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307" r:id="rId2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FF6600"/>
    <a:srgbClr val="F49300"/>
    <a:srgbClr val="8BA5BB"/>
    <a:srgbClr val="00334C"/>
    <a:srgbClr val="00698E"/>
    <a:srgbClr val="FCC900"/>
    <a:srgbClr val="C32A1F"/>
    <a:srgbClr val="008256"/>
    <a:srgbClr val="005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0812" autoAdjust="0"/>
    <p:restoredTop sz="94651" autoAdjust="0"/>
  </p:normalViewPr>
  <p:slideViewPr>
    <p:cSldViewPr snapToGrid="0" snapToObjects="1" showGuides="1">
      <p:cViewPr varScale="1">
        <p:scale>
          <a:sx n="117" d="100"/>
          <a:sy n="117" d="100"/>
        </p:scale>
        <p:origin x="-2232" y="-102"/>
      </p:cViewPr>
      <p:guideLst>
        <p:guide orient="horz" pos="1078"/>
        <p:guide orient="horz" pos="1403"/>
        <p:guide orient="horz" pos="3576"/>
        <p:guide orient="horz" pos="3534"/>
        <p:guide orient="horz" pos="4319"/>
        <p:guide pos="4389"/>
        <p:guide pos="5536"/>
        <p:guide pos="325"/>
        <p:guide pos="4137"/>
        <p:guide pos="734"/>
        <p:guide pos="1074"/>
        <p:guide pos="5759"/>
        <p:guide pos="2289"/>
        <p:guide pos="1525"/>
        <p:guide pos="2907"/>
        <p:guide pos="3665"/>
        <p:guide pos="1865"/>
        <p:guide pos="1954"/>
      </p:guideLst>
    </p:cSldViewPr>
  </p:slideViewPr>
  <p:outlineViewPr>
    <p:cViewPr>
      <p:scale>
        <a:sx n="33" d="100"/>
        <a:sy n="33" d="100"/>
      </p:scale>
      <p:origin x="0" y="43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1" d="100"/>
          <a:sy n="91" d="100"/>
        </p:scale>
        <p:origin x="-3738" y="-12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ayer_Cross_RGB_1009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6212756" y="133350"/>
            <a:ext cx="446088" cy="446088"/>
          </a:xfrm>
          <a:prstGeom prst="rect">
            <a:avLst/>
          </a:prstGeom>
          <a:noFill/>
        </p:spPr>
      </p:pic>
      <p:sp>
        <p:nvSpPr>
          <p:cNvPr id="7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154801" y="136800"/>
            <a:ext cx="2945659" cy="18000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65A1177A-73CE-4C05-BAF6-C96A12152D26}" type="datetimeFigureOut">
              <a:rPr lang="en-GB" smtClean="0"/>
              <a:pPr/>
              <a:t>23/12/2016</a:t>
            </a:fld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2"/>
          </p:nvPr>
        </p:nvSpPr>
        <p:spPr bwMode="gray">
          <a:xfrm>
            <a:off x="154801" y="9601200"/>
            <a:ext cx="2945659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3"/>
          </p:nvPr>
        </p:nvSpPr>
        <p:spPr bwMode="gray">
          <a:xfrm>
            <a:off x="3713186" y="9601200"/>
            <a:ext cx="2945659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3988FA46-A572-434F-BE1D-6B4ED88124E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589982"/>
      </p:ext>
    </p:extLst>
  </p:cSld>
  <p:clrMap bg1="dk1" tx1="lt1" bg2="dk2" tx2="lt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Bayer_Cross_RGB_1009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212756" y="133350"/>
            <a:ext cx="446088" cy="446088"/>
          </a:xfrm>
          <a:prstGeom prst="rect">
            <a:avLst/>
          </a:prstGeom>
          <a:noFill/>
        </p:spPr>
      </p:pic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154801" y="136800"/>
            <a:ext cx="2945659" cy="18000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65A1177A-73CE-4C05-BAF6-C96A12152D26}" type="datetimeFigureOut">
              <a:rPr lang="en-GB" smtClean="0"/>
              <a:pPr/>
              <a:t>23/12/2016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917575" y="4715154"/>
            <a:ext cx="4962526" cy="446698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154801" y="9601200"/>
            <a:ext cx="2945659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3713186" y="9601200"/>
            <a:ext cx="2945659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3988FA46-A572-434F-BE1D-6B4ED88124E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701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Aft>
        <a:spcPts val="300"/>
      </a:spcAft>
      <a:buClr>
        <a:schemeClr val="accent2"/>
      </a:buClr>
      <a:buFont typeface="Wingdings" pitchFamily="2" charset="2"/>
      <a:buNone/>
      <a:defRPr sz="1200" kern="1200">
        <a:solidFill>
          <a:schemeClr val="bg1"/>
        </a:solidFill>
        <a:latin typeface="+mn-lt"/>
        <a:ea typeface="+mn-ea"/>
        <a:cs typeface="+mn-cs"/>
      </a:defRPr>
    </a:lvl1pPr>
    <a:lvl2pPr marL="182563" indent="-182563" algn="l" defTabSz="914400" rtl="0" eaLnBrk="1" latinLnBrk="0" hangingPunct="1">
      <a:spcAft>
        <a:spcPts val="300"/>
      </a:spcAft>
      <a:buClr>
        <a:schemeClr val="accent2"/>
      </a:buClr>
      <a:buFont typeface="Wingdings" pitchFamily="2" charset="2"/>
      <a:buChar char="§"/>
      <a:defRPr sz="1200" kern="1200">
        <a:solidFill>
          <a:schemeClr val="bg1"/>
        </a:solidFill>
        <a:latin typeface="+mn-lt"/>
        <a:ea typeface="+mn-ea"/>
        <a:cs typeface="+mn-cs"/>
      </a:defRPr>
    </a:lvl2pPr>
    <a:lvl3pPr marL="352425" indent="-169863" algn="l" defTabSz="914400" rtl="0" eaLnBrk="1" latinLnBrk="0" hangingPunct="1">
      <a:spcAft>
        <a:spcPts val="300"/>
      </a:spcAft>
      <a:buClr>
        <a:schemeClr val="accent2"/>
      </a:buClr>
      <a:buFont typeface="Wingdings" pitchFamily="2" charset="2"/>
      <a:buChar char="§"/>
      <a:defRPr sz="1200" kern="1200">
        <a:solidFill>
          <a:schemeClr val="bg1"/>
        </a:solidFill>
        <a:latin typeface="+mn-lt"/>
        <a:ea typeface="+mn-ea"/>
        <a:cs typeface="+mn-cs"/>
      </a:defRPr>
    </a:lvl3pPr>
    <a:lvl4pPr marL="534988" indent="-182563" algn="l" defTabSz="914400" rtl="0" eaLnBrk="1" latinLnBrk="0" hangingPunct="1">
      <a:spcAft>
        <a:spcPts val="300"/>
      </a:spcAft>
      <a:buClr>
        <a:schemeClr val="accent2"/>
      </a:buClr>
      <a:buFont typeface="Wingdings" pitchFamily="2" charset="2"/>
      <a:buChar char="§"/>
      <a:defRPr sz="1200" kern="1200">
        <a:solidFill>
          <a:schemeClr val="bg1"/>
        </a:solidFill>
        <a:latin typeface="+mn-lt"/>
        <a:ea typeface="+mn-ea"/>
        <a:cs typeface="+mn-cs"/>
      </a:defRPr>
    </a:lvl4pPr>
    <a:lvl5pPr marL="719138" indent="-184150" algn="l" defTabSz="914400" rtl="0" eaLnBrk="1" latinLnBrk="0" hangingPunct="1">
      <a:spcAft>
        <a:spcPts val="300"/>
      </a:spcAft>
      <a:buClr>
        <a:schemeClr val="accent2"/>
      </a:buClr>
      <a:buFont typeface="Wingdings" pitchFamily="2" charset="2"/>
      <a:buChar char="§"/>
      <a:defRPr sz="1200" kern="1200">
        <a:solidFill>
          <a:schemeClr val="bg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 userDrawn="1"/>
        </p:nvGrpSpPr>
        <p:grpSpPr>
          <a:xfrm>
            <a:off x="0" y="334"/>
            <a:ext cx="9144000" cy="6857665"/>
            <a:chOff x="0" y="334"/>
            <a:chExt cx="9144000" cy="6857665"/>
          </a:xfrm>
        </p:grpSpPr>
        <p:sp>
          <p:nvSpPr>
            <p:cNvPr id="8" name="Freeform 7"/>
            <p:cNvSpPr>
              <a:spLocks/>
            </p:cNvSpPr>
            <p:nvPr userDrawn="1"/>
          </p:nvSpPr>
          <p:spPr bwMode="gray">
            <a:xfrm>
              <a:off x="0" y="5331087"/>
              <a:ext cx="9144000" cy="1092764"/>
            </a:xfrm>
            <a:custGeom>
              <a:avLst/>
              <a:gdLst>
                <a:gd name="T0" fmla="*/ 6803 w 6803"/>
                <a:gd name="T1" fmla="*/ 0 h 813"/>
                <a:gd name="T2" fmla="*/ 6702 w 6803"/>
                <a:gd name="T3" fmla="*/ 0 h 813"/>
                <a:gd name="T4" fmla="*/ 6702 w 6803"/>
                <a:gd name="T5" fmla="*/ 806 h 813"/>
                <a:gd name="T6" fmla="*/ 0 w 6803"/>
                <a:gd name="T7" fmla="*/ 806 h 813"/>
                <a:gd name="T8" fmla="*/ 0 w 6803"/>
                <a:gd name="T9" fmla="*/ 813 h 813"/>
                <a:gd name="T10" fmla="*/ 6709 w 6803"/>
                <a:gd name="T11" fmla="*/ 813 h 813"/>
                <a:gd name="T12" fmla="*/ 6709 w 6803"/>
                <a:gd name="T13" fmla="*/ 522 h 813"/>
                <a:gd name="T14" fmla="*/ 6803 w 6803"/>
                <a:gd name="T15" fmla="*/ 522 h 813"/>
                <a:gd name="T16" fmla="*/ 6803 w 6803"/>
                <a:gd name="T17" fmla="*/ 0 h 813"/>
                <a:gd name="T18" fmla="*/ 6803 w 6803"/>
                <a:gd name="T19" fmla="*/ 0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03" h="813">
                  <a:moveTo>
                    <a:pt x="6803" y="0"/>
                  </a:moveTo>
                  <a:lnTo>
                    <a:pt x="6702" y="0"/>
                  </a:lnTo>
                  <a:lnTo>
                    <a:pt x="6702" y="806"/>
                  </a:lnTo>
                  <a:lnTo>
                    <a:pt x="0" y="806"/>
                  </a:lnTo>
                  <a:lnTo>
                    <a:pt x="0" y="813"/>
                  </a:lnTo>
                  <a:lnTo>
                    <a:pt x="6709" y="813"/>
                  </a:lnTo>
                  <a:lnTo>
                    <a:pt x="6709" y="522"/>
                  </a:lnTo>
                  <a:lnTo>
                    <a:pt x="6803" y="522"/>
                  </a:lnTo>
                  <a:lnTo>
                    <a:pt x="6803" y="0"/>
                  </a:lnTo>
                  <a:lnTo>
                    <a:pt x="6803" y="0"/>
                  </a:lnTo>
                  <a:close/>
                </a:path>
              </a:pathLst>
            </a:custGeom>
            <a:solidFill>
              <a:srgbClr val="0090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gray">
            <a:xfrm>
              <a:off x="9008244" y="334"/>
              <a:ext cx="135756" cy="5340161"/>
            </a:xfrm>
            <a:custGeom>
              <a:avLst/>
              <a:gdLst>
                <a:gd name="T0" fmla="*/ 7 w 101"/>
                <a:gd name="T1" fmla="*/ 3449 h 3973"/>
                <a:gd name="T2" fmla="*/ 7 w 101"/>
                <a:gd name="T3" fmla="*/ 1089 h 3973"/>
                <a:gd name="T4" fmla="*/ 7 w 101"/>
                <a:gd name="T5" fmla="*/ 1089 h 3973"/>
                <a:gd name="T6" fmla="*/ 7 w 101"/>
                <a:gd name="T7" fmla="*/ 0 h 3973"/>
                <a:gd name="T8" fmla="*/ 0 w 101"/>
                <a:gd name="T9" fmla="*/ 0 h 3973"/>
                <a:gd name="T10" fmla="*/ 0 w 101"/>
                <a:gd name="T11" fmla="*/ 3973 h 3973"/>
                <a:gd name="T12" fmla="*/ 101 w 101"/>
                <a:gd name="T13" fmla="*/ 3973 h 3973"/>
                <a:gd name="T14" fmla="*/ 101 w 101"/>
                <a:gd name="T15" fmla="*/ 3449 h 3973"/>
                <a:gd name="T16" fmla="*/ 7 w 101"/>
                <a:gd name="T17" fmla="*/ 3449 h 3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3973">
                  <a:moveTo>
                    <a:pt x="7" y="3449"/>
                  </a:moveTo>
                  <a:lnTo>
                    <a:pt x="7" y="1089"/>
                  </a:lnTo>
                  <a:lnTo>
                    <a:pt x="7" y="1089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3973"/>
                  </a:lnTo>
                  <a:lnTo>
                    <a:pt x="101" y="3973"/>
                  </a:lnTo>
                  <a:lnTo>
                    <a:pt x="101" y="3449"/>
                  </a:lnTo>
                  <a:lnTo>
                    <a:pt x="7" y="3449"/>
                  </a:lnTo>
                  <a:close/>
                </a:path>
              </a:pathLst>
            </a:custGeom>
            <a:solidFill>
              <a:srgbClr val="6BC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gray">
            <a:xfrm>
              <a:off x="0" y="6032714"/>
              <a:ext cx="9144000" cy="825285"/>
            </a:xfrm>
            <a:custGeom>
              <a:avLst/>
              <a:gdLst>
                <a:gd name="T0" fmla="*/ 6803 w 6803"/>
                <a:gd name="T1" fmla="*/ 614 h 614"/>
                <a:gd name="T2" fmla="*/ 6803 w 6803"/>
                <a:gd name="T3" fmla="*/ 0 h 614"/>
                <a:gd name="T4" fmla="*/ 6709 w 6803"/>
                <a:gd name="T5" fmla="*/ 0 h 614"/>
                <a:gd name="T6" fmla="*/ 6709 w 6803"/>
                <a:gd name="T7" fmla="*/ 291 h 614"/>
                <a:gd name="T8" fmla="*/ 0 w 6803"/>
                <a:gd name="T9" fmla="*/ 291 h 614"/>
                <a:gd name="T10" fmla="*/ 0 w 6803"/>
                <a:gd name="T11" fmla="*/ 614 h 614"/>
                <a:gd name="T12" fmla="*/ 6803 w 6803"/>
                <a:gd name="T13" fmla="*/ 614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03" h="614">
                  <a:moveTo>
                    <a:pt x="6803" y="614"/>
                  </a:moveTo>
                  <a:lnTo>
                    <a:pt x="6803" y="0"/>
                  </a:lnTo>
                  <a:lnTo>
                    <a:pt x="6709" y="0"/>
                  </a:lnTo>
                  <a:lnTo>
                    <a:pt x="6709" y="291"/>
                  </a:lnTo>
                  <a:lnTo>
                    <a:pt x="0" y="291"/>
                  </a:lnTo>
                  <a:lnTo>
                    <a:pt x="0" y="614"/>
                  </a:lnTo>
                  <a:lnTo>
                    <a:pt x="6803" y="61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 w="3175" algn="ctr">
              <a:noFill/>
              <a:miter lim="800000"/>
              <a:headEnd/>
              <a:tailEnd/>
            </a:ln>
            <a:effectLst/>
          </p:spPr>
          <p:txBody>
            <a:bodyPr vert="horz" wrap="square" lIns="122146" tIns="61073" rIns="122146" bIns="61073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 userDrawn="1"/>
          </p:nvSpPr>
          <p:spPr bwMode="gray">
            <a:xfrm>
              <a:off x="9017653" y="1464073"/>
              <a:ext cx="126347" cy="3172107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6200000" scaled="0"/>
            </a:gradFill>
            <a:ln w="3175" algn="ctr">
              <a:noFill/>
              <a:miter lim="800000"/>
              <a:headEnd/>
              <a:tailEnd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2146" tIns="61073" rIns="122146" bIns="61073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de-DE">
                <a:solidFill>
                  <a:srgbClr val="676767"/>
                </a:solidFill>
              </a:endParaRPr>
            </a:p>
          </p:txBody>
        </p:sp>
      </p:grp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71514" y="4126707"/>
            <a:ext cx="1944188" cy="1118394"/>
          </a:xfrm>
          <a:prstGeom prst="rect">
            <a:avLst/>
          </a:prstGeom>
        </p:spPr>
      </p:pic>
      <p:cxnSp>
        <p:nvCxnSpPr>
          <p:cNvPr id="14" name="Gerade Verbindung 13"/>
          <p:cNvCxnSpPr/>
          <p:nvPr userDrawn="1"/>
        </p:nvCxnSpPr>
        <p:spPr bwMode="gray">
          <a:xfrm>
            <a:off x="3024188" y="4126707"/>
            <a:ext cx="0" cy="118745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ildplatzhalter 9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3022723" y="1"/>
            <a:ext cx="2962800" cy="3422649"/>
          </a:xfrm>
          <a:blipFill>
            <a:blip r:embed="rId3" cstate="print"/>
            <a:stretch>
              <a:fillRect/>
            </a:stretch>
          </a:blipFill>
          <a:ln w="19050">
            <a:noFill/>
          </a:ln>
        </p:spPr>
        <p:txBody>
          <a:bodyPr tIns="594000" anchor="t" anchorCtr="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Insert picture here</a:t>
            </a:r>
            <a:endParaRPr lang="en-US" noProof="0"/>
          </a:p>
        </p:txBody>
      </p:sp>
      <p:sp>
        <p:nvSpPr>
          <p:cNvPr id="12" name="Bildplatzhalter 11"/>
          <p:cNvSpPr>
            <a:spLocks noGrp="1"/>
          </p:cNvSpPr>
          <p:nvPr userDrawn="1">
            <p:ph type="pic" sz="quarter" idx="15" hasCustomPrompt="1"/>
          </p:nvPr>
        </p:nvSpPr>
        <p:spPr bwMode="gray">
          <a:xfrm>
            <a:off x="6045445" y="1"/>
            <a:ext cx="2962800" cy="3422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19050">
            <a:noFill/>
          </a:ln>
        </p:spPr>
        <p:txBody>
          <a:bodyPr vert="horz" lIns="0" tIns="594000" rIns="0" bIns="0" rtlCol="0" anchor="t" anchorCtr="0">
            <a:noAutofit/>
          </a:bodyPr>
          <a:lstStyle>
            <a:lvl1pPr algn="ctr">
              <a:defRPr lang="en-US" sz="1200" noProof="0" dirty="0">
                <a:solidFill>
                  <a:schemeClr val="bg2"/>
                </a:solidFill>
              </a:defRPr>
            </a:lvl1pPr>
          </a:lstStyle>
          <a:p>
            <a:pPr lvl="0" algn="ctr"/>
            <a:r>
              <a:rPr lang="en-US" noProof="0" smtClean="0"/>
              <a:t>Insert picture here</a:t>
            </a:r>
            <a:endParaRPr lang="en-US" noProof="0"/>
          </a:p>
        </p:txBody>
      </p:sp>
      <p:sp>
        <p:nvSpPr>
          <p:cNvPr id="10" name="Bildplatzhalter 9"/>
          <p:cNvSpPr>
            <a:spLocks noGrp="1"/>
          </p:cNvSpPr>
          <p:nvPr userDrawn="1">
            <p:ph type="pic" sz="quarter" idx="13" hasCustomPrompt="1"/>
          </p:nvPr>
        </p:nvSpPr>
        <p:spPr bwMode="gray">
          <a:xfrm>
            <a:off x="0" y="1"/>
            <a:ext cx="2962800" cy="3422649"/>
          </a:xfrm>
          <a:blipFill>
            <a:blip r:embed="rId3" cstate="print"/>
            <a:stretch>
              <a:fillRect/>
            </a:stretch>
          </a:blipFill>
          <a:ln w="19050">
            <a:noFill/>
          </a:ln>
        </p:spPr>
        <p:txBody>
          <a:bodyPr tIns="594000" anchor="t" anchorCtr="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Insert picture here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3384549" y="4978800"/>
            <a:ext cx="5292725" cy="307777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Subheadline</a:t>
            </a:r>
            <a:endParaRPr lang="en-US" noProof="0"/>
          </a:p>
        </p:txBody>
      </p:sp>
      <p:sp>
        <p:nvSpPr>
          <p:cNvPr id="2" name="Titel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3384549" y="4500000"/>
            <a:ext cx="5292725" cy="443198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Headline</a:t>
            </a:r>
            <a:endParaRPr lang="en-US" noProof="0"/>
          </a:p>
        </p:txBody>
      </p:sp>
      <p:cxnSp>
        <p:nvCxnSpPr>
          <p:cNvPr id="21" name="Gerade Verbindung 20"/>
          <p:cNvCxnSpPr/>
          <p:nvPr userDrawn="1"/>
        </p:nvCxnSpPr>
        <p:spPr bwMode="gray">
          <a:xfrm>
            <a:off x="3024188" y="4126707"/>
            <a:ext cx="0" cy="118745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17"/>
          <p:cNvSpPr>
            <a:spLocks noGrp="1"/>
          </p:cNvSpPr>
          <p:nvPr userDrawn="1">
            <p:ph type="body" sz="quarter" idx="16" hasCustomPrompt="1"/>
          </p:nvPr>
        </p:nvSpPr>
        <p:spPr bwMode="gray">
          <a:xfrm>
            <a:off x="3384549" y="5926936"/>
            <a:ext cx="5292725" cy="235742"/>
          </a:xfrm>
        </p:spPr>
        <p:txBody>
          <a:bodyPr tIns="306000" anchor="b" anchorCtr="0"/>
          <a:lstStyle>
            <a:lvl1pPr>
              <a:defRPr sz="1200"/>
            </a:lvl1pPr>
          </a:lstStyle>
          <a:p>
            <a:pPr lvl="0"/>
            <a:r>
              <a:rPr lang="en-US" noProof="0" smtClean="0"/>
              <a:t>Date/Presenter/Version</a:t>
            </a:r>
            <a:endParaRPr lang="en-US" noProof="0"/>
          </a:p>
        </p:txBody>
      </p:sp>
      <p:grpSp>
        <p:nvGrpSpPr>
          <p:cNvPr id="27" name="Group 5"/>
          <p:cNvGrpSpPr>
            <a:grpSpLocks noChangeAspect="1"/>
          </p:cNvGrpSpPr>
          <p:nvPr userDrawn="1"/>
        </p:nvGrpSpPr>
        <p:grpSpPr bwMode="gray">
          <a:xfrm>
            <a:off x="7108676" y="6570000"/>
            <a:ext cx="1566000" cy="143515"/>
            <a:chOff x="-830" y="1820"/>
            <a:chExt cx="7420" cy="680"/>
          </a:xfrm>
        </p:grpSpPr>
        <p:sp>
          <p:nvSpPr>
            <p:cNvPr id="28" name="AutoShape 4"/>
            <p:cNvSpPr>
              <a:spLocks noChangeAspect="1" noChangeArrowheads="1" noTextEdit="1"/>
            </p:cNvSpPr>
            <p:nvPr userDrawn="1"/>
          </p:nvSpPr>
          <p:spPr bwMode="gray">
            <a:xfrm>
              <a:off x="-830" y="1820"/>
              <a:ext cx="7420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29" name="Freeform 6"/>
            <p:cNvSpPr>
              <a:spLocks noEditPoints="1"/>
            </p:cNvSpPr>
            <p:nvPr userDrawn="1"/>
          </p:nvSpPr>
          <p:spPr bwMode="gray">
            <a:xfrm>
              <a:off x="1098" y="1839"/>
              <a:ext cx="394" cy="489"/>
            </a:xfrm>
            <a:custGeom>
              <a:avLst/>
              <a:gdLst>
                <a:gd name="T0" fmla="*/ 92 w 167"/>
                <a:gd name="T1" fmla="*/ 207 h 207"/>
                <a:gd name="T2" fmla="*/ 167 w 167"/>
                <a:gd name="T3" fmla="*/ 149 h 207"/>
                <a:gd name="T4" fmla="*/ 113 w 167"/>
                <a:gd name="T5" fmla="*/ 94 h 207"/>
                <a:gd name="T6" fmla="*/ 113 w 167"/>
                <a:gd name="T7" fmla="*/ 93 h 207"/>
                <a:gd name="T8" fmla="*/ 157 w 167"/>
                <a:gd name="T9" fmla="*/ 48 h 207"/>
                <a:gd name="T10" fmla="*/ 139 w 167"/>
                <a:gd name="T11" fmla="*/ 11 h 207"/>
                <a:gd name="T12" fmla="*/ 86 w 167"/>
                <a:gd name="T13" fmla="*/ 0 h 207"/>
                <a:gd name="T14" fmla="*/ 0 w 167"/>
                <a:gd name="T15" fmla="*/ 0 h 207"/>
                <a:gd name="T16" fmla="*/ 0 w 167"/>
                <a:gd name="T17" fmla="*/ 9 h 207"/>
                <a:gd name="T18" fmla="*/ 27 w 167"/>
                <a:gd name="T19" fmla="*/ 28 h 207"/>
                <a:gd name="T20" fmla="*/ 27 w 167"/>
                <a:gd name="T21" fmla="*/ 179 h 207"/>
                <a:gd name="T22" fmla="*/ 0 w 167"/>
                <a:gd name="T23" fmla="*/ 198 h 207"/>
                <a:gd name="T24" fmla="*/ 0 w 167"/>
                <a:gd name="T25" fmla="*/ 207 h 207"/>
                <a:gd name="T26" fmla="*/ 92 w 167"/>
                <a:gd name="T27" fmla="*/ 207 h 207"/>
                <a:gd name="T28" fmla="*/ 56 w 167"/>
                <a:gd name="T29" fmla="*/ 101 h 207"/>
                <a:gd name="T30" fmla="*/ 78 w 167"/>
                <a:gd name="T31" fmla="*/ 101 h 207"/>
                <a:gd name="T32" fmla="*/ 135 w 167"/>
                <a:gd name="T33" fmla="*/ 151 h 207"/>
                <a:gd name="T34" fmla="*/ 85 w 167"/>
                <a:gd name="T35" fmla="*/ 196 h 207"/>
                <a:gd name="T36" fmla="*/ 56 w 167"/>
                <a:gd name="T37" fmla="*/ 173 h 207"/>
                <a:gd name="T38" fmla="*/ 56 w 167"/>
                <a:gd name="T39" fmla="*/ 101 h 207"/>
                <a:gd name="T40" fmla="*/ 56 w 167"/>
                <a:gd name="T41" fmla="*/ 25 h 207"/>
                <a:gd name="T42" fmla="*/ 80 w 167"/>
                <a:gd name="T43" fmla="*/ 11 h 207"/>
                <a:gd name="T44" fmla="*/ 126 w 167"/>
                <a:gd name="T45" fmla="*/ 49 h 207"/>
                <a:gd name="T46" fmla="*/ 76 w 167"/>
                <a:gd name="T47" fmla="*/ 90 h 207"/>
                <a:gd name="T48" fmla="*/ 56 w 167"/>
                <a:gd name="T49" fmla="*/ 90 h 207"/>
                <a:gd name="T50" fmla="*/ 56 w 167"/>
                <a:gd name="T51" fmla="*/ 2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7" h="207">
                  <a:moveTo>
                    <a:pt x="92" y="207"/>
                  </a:moveTo>
                  <a:cubicBezTo>
                    <a:pt x="138" y="207"/>
                    <a:pt x="167" y="190"/>
                    <a:pt x="167" y="149"/>
                  </a:cubicBezTo>
                  <a:cubicBezTo>
                    <a:pt x="167" y="113"/>
                    <a:pt x="142" y="98"/>
                    <a:pt x="113" y="94"/>
                  </a:cubicBezTo>
                  <a:cubicBezTo>
                    <a:pt x="113" y="93"/>
                    <a:pt x="113" y="93"/>
                    <a:pt x="113" y="93"/>
                  </a:cubicBezTo>
                  <a:cubicBezTo>
                    <a:pt x="141" y="88"/>
                    <a:pt x="157" y="71"/>
                    <a:pt x="157" y="48"/>
                  </a:cubicBezTo>
                  <a:cubicBezTo>
                    <a:pt x="157" y="31"/>
                    <a:pt x="151" y="19"/>
                    <a:pt x="139" y="11"/>
                  </a:cubicBezTo>
                  <a:cubicBezTo>
                    <a:pt x="127" y="3"/>
                    <a:pt x="109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6" y="11"/>
                    <a:pt x="27" y="11"/>
                    <a:pt x="27" y="28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27" y="195"/>
                    <a:pt x="26" y="196"/>
                    <a:pt x="0" y="198"/>
                  </a:cubicBezTo>
                  <a:cubicBezTo>
                    <a:pt x="0" y="207"/>
                    <a:pt x="0" y="207"/>
                    <a:pt x="0" y="207"/>
                  </a:cubicBezTo>
                  <a:lnTo>
                    <a:pt x="92" y="207"/>
                  </a:lnTo>
                  <a:close/>
                  <a:moveTo>
                    <a:pt x="56" y="101"/>
                  </a:moveTo>
                  <a:cubicBezTo>
                    <a:pt x="78" y="101"/>
                    <a:pt x="78" y="101"/>
                    <a:pt x="78" y="101"/>
                  </a:cubicBezTo>
                  <a:cubicBezTo>
                    <a:pt x="115" y="101"/>
                    <a:pt x="135" y="119"/>
                    <a:pt x="135" y="151"/>
                  </a:cubicBezTo>
                  <a:cubicBezTo>
                    <a:pt x="135" y="187"/>
                    <a:pt x="111" y="196"/>
                    <a:pt x="85" y="196"/>
                  </a:cubicBezTo>
                  <a:cubicBezTo>
                    <a:pt x="61" y="196"/>
                    <a:pt x="56" y="192"/>
                    <a:pt x="56" y="173"/>
                  </a:cubicBezTo>
                  <a:lnTo>
                    <a:pt x="56" y="101"/>
                  </a:lnTo>
                  <a:close/>
                  <a:moveTo>
                    <a:pt x="56" y="25"/>
                  </a:moveTo>
                  <a:cubicBezTo>
                    <a:pt x="56" y="13"/>
                    <a:pt x="57" y="11"/>
                    <a:pt x="80" y="11"/>
                  </a:cubicBezTo>
                  <a:cubicBezTo>
                    <a:pt x="102" y="10"/>
                    <a:pt x="126" y="19"/>
                    <a:pt x="126" y="49"/>
                  </a:cubicBezTo>
                  <a:cubicBezTo>
                    <a:pt x="126" y="79"/>
                    <a:pt x="107" y="90"/>
                    <a:pt x="76" y="90"/>
                  </a:cubicBezTo>
                  <a:cubicBezTo>
                    <a:pt x="56" y="90"/>
                    <a:pt x="56" y="90"/>
                    <a:pt x="56" y="90"/>
                  </a:cubicBezTo>
                  <a:lnTo>
                    <a:pt x="56" y="2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30" name="Freeform 7"/>
            <p:cNvSpPr>
              <a:spLocks/>
            </p:cNvSpPr>
            <p:nvPr userDrawn="1"/>
          </p:nvSpPr>
          <p:spPr bwMode="gray">
            <a:xfrm>
              <a:off x="1535" y="1973"/>
              <a:ext cx="345" cy="362"/>
            </a:xfrm>
            <a:custGeom>
              <a:avLst/>
              <a:gdLst>
                <a:gd name="T0" fmla="*/ 146 w 146"/>
                <a:gd name="T1" fmla="*/ 150 h 153"/>
                <a:gd name="T2" fmla="*/ 121 w 146"/>
                <a:gd name="T3" fmla="*/ 150 h 153"/>
                <a:gd name="T4" fmla="*/ 118 w 146"/>
                <a:gd name="T5" fmla="*/ 132 h 153"/>
                <a:gd name="T6" fmla="*/ 64 w 146"/>
                <a:gd name="T7" fmla="*/ 153 h 153"/>
                <a:gd name="T8" fmla="*/ 21 w 146"/>
                <a:gd name="T9" fmla="*/ 108 h 153"/>
                <a:gd name="T10" fmla="*/ 21 w 146"/>
                <a:gd name="T11" fmla="*/ 30 h 153"/>
                <a:gd name="T12" fmla="*/ 12 w 146"/>
                <a:gd name="T13" fmla="*/ 16 h 153"/>
                <a:gd name="T14" fmla="*/ 0 w 146"/>
                <a:gd name="T15" fmla="*/ 15 h 153"/>
                <a:gd name="T16" fmla="*/ 0 w 146"/>
                <a:gd name="T17" fmla="*/ 7 h 153"/>
                <a:gd name="T18" fmla="*/ 47 w 146"/>
                <a:gd name="T19" fmla="*/ 0 h 153"/>
                <a:gd name="T20" fmla="*/ 49 w 146"/>
                <a:gd name="T21" fmla="*/ 2 h 153"/>
                <a:gd name="T22" fmla="*/ 49 w 146"/>
                <a:gd name="T23" fmla="*/ 103 h 153"/>
                <a:gd name="T24" fmla="*/ 79 w 146"/>
                <a:gd name="T25" fmla="*/ 137 h 153"/>
                <a:gd name="T26" fmla="*/ 116 w 146"/>
                <a:gd name="T27" fmla="*/ 115 h 153"/>
                <a:gd name="T28" fmla="*/ 118 w 146"/>
                <a:gd name="T29" fmla="*/ 97 h 153"/>
                <a:gd name="T30" fmla="*/ 118 w 146"/>
                <a:gd name="T31" fmla="*/ 30 h 153"/>
                <a:gd name="T32" fmla="*/ 109 w 146"/>
                <a:gd name="T33" fmla="*/ 16 h 153"/>
                <a:gd name="T34" fmla="*/ 98 w 146"/>
                <a:gd name="T35" fmla="*/ 15 h 153"/>
                <a:gd name="T36" fmla="*/ 98 w 146"/>
                <a:gd name="T37" fmla="*/ 7 h 153"/>
                <a:gd name="T38" fmla="*/ 144 w 146"/>
                <a:gd name="T39" fmla="*/ 0 h 153"/>
                <a:gd name="T40" fmla="*/ 146 w 146"/>
                <a:gd name="T41" fmla="*/ 2 h 153"/>
                <a:gd name="T42" fmla="*/ 146 w 146"/>
                <a:gd name="T43" fmla="*/ 15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6" h="153">
                  <a:moveTo>
                    <a:pt x="146" y="150"/>
                  </a:moveTo>
                  <a:cubicBezTo>
                    <a:pt x="121" y="150"/>
                    <a:pt x="121" y="150"/>
                    <a:pt x="121" y="150"/>
                  </a:cubicBezTo>
                  <a:cubicBezTo>
                    <a:pt x="118" y="132"/>
                    <a:pt x="118" y="132"/>
                    <a:pt x="118" y="132"/>
                  </a:cubicBezTo>
                  <a:cubicBezTo>
                    <a:pt x="109" y="136"/>
                    <a:pt x="89" y="153"/>
                    <a:pt x="64" y="153"/>
                  </a:cubicBezTo>
                  <a:cubicBezTo>
                    <a:pt x="41" y="153"/>
                    <a:pt x="21" y="143"/>
                    <a:pt x="21" y="108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7"/>
                    <a:pt x="12" y="1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9" y="126"/>
                    <a:pt x="62" y="137"/>
                    <a:pt x="79" y="137"/>
                  </a:cubicBezTo>
                  <a:cubicBezTo>
                    <a:pt x="95" y="137"/>
                    <a:pt x="109" y="128"/>
                    <a:pt x="116" y="115"/>
                  </a:cubicBezTo>
                  <a:cubicBezTo>
                    <a:pt x="118" y="112"/>
                    <a:pt x="118" y="105"/>
                    <a:pt x="118" y="97"/>
                  </a:cubicBezTo>
                  <a:cubicBezTo>
                    <a:pt x="118" y="30"/>
                    <a:pt x="118" y="30"/>
                    <a:pt x="118" y="30"/>
                  </a:cubicBezTo>
                  <a:cubicBezTo>
                    <a:pt x="118" y="19"/>
                    <a:pt x="117" y="17"/>
                    <a:pt x="109" y="16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6" y="2"/>
                    <a:pt x="146" y="2"/>
                    <a:pt x="146" y="2"/>
                  </a:cubicBezTo>
                  <a:lnTo>
                    <a:pt x="146" y="15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31" name="Freeform 8"/>
            <p:cNvSpPr>
              <a:spLocks/>
            </p:cNvSpPr>
            <p:nvPr userDrawn="1"/>
          </p:nvSpPr>
          <p:spPr bwMode="gray">
            <a:xfrm>
              <a:off x="1967" y="1973"/>
              <a:ext cx="250" cy="362"/>
            </a:xfrm>
            <a:custGeom>
              <a:avLst/>
              <a:gdLst>
                <a:gd name="T0" fmla="*/ 96 w 106"/>
                <a:gd name="T1" fmla="*/ 45 h 153"/>
                <a:gd name="T2" fmla="*/ 96 w 106"/>
                <a:gd name="T3" fmla="*/ 10 h 153"/>
                <a:gd name="T4" fmla="*/ 57 w 106"/>
                <a:gd name="T5" fmla="*/ 0 h 153"/>
                <a:gd name="T6" fmla="*/ 3 w 106"/>
                <a:gd name="T7" fmla="*/ 44 h 153"/>
                <a:gd name="T8" fmla="*/ 48 w 106"/>
                <a:gd name="T9" fmla="*/ 87 h 153"/>
                <a:gd name="T10" fmla="*/ 80 w 106"/>
                <a:gd name="T11" fmla="*/ 118 h 153"/>
                <a:gd name="T12" fmla="*/ 52 w 106"/>
                <a:gd name="T13" fmla="*/ 143 h 153"/>
                <a:gd name="T14" fmla="*/ 9 w 106"/>
                <a:gd name="T15" fmla="*/ 100 h 153"/>
                <a:gd name="T16" fmla="*/ 0 w 106"/>
                <a:gd name="T17" fmla="*/ 100 h 153"/>
                <a:gd name="T18" fmla="*/ 3 w 106"/>
                <a:gd name="T19" fmla="*/ 139 h 153"/>
                <a:gd name="T20" fmla="*/ 50 w 106"/>
                <a:gd name="T21" fmla="*/ 153 h 153"/>
                <a:gd name="T22" fmla="*/ 106 w 106"/>
                <a:gd name="T23" fmla="*/ 109 h 153"/>
                <a:gd name="T24" fmla="*/ 59 w 106"/>
                <a:gd name="T25" fmla="*/ 61 h 153"/>
                <a:gd name="T26" fmla="*/ 27 w 106"/>
                <a:gd name="T27" fmla="*/ 35 h 153"/>
                <a:gd name="T28" fmla="*/ 54 w 106"/>
                <a:gd name="T29" fmla="*/ 10 h 153"/>
                <a:gd name="T30" fmla="*/ 87 w 106"/>
                <a:gd name="T31" fmla="*/ 45 h 153"/>
                <a:gd name="T32" fmla="*/ 96 w 106"/>
                <a:gd name="T33" fmla="*/ 4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53">
                  <a:moveTo>
                    <a:pt x="96" y="45"/>
                  </a:moveTo>
                  <a:cubicBezTo>
                    <a:pt x="96" y="10"/>
                    <a:pt x="96" y="10"/>
                    <a:pt x="96" y="10"/>
                  </a:cubicBezTo>
                  <a:cubicBezTo>
                    <a:pt x="86" y="3"/>
                    <a:pt x="71" y="0"/>
                    <a:pt x="57" y="0"/>
                  </a:cubicBezTo>
                  <a:cubicBezTo>
                    <a:pt x="25" y="0"/>
                    <a:pt x="3" y="15"/>
                    <a:pt x="3" y="44"/>
                  </a:cubicBezTo>
                  <a:cubicBezTo>
                    <a:pt x="3" y="68"/>
                    <a:pt x="23" y="79"/>
                    <a:pt x="48" y="87"/>
                  </a:cubicBezTo>
                  <a:cubicBezTo>
                    <a:pt x="61" y="91"/>
                    <a:pt x="80" y="98"/>
                    <a:pt x="80" y="118"/>
                  </a:cubicBezTo>
                  <a:cubicBezTo>
                    <a:pt x="80" y="133"/>
                    <a:pt x="68" y="143"/>
                    <a:pt x="52" y="143"/>
                  </a:cubicBezTo>
                  <a:cubicBezTo>
                    <a:pt x="28" y="143"/>
                    <a:pt x="15" y="125"/>
                    <a:pt x="9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4" y="149"/>
                    <a:pt x="32" y="153"/>
                    <a:pt x="50" y="153"/>
                  </a:cubicBezTo>
                  <a:cubicBezTo>
                    <a:pt x="85" y="153"/>
                    <a:pt x="106" y="135"/>
                    <a:pt x="106" y="109"/>
                  </a:cubicBezTo>
                  <a:cubicBezTo>
                    <a:pt x="106" y="83"/>
                    <a:pt x="89" y="71"/>
                    <a:pt x="59" y="61"/>
                  </a:cubicBezTo>
                  <a:cubicBezTo>
                    <a:pt x="46" y="58"/>
                    <a:pt x="27" y="51"/>
                    <a:pt x="27" y="35"/>
                  </a:cubicBezTo>
                  <a:cubicBezTo>
                    <a:pt x="27" y="19"/>
                    <a:pt x="39" y="10"/>
                    <a:pt x="54" y="10"/>
                  </a:cubicBezTo>
                  <a:cubicBezTo>
                    <a:pt x="75" y="10"/>
                    <a:pt x="85" y="27"/>
                    <a:pt x="87" y="45"/>
                  </a:cubicBezTo>
                  <a:lnTo>
                    <a:pt x="96" y="4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 userDrawn="1"/>
          </p:nvSpPr>
          <p:spPr bwMode="gray">
            <a:xfrm>
              <a:off x="2276" y="1822"/>
              <a:ext cx="88" cy="88"/>
            </a:xfrm>
            <a:custGeom>
              <a:avLst/>
              <a:gdLst>
                <a:gd name="T0" fmla="*/ 19 w 37"/>
                <a:gd name="T1" fmla="*/ 0 h 37"/>
                <a:gd name="T2" fmla="*/ 0 w 37"/>
                <a:gd name="T3" fmla="*/ 19 h 37"/>
                <a:gd name="T4" fmla="*/ 19 w 37"/>
                <a:gd name="T5" fmla="*/ 37 h 37"/>
                <a:gd name="T6" fmla="*/ 37 w 37"/>
                <a:gd name="T7" fmla="*/ 19 h 37"/>
                <a:gd name="T8" fmla="*/ 19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19" y="0"/>
                  </a:moveTo>
                  <a:cubicBezTo>
                    <a:pt x="8" y="0"/>
                    <a:pt x="0" y="8"/>
                    <a:pt x="0" y="19"/>
                  </a:cubicBezTo>
                  <a:cubicBezTo>
                    <a:pt x="0" y="29"/>
                    <a:pt x="8" y="37"/>
                    <a:pt x="19" y="37"/>
                  </a:cubicBezTo>
                  <a:cubicBezTo>
                    <a:pt x="30" y="37"/>
                    <a:pt x="36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 userDrawn="1"/>
          </p:nvSpPr>
          <p:spPr bwMode="gray">
            <a:xfrm>
              <a:off x="2260" y="1973"/>
              <a:ext cx="116" cy="355"/>
            </a:xfrm>
            <a:custGeom>
              <a:avLst/>
              <a:gdLst>
                <a:gd name="T0" fmla="*/ 0 w 49"/>
                <a:gd name="T1" fmla="*/ 7 h 150"/>
                <a:gd name="T2" fmla="*/ 47 w 49"/>
                <a:gd name="T3" fmla="*/ 0 h 150"/>
                <a:gd name="T4" fmla="*/ 49 w 49"/>
                <a:gd name="T5" fmla="*/ 2 h 150"/>
                <a:gd name="T6" fmla="*/ 49 w 49"/>
                <a:gd name="T7" fmla="*/ 150 h 150"/>
                <a:gd name="T8" fmla="*/ 21 w 49"/>
                <a:gd name="T9" fmla="*/ 150 h 150"/>
                <a:gd name="T10" fmla="*/ 21 w 49"/>
                <a:gd name="T11" fmla="*/ 30 h 150"/>
                <a:gd name="T12" fmla="*/ 12 w 49"/>
                <a:gd name="T13" fmla="*/ 16 h 150"/>
                <a:gd name="T14" fmla="*/ 0 w 49"/>
                <a:gd name="T15" fmla="*/ 15 h 150"/>
                <a:gd name="T16" fmla="*/ 0 w 49"/>
                <a:gd name="T17" fmla="*/ 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50">
                  <a:moveTo>
                    <a:pt x="0" y="7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7"/>
                    <a:pt x="12" y="16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gray">
            <a:xfrm>
              <a:off x="2439" y="1973"/>
              <a:ext cx="348" cy="355"/>
            </a:xfrm>
            <a:custGeom>
              <a:avLst/>
              <a:gdLst>
                <a:gd name="T0" fmla="*/ 147 w 147"/>
                <a:gd name="T1" fmla="*/ 47 h 150"/>
                <a:gd name="T2" fmla="*/ 147 w 147"/>
                <a:gd name="T3" fmla="*/ 150 h 150"/>
                <a:gd name="T4" fmla="*/ 119 w 147"/>
                <a:gd name="T5" fmla="*/ 150 h 150"/>
                <a:gd name="T6" fmla="*/ 119 w 147"/>
                <a:gd name="T7" fmla="*/ 53 h 150"/>
                <a:gd name="T8" fmla="*/ 88 w 147"/>
                <a:gd name="T9" fmla="*/ 16 h 150"/>
                <a:gd name="T10" fmla="*/ 52 w 147"/>
                <a:gd name="T11" fmla="*/ 37 h 150"/>
                <a:gd name="T12" fmla="*/ 49 w 147"/>
                <a:gd name="T13" fmla="*/ 54 h 150"/>
                <a:gd name="T14" fmla="*/ 49 w 147"/>
                <a:gd name="T15" fmla="*/ 150 h 150"/>
                <a:gd name="T16" fmla="*/ 21 w 147"/>
                <a:gd name="T17" fmla="*/ 150 h 150"/>
                <a:gd name="T18" fmla="*/ 21 w 147"/>
                <a:gd name="T19" fmla="*/ 30 h 150"/>
                <a:gd name="T20" fmla="*/ 12 w 147"/>
                <a:gd name="T21" fmla="*/ 16 h 150"/>
                <a:gd name="T22" fmla="*/ 0 w 147"/>
                <a:gd name="T23" fmla="*/ 15 h 150"/>
                <a:gd name="T24" fmla="*/ 0 w 147"/>
                <a:gd name="T25" fmla="*/ 7 h 150"/>
                <a:gd name="T26" fmla="*/ 45 w 147"/>
                <a:gd name="T27" fmla="*/ 0 h 150"/>
                <a:gd name="T28" fmla="*/ 49 w 147"/>
                <a:gd name="T29" fmla="*/ 22 h 150"/>
                <a:gd name="T30" fmla="*/ 103 w 147"/>
                <a:gd name="T31" fmla="*/ 0 h 150"/>
                <a:gd name="T32" fmla="*/ 147 w 147"/>
                <a:gd name="T33" fmla="*/ 4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" h="150">
                  <a:moveTo>
                    <a:pt x="147" y="47"/>
                  </a:moveTo>
                  <a:cubicBezTo>
                    <a:pt x="147" y="150"/>
                    <a:pt x="147" y="150"/>
                    <a:pt x="147" y="150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27"/>
                    <a:pt x="108" y="16"/>
                    <a:pt x="88" y="16"/>
                  </a:cubicBezTo>
                  <a:cubicBezTo>
                    <a:pt x="72" y="16"/>
                    <a:pt x="58" y="26"/>
                    <a:pt x="52" y="37"/>
                  </a:cubicBezTo>
                  <a:cubicBezTo>
                    <a:pt x="50" y="42"/>
                    <a:pt x="49" y="46"/>
                    <a:pt x="49" y="54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7"/>
                    <a:pt x="12" y="1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67" y="11"/>
                    <a:pt x="81" y="0"/>
                    <a:pt x="103" y="0"/>
                  </a:cubicBezTo>
                  <a:cubicBezTo>
                    <a:pt x="131" y="0"/>
                    <a:pt x="147" y="17"/>
                    <a:pt x="147" y="47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37" name="Freeform 12"/>
            <p:cNvSpPr>
              <a:spLocks/>
            </p:cNvSpPr>
            <p:nvPr userDrawn="1"/>
          </p:nvSpPr>
          <p:spPr bwMode="gray">
            <a:xfrm>
              <a:off x="3233" y="1973"/>
              <a:ext cx="248" cy="362"/>
            </a:xfrm>
            <a:custGeom>
              <a:avLst/>
              <a:gdLst>
                <a:gd name="T0" fmla="*/ 96 w 105"/>
                <a:gd name="T1" fmla="*/ 45 h 153"/>
                <a:gd name="T2" fmla="*/ 96 w 105"/>
                <a:gd name="T3" fmla="*/ 10 h 153"/>
                <a:gd name="T4" fmla="*/ 57 w 105"/>
                <a:gd name="T5" fmla="*/ 0 h 153"/>
                <a:gd name="T6" fmla="*/ 3 w 105"/>
                <a:gd name="T7" fmla="*/ 44 h 153"/>
                <a:gd name="T8" fmla="*/ 48 w 105"/>
                <a:gd name="T9" fmla="*/ 87 h 153"/>
                <a:gd name="T10" fmla="*/ 80 w 105"/>
                <a:gd name="T11" fmla="*/ 118 h 153"/>
                <a:gd name="T12" fmla="*/ 52 w 105"/>
                <a:gd name="T13" fmla="*/ 143 h 153"/>
                <a:gd name="T14" fmla="*/ 9 w 105"/>
                <a:gd name="T15" fmla="*/ 100 h 153"/>
                <a:gd name="T16" fmla="*/ 0 w 105"/>
                <a:gd name="T17" fmla="*/ 100 h 153"/>
                <a:gd name="T18" fmla="*/ 3 w 105"/>
                <a:gd name="T19" fmla="*/ 139 h 153"/>
                <a:gd name="T20" fmla="*/ 50 w 105"/>
                <a:gd name="T21" fmla="*/ 153 h 153"/>
                <a:gd name="T22" fmla="*/ 105 w 105"/>
                <a:gd name="T23" fmla="*/ 109 h 153"/>
                <a:gd name="T24" fmla="*/ 59 w 105"/>
                <a:gd name="T25" fmla="*/ 61 h 153"/>
                <a:gd name="T26" fmla="*/ 27 w 105"/>
                <a:gd name="T27" fmla="*/ 35 h 153"/>
                <a:gd name="T28" fmla="*/ 54 w 105"/>
                <a:gd name="T29" fmla="*/ 10 h 153"/>
                <a:gd name="T30" fmla="*/ 87 w 105"/>
                <a:gd name="T31" fmla="*/ 45 h 153"/>
                <a:gd name="T32" fmla="*/ 96 w 105"/>
                <a:gd name="T33" fmla="*/ 4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3">
                  <a:moveTo>
                    <a:pt x="96" y="45"/>
                  </a:moveTo>
                  <a:cubicBezTo>
                    <a:pt x="96" y="10"/>
                    <a:pt x="96" y="10"/>
                    <a:pt x="96" y="10"/>
                  </a:cubicBezTo>
                  <a:cubicBezTo>
                    <a:pt x="86" y="3"/>
                    <a:pt x="71" y="0"/>
                    <a:pt x="57" y="0"/>
                  </a:cubicBezTo>
                  <a:cubicBezTo>
                    <a:pt x="25" y="0"/>
                    <a:pt x="3" y="15"/>
                    <a:pt x="3" y="44"/>
                  </a:cubicBezTo>
                  <a:cubicBezTo>
                    <a:pt x="3" y="68"/>
                    <a:pt x="23" y="79"/>
                    <a:pt x="48" y="87"/>
                  </a:cubicBezTo>
                  <a:cubicBezTo>
                    <a:pt x="61" y="91"/>
                    <a:pt x="80" y="98"/>
                    <a:pt x="80" y="118"/>
                  </a:cubicBezTo>
                  <a:cubicBezTo>
                    <a:pt x="80" y="133"/>
                    <a:pt x="68" y="143"/>
                    <a:pt x="52" y="143"/>
                  </a:cubicBezTo>
                  <a:cubicBezTo>
                    <a:pt x="28" y="143"/>
                    <a:pt x="15" y="125"/>
                    <a:pt x="9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4" y="149"/>
                    <a:pt x="32" y="153"/>
                    <a:pt x="50" y="153"/>
                  </a:cubicBezTo>
                  <a:cubicBezTo>
                    <a:pt x="85" y="153"/>
                    <a:pt x="105" y="135"/>
                    <a:pt x="105" y="109"/>
                  </a:cubicBezTo>
                  <a:cubicBezTo>
                    <a:pt x="105" y="83"/>
                    <a:pt x="89" y="71"/>
                    <a:pt x="59" y="61"/>
                  </a:cubicBezTo>
                  <a:cubicBezTo>
                    <a:pt x="46" y="58"/>
                    <a:pt x="27" y="51"/>
                    <a:pt x="27" y="35"/>
                  </a:cubicBezTo>
                  <a:cubicBezTo>
                    <a:pt x="27" y="19"/>
                    <a:pt x="39" y="10"/>
                    <a:pt x="54" y="10"/>
                  </a:cubicBezTo>
                  <a:cubicBezTo>
                    <a:pt x="75" y="10"/>
                    <a:pt x="85" y="27"/>
                    <a:pt x="87" y="45"/>
                  </a:cubicBezTo>
                  <a:lnTo>
                    <a:pt x="96" y="4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38" name="Freeform 13"/>
            <p:cNvSpPr>
              <a:spLocks/>
            </p:cNvSpPr>
            <p:nvPr userDrawn="1"/>
          </p:nvSpPr>
          <p:spPr bwMode="gray">
            <a:xfrm>
              <a:off x="3550" y="1973"/>
              <a:ext cx="250" cy="362"/>
            </a:xfrm>
            <a:custGeom>
              <a:avLst/>
              <a:gdLst>
                <a:gd name="T0" fmla="*/ 96 w 106"/>
                <a:gd name="T1" fmla="*/ 45 h 153"/>
                <a:gd name="T2" fmla="*/ 96 w 106"/>
                <a:gd name="T3" fmla="*/ 10 h 153"/>
                <a:gd name="T4" fmla="*/ 57 w 106"/>
                <a:gd name="T5" fmla="*/ 0 h 153"/>
                <a:gd name="T6" fmla="*/ 3 w 106"/>
                <a:gd name="T7" fmla="*/ 44 h 153"/>
                <a:gd name="T8" fmla="*/ 48 w 106"/>
                <a:gd name="T9" fmla="*/ 87 h 153"/>
                <a:gd name="T10" fmla="*/ 80 w 106"/>
                <a:gd name="T11" fmla="*/ 118 h 153"/>
                <a:gd name="T12" fmla="*/ 53 w 106"/>
                <a:gd name="T13" fmla="*/ 143 h 153"/>
                <a:gd name="T14" fmla="*/ 9 w 106"/>
                <a:gd name="T15" fmla="*/ 100 h 153"/>
                <a:gd name="T16" fmla="*/ 0 w 106"/>
                <a:gd name="T17" fmla="*/ 100 h 153"/>
                <a:gd name="T18" fmla="*/ 3 w 106"/>
                <a:gd name="T19" fmla="*/ 139 h 153"/>
                <a:gd name="T20" fmla="*/ 50 w 106"/>
                <a:gd name="T21" fmla="*/ 153 h 153"/>
                <a:gd name="T22" fmla="*/ 106 w 106"/>
                <a:gd name="T23" fmla="*/ 109 h 153"/>
                <a:gd name="T24" fmla="*/ 59 w 106"/>
                <a:gd name="T25" fmla="*/ 61 h 153"/>
                <a:gd name="T26" fmla="*/ 27 w 106"/>
                <a:gd name="T27" fmla="*/ 35 h 153"/>
                <a:gd name="T28" fmla="*/ 54 w 106"/>
                <a:gd name="T29" fmla="*/ 10 h 153"/>
                <a:gd name="T30" fmla="*/ 87 w 106"/>
                <a:gd name="T31" fmla="*/ 45 h 153"/>
                <a:gd name="T32" fmla="*/ 96 w 106"/>
                <a:gd name="T33" fmla="*/ 4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53">
                  <a:moveTo>
                    <a:pt x="96" y="45"/>
                  </a:moveTo>
                  <a:cubicBezTo>
                    <a:pt x="96" y="10"/>
                    <a:pt x="96" y="10"/>
                    <a:pt x="96" y="10"/>
                  </a:cubicBezTo>
                  <a:cubicBezTo>
                    <a:pt x="86" y="3"/>
                    <a:pt x="71" y="0"/>
                    <a:pt x="57" y="0"/>
                  </a:cubicBezTo>
                  <a:cubicBezTo>
                    <a:pt x="25" y="0"/>
                    <a:pt x="3" y="15"/>
                    <a:pt x="3" y="44"/>
                  </a:cubicBezTo>
                  <a:cubicBezTo>
                    <a:pt x="3" y="68"/>
                    <a:pt x="23" y="79"/>
                    <a:pt x="48" y="87"/>
                  </a:cubicBezTo>
                  <a:cubicBezTo>
                    <a:pt x="61" y="91"/>
                    <a:pt x="80" y="98"/>
                    <a:pt x="80" y="118"/>
                  </a:cubicBezTo>
                  <a:cubicBezTo>
                    <a:pt x="80" y="133"/>
                    <a:pt x="68" y="143"/>
                    <a:pt x="53" y="143"/>
                  </a:cubicBezTo>
                  <a:cubicBezTo>
                    <a:pt x="28" y="143"/>
                    <a:pt x="15" y="125"/>
                    <a:pt x="9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4" y="149"/>
                    <a:pt x="32" y="153"/>
                    <a:pt x="50" y="153"/>
                  </a:cubicBezTo>
                  <a:cubicBezTo>
                    <a:pt x="85" y="153"/>
                    <a:pt x="106" y="135"/>
                    <a:pt x="106" y="109"/>
                  </a:cubicBezTo>
                  <a:cubicBezTo>
                    <a:pt x="106" y="83"/>
                    <a:pt x="90" y="71"/>
                    <a:pt x="59" y="61"/>
                  </a:cubicBezTo>
                  <a:cubicBezTo>
                    <a:pt x="47" y="58"/>
                    <a:pt x="27" y="51"/>
                    <a:pt x="27" y="35"/>
                  </a:cubicBezTo>
                  <a:cubicBezTo>
                    <a:pt x="27" y="19"/>
                    <a:pt x="39" y="10"/>
                    <a:pt x="54" y="10"/>
                  </a:cubicBezTo>
                  <a:cubicBezTo>
                    <a:pt x="75" y="10"/>
                    <a:pt x="85" y="27"/>
                    <a:pt x="87" y="45"/>
                  </a:cubicBezTo>
                  <a:lnTo>
                    <a:pt x="96" y="4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39" name="Freeform 14"/>
            <p:cNvSpPr>
              <a:spLocks noEditPoints="1"/>
            </p:cNvSpPr>
            <p:nvPr userDrawn="1"/>
          </p:nvSpPr>
          <p:spPr bwMode="gray">
            <a:xfrm>
              <a:off x="2860" y="1973"/>
              <a:ext cx="305" cy="364"/>
            </a:xfrm>
            <a:custGeom>
              <a:avLst/>
              <a:gdLst>
                <a:gd name="T0" fmla="*/ 117 w 129"/>
                <a:gd name="T1" fmla="*/ 71 h 154"/>
                <a:gd name="T2" fmla="*/ 31 w 129"/>
                <a:gd name="T3" fmla="*/ 71 h 154"/>
                <a:gd name="T4" fmla="*/ 75 w 129"/>
                <a:gd name="T5" fmla="*/ 138 h 154"/>
                <a:gd name="T6" fmla="*/ 114 w 129"/>
                <a:gd name="T7" fmla="*/ 115 h 154"/>
                <a:gd name="T8" fmla="*/ 124 w 129"/>
                <a:gd name="T9" fmla="*/ 121 h 154"/>
                <a:gd name="T10" fmla="*/ 69 w 129"/>
                <a:gd name="T11" fmla="*/ 153 h 154"/>
                <a:gd name="T12" fmla="*/ 0 w 129"/>
                <a:gd name="T13" fmla="*/ 78 h 154"/>
                <a:gd name="T14" fmla="*/ 69 w 129"/>
                <a:gd name="T15" fmla="*/ 0 h 154"/>
                <a:gd name="T16" fmla="*/ 129 w 129"/>
                <a:gd name="T17" fmla="*/ 60 h 154"/>
                <a:gd name="T18" fmla="*/ 117 w 129"/>
                <a:gd name="T19" fmla="*/ 71 h 154"/>
                <a:gd name="T20" fmla="*/ 32 w 129"/>
                <a:gd name="T21" fmla="*/ 60 h 154"/>
                <a:gd name="T22" fmla="*/ 67 w 129"/>
                <a:gd name="T23" fmla="*/ 10 h 154"/>
                <a:gd name="T24" fmla="*/ 98 w 129"/>
                <a:gd name="T25" fmla="*/ 50 h 154"/>
                <a:gd name="T26" fmla="*/ 88 w 129"/>
                <a:gd name="T27" fmla="*/ 60 h 154"/>
                <a:gd name="T28" fmla="*/ 32 w 129"/>
                <a:gd name="T29" fmla="*/ 6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54">
                  <a:moveTo>
                    <a:pt x="117" y="71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31" y="102"/>
                    <a:pt x="38" y="138"/>
                    <a:pt x="75" y="138"/>
                  </a:cubicBezTo>
                  <a:cubicBezTo>
                    <a:pt x="95" y="138"/>
                    <a:pt x="106" y="128"/>
                    <a:pt x="114" y="115"/>
                  </a:cubicBezTo>
                  <a:cubicBezTo>
                    <a:pt x="124" y="121"/>
                    <a:pt x="124" y="121"/>
                    <a:pt x="124" y="121"/>
                  </a:cubicBezTo>
                  <a:cubicBezTo>
                    <a:pt x="114" y="139"/>
                    <a:pt x="98" y="153"/>
                    <a:pt x="69" y="153"/>
                  </a:cubicBezTo>
                  <a:cubicBezTo>
                    <a:pt x="21" y="154"/>
                    <a:pt x="0" y="125"/>
                    <a:pt x="0" y="78"/>
                  </a:cubicBezTo>
                  <a:cubicBezTo>
                    <a:pt x="0" y="33"/>
                    <a:pt x="22" y="0"/>
                    <a:pt x="69" y="0"/>
                  </a:cubicBezTo>
                  <a:cubicBezTo>
                    <a:pt x="124" y="0"/>
                    <a:pt x="129" y="42"/>
                    <a:pt x="129" y="60"/>
                  </a:cubicBezTo>
                  <a:cubicBezTo>
                    <a:pt x="129" y="70"/>
                    <a:pt x="124" y="71"/>
                    <a:pt x="117" y="71"/>
                  </a:cubicBezTo>
                  <a:close/>
                  <a:moveTo>
                    <a:pt x="32" y="60"/>
                  </a:moveTo>
                  <a:cubicBezTo>
                    <a:pt x="32" y="48"/>
                    <a:pt x="36" y="10"/>
                    <a:pt x="67" y="10"/>
                  </a:cubicBezTo>
                  <a:cubicBezTo>
                    <a:pt x="95" y="10"/>
                    <a:pt x="98" y="39"/>
                    <a:pt x="98" y="50"/>
                  </a:cubicBezTo>
                  <a:cubicBezTo>
                    <a:pt x="98" y="56"/>
                    <a:pt x="96" y="60"/>
                    <a:pt x="88" y="60"/>
                  </a:cubicBezTo>
                  <a:lnTo>
                    <a:pt x="32" y="6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40" name="Freeform 15"/>
            <p:cNvSpPr>
              <a:spLocks/>
            </p:cNvSpPr>
            <p:nvPr userDrawn="1"/>
          </p:nvSpPr>
          <p:spPr bwMode="gray">
            <a:xfrm>
              <a:off x="4051" y="1829"/>
              <a:ext cx="318" cy="508"/>
            </a:xfrm>
            <a:custGeom>
              <a:avLst/>
              <a:gdLst>
                <a:gd name="T0" fmla="*/ 3 w 135"/>
                <a:gd name="T1" fmla="*/ 197 h 215"/>
                <a:gd name="T2" fmla="*/ 62 w 135"/>
                <a:gd name="T3" fmla="*/ 215 h 215"/>
                <a:gd name="T4" fmla="*/ 135 w 135"/>
                <a:gd name="T5" fmla="*/ 154 h 215"/>
                <a:gd name="T6" fmla="*/ 77 w 135"/>
                <a:gd name="T7" fmla="*/ 90 h 215"/>
                <a:gd name="T8" fmla="*/ 67 w 135"/>
                <a:gd name="T9" fmla="*/ 86 h 215"/>
                <a:gd name="T10" fmla="*/ 30 w 135"/>
                <a:gd name="T11" fmla="*/ 48 h 215"/>
                <a:gd name="T12" fmla="*/ 69 w 135"/>
                <a:gd name="T13" fmla="*/ 10 h 215"/>
                <a:gd name="T14" fmla="*/ 113 w 135"/>
                <a:gd name="T15" fmla="*/ 55 h 215"/>
                <a:gd name="T16" fmla="*/ 123 w 135"/>
                <a:gd name="T17" fmla="*/ 55 h 215"/>
                <a:gd name="T18" fmla="*/ 123 w 135"/>
                <a:gd name="T19" fmla="*/ 13 h 215"/>
                <a:gd name="T20" fmla="*/ 72 w 135"/>
                <a:gd name="T21" fmla="*/ 0 h 215"/>
                <a:gd name="T22" fmla="*/ 3 w 135"/>
                <a:gd name="T23" fmla="*/ 57 h 215"/>
                <a:gd name="T24" fmla="*/ 60 w 135"/>
                <a:gd name="T25" fmla="*/ 116 h 215"/>
                <a:gd name="T26" fmla="*/ 65 w 135"/>
                <a:gd name="T27" fmla="*/ 118 h 215"/>
                <a:gd name="T28" fmla="*/ 106 w 135"/>
                <a:gd name="T29" fmla="*/ 163 h 215"/>
                <a:gd name="T30" fmla="*/ 63 w 135"/>
                <a:gd name="T31" fmla="*/ 204 h 215"/>
                <a:gd name="T32" fmla="*/ 9 w 135"/>
                <a:gd name="T33" fmla="*/ 149 h 215"/>
                <a:gd name="T34" fmla="*/ 0 w 135"/>
                <a:gd name="T35" fmla="*/ 149 h 215"/>
                <a:gd name="T36" fmla="*/ 3 w 135"/>
                <a:gd name="T37" fmla="*/ 19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5" h="215">
                  <a:moveTo>
                    <a:pt x="3" y="197"/>
                  </a:moveTo>
                  <a:cubicBezTo>
                    <a:pt x="16" y="209"/>
                    <a:pt x="41" y="215"/>
                    <a:pt x="62" y="215"/>
                  </a:cubicBezTo>
                  <a:cubicBezTo>
                    <a:pt x="114" y="215"/>
                    <a:pt x="135" y="185"/>
                    <a:pt x="135" y="154"/>
                  </a:cubicBezTo>
                  <a:cubicBezTo>
                    <a:pt x="135" y="119"/>
                    <a:pt x="112" y="102"/>
                    <a:pt x="77" y="90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47" y="79"/>
                    <a:pt x="30" y="66"/>
                    <a:pt x="30" y="48"/>
                  </a:cubicBezTo>
                  <a:cubicBezTo>
                    <a:pt x="30" y="26"/>
                    <a:pt x="43" y="10"/>
                    <a:pt x="69" y="10"/>
                  </a:cubicBezTo>
                  <a:cubicBezTo>
                    <a:pt x="94" y="10"/>
                    <a:pt x="109" y="25"/>
                    <a:pt x="113" y="55"/>
                  </a:cubicBezTo>
                  <a:cubicBezTo>
                    <a:pt x="123" y="55"/>
                    <a:pt x="123" y="55"/>
                    <a:pt x="123" y="55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12" y="5"/>
                    <a:pt x="92" y="0"/>
                    <a:pt x="72" y="0"/>
                  </a:cubicBezTo>
                  <a:cubicBezTo>
                    <a:pt x="35" y="0"/>
                    <a:pt x="3" y="18"/>
                    <a:pt x="3" y="57"/>
                  </a:cubicBezTo>
                  <a:cubicBezTo>
                    <a:pt x="3" y="88"/>
                    <a:pt x="28" y="105"/>
                    <a:pt x="60" y="116"/>
                  </a:cubicBezTo>
                  <a:cubicBezTo>
                    <a:pt x="65" y="118"/>
                    <a:pt x="65" y="118"/>
                    <a:pt x="65" y="118"/>
                  </a:cubicBezTo>
                  <a:cubicBezTo>
                    <a:pt x="78" y="123"/>
                    <a:pt x="106" y="137"/>
                    <a:pt x="106" y="163"/>
                  </a:cubicBezTo>
                  <a:cubicBezTo>
                    <a:pt x="106" y="189"/>
                    <a:pt x="90" y="204"/>
                    <a:pt x="63" y="204"/>
                  </a:cubicBezTo>
                  <a:cubicBezTo>
                    <a:pt x="35" y="204"/>
                    <a:pt x="17" y="183"/>
                    <a:pt x="9" y="149"/>
                  </a:cubicBezTo>
                  <a:cubicBezTo>
                    <a:pt x="0" y="149"/>
                    <a:pt x="0" y="149"/>
                    <a:pt x="0" y="149"/>
                  </a:cubicBezTo>
                  <a:lnTo>
                    <a:pt x="3" y="197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41" name="Freeform 16"/>
            <p:cNvSpPr>
              <a:spLocks/>
            </p:cNvSpPr>
            <p:nvPr userDrawn="1"/>
          </p:nvSpPr>
          <p:spPr bwMode="gray">
            <a:xfrm>
              <a:off x="5031" y="1983"/>
              <a:ext cx="373" cy="345"/>
            </a:xfrm>
            <a:custGeom>
              <a:avLst/>
              <a:gdLst>
                <a:gd name="T0" fmla="*/ 101 w 158"/>
                <a:gd name="T1" fmla="*/ 0 h 146"/>
                <a:gd name="T2" fmla="*/ 101 w 158"/>
                <a:gd name="T3" fmla="*/ 8 h 146"/>
                <a:gd name="T4" fmla="*/ 116 w 158"/>
                <a:gd name="T5" fmla="*/ 10 h 146"/>
                <a:gd name="T6" fmla="*/ 120 w 158"/>
                <a:gd name="T7" fmla="*/ 18 h 146"/>
                <a:gd name="T8" fmla="*/ 105 w 158"/>
                <a:gd name="T9" fmla="*/ 64 h 146"/>
                <a:gd name="T10" fmla="*/ 85 w 158"/>
                <a:gd name="T11" fmla="*/ 119 h 146"/>
                <a:gd name="T12" fmla="*/ 85 w 158"/>
                <a:gd name="T13" fmla="*/ 119 h 146"/>
                <a:gd name="T14" fmla="*/ 67 w 158"/>
                <a:gd name="T15" fmla="*/ 69 h 146"/>
                <a:gd name="T16" fmla="*/ 49 w 158"/>
                <a:gd name="T17" fmla="*/ 18 h 146"/>
                <a:gd name="T18" fmla="*/ 54 w 158"/>
                <a:gd name="T19" fmla="*/ 10 h 146"/>
                <a:gd name="T20" fmla="*/ 67 w 158"/>
                <a:gd name="T21" fmla="*/ 8 h 146"/>
                <a:gd name="T22" fmla="*/ 67 w 158"/>
                <a:gd name="T23" fmla="*/ 0 h 146"/>
                <a:gd name="T24" fmla="*/ 0 w 158"/>
                <a:gd name="T25" fmla="*/ 0 h 146"/>
                <a:gd name="T26" fmla="*/ 0 w 158"/>
                <a:gd name="T27" fmla="*/ 8 h 146"/>
                <a:gd name="T28" fmla="*/ 21 w 158"/>
                <a:gd name="T29" fmla="*/ 22 h 146"/>
                <a:gd name="T30" fmla="*/ 44 w 158"/>
                <a:gd name="T31" fmla="*/ 81 h 146"/>
                <a:gd name="T32" fmla="*/ 67 w 158"/>
                <a:gd name="T33" fmla="*/ 146 h 146"/>
                <a:gd name="T34" fmla="*/ 88 w 158"/>
                <a:gd name="T35" fmla="*/ 146 h 146"/>
                <a:gd name="T36" fmla="*/ 115 w 158"/>
                <a:gd name="T37" fmla="*/ 73 h 146"/>
                <a:gd name="T38" fmla="*/ 136 w 158"/>
                <a:gd name="T39" fmla="*/ 21 h 146"/>
                <a:gd name="T40" fmla="*/ 158 w 158"/>
                <a:gd name="T41" fmla="*/ 8 h 146"/>
                <a:gd name="T42" fmla="*/ 158 w 158"/>
                <a:gd name="T43" fmla="*/ 0 h 146"/>
                <a:gd name="T44" fmla="*/ 101 w 158"/>
                <a:gd name="T4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8" h="146">
                  <a:moveTo>
                    <a:pt x="101" y="0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21" y="10"/>
                    <a:pt x="121" y="14"/>
                    <a:pt x="120" y="18"/>
                  </a:cubicBezTo>
                  <a:cubicBezTo>
                    <a:pt x="118" y="27"/>
                    <a:pt x="112" y="45"/>
                    <a:pt x="105" y="64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1" y="52"/>
                    <a:pt x="55" y="34"/>
                    <a:pt x="49" y="18"/>
                  </a:cubicBezTo>
                  <a:cubicBezTo>
                    <a:pt x="47" y="13"/>
                    <a:pt x="48" y="10"/>
                    <a:pt x="54" y="10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4" y="9"/>
                    <a:pt x="17" y="11"/>
                    <a:pt x="21" y="22"/>
                  </a:cubicBezTo>
                  <a:cubicBezTo>
                    <a:pt x="30" y="41"/>
                    <a:pt x="36" y="61"/>
                    <a:pt x="44" y="81"/>
                  </a:cubicBezTo>
                  <a:cubicBezTo>
                    <a:pt x="67" y="146"/>
                    <a:pt x="67" y="146"/>
                    <a:pt x="67" y="146"/>
                  </a:cubicBezTo>
                  <a:cubicBezTo>
                    <a:pt x="88" y="146"/>
                    <a:pt x="88" y="146"/>
                    <a:pt x="88" y="146"/>
                  </a:cubicBezTo>
                  <a:cubicBezTo>
                    <a:pt x="115" y="73"/>
                    <a:pt x="115" y="73"/>
                    <a:pt x="115" y="73"/>
                  </a:cubicBezTo>
                  <a:cubicBezTo>
                    <a:pt x="123" y="50"/>
                    <a:pt x="132" y="31"/>
                    <a:pt x="136" y="21"/>
                  </a:cubicBezTo>
                  <a:cubicBezTo>
                    <a:pt x="141" y="11"/>
                    <a:pt x="144" y="9"/>
                    <a:pt x="158" y="8"/>
                  </a:cubicBezTo>
                  <a:cubicBezTo>
                    <a:pt x="158" y="0"/>
                    <a:pt x="158" y="0"/>
                    <a:pt x="158" y="0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42" name="Freeform 17"/>
            <p:cNvSpPr>
              <a:spLocks/>
            </p:cNvSpPr>
            <p:nvPr userDrawn="1"/>
          </p:nvSpPr>
          <p:spPr bwMode="gray">
            <a:xfrm>
              <a:off x="6344" y="1973"/>
              <a:ext cx="248" cy="362"/>
            </a:xfrm>
            <a:custGeom>
              <a:avLst/>
              <a:gdLst>
                <a:gd name="T0" fmla="*/ 95 w 105"/>
                <a:gd name="T1" fmla="*/ 45 h 153"/>
                <a:gd name="T2" fmla="*/ 95 w 105"/>
                <a:gd name="T3" fmla="*/ 10 h 153"/>
                <a:gd name="T4" fmla="*/ 57 w 105"/>
                <a:gd name="T5" fmla="*/ 0 h 153"/>
                <a:gd name="T6" fmla="*/ 3 w 105"/>
                <a:gd name="T7" fmla="*/ 43 h 153"/>
                <a:gd name="T8" fmla="*/ 48 w 105"/>
                <a:gd name="T9" fmla="*/ 87 h 153"/>
                <a:gd name="T10" fmla="*/ 80 w 105"/>
                <a:gd name="T11" fmla="*/ 118 h 153"/>
                <a:gd name="T12" fmla="*/ 52 w 105"/>
                <a:gd name="T13" fmla="*/ 143 h 153"/>
                <a:gd name="T14" fmla="*/ 9 w 105"/>
                <a:gd name="T15" fmla="*/ 100 h 153"/>
                <a:gd name="T16" fmla="*/ 0 w 105"/>
                <a:gd name="T17" fmla="*/ 100 h 153"/>
                <a:gd name="T18" fmla="*/ 3 w 105"/>
                <a:gd name="T19" fmla="*/ 139 h 153"/>
                <a:gd name="T20" fmla="*/ 50 w 105"/>
                <a:gd name="T21" fmla="*/ 153 h 153"/>
                <a:gd name="T22" fmla="*/ 105 w 105"/>
                <a:gd name="T23" fmla="*/ 109 h 153"/>
                <a:gd name="T24" fmla="*/ 59 w 105"/>
                <a:gd name="T25" fmla="*/ 61 h 153"/>
                <a:gd name="T26" fmla="*/ 27 w 105"/>
                <a:gd name="T27" fmla="*/ 35 h 153"/>
                <a:gd name="T28" fmla="*/ 53 w 105"/>
                <a:gd name="T29" fmla="*/ 10 h 153"/>
                <a:gd name="T30" fmla="*/ 87 w 105"/>
                <a:gd name="T31" fmla="*/ 45 h 153"/>
                <a:gd name="T32" fmla="*/ 95 w 105"/>
                <a:gd name="T33" fmla="*/ 4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3">
                  <a:moveTo>
                    <a:pt x="95" y="45"/>
                  </a:moveTo>
                  <a:cubicBezTo>
                    <a:pt x="95" y="10"/>
                    <a:pt x="95" y="10"/>
                    <a:pt x="95" y="10"/>
                  </a:cubicBezTo>
                  <a:cubicBezTo>
                    <a:pt x="86" y="3"/>
                    <a:pt x="70" y="0"/>
                    <a:pt x="57" y="0"/>
                  </a:cubicBezTo>
                  <a:cubicBezTo>
                    <a:pt x="25" y="0"/>
                    <a:pt x="3" y="15"/>
                    <a:pt x="3" y="43"/>
                  </a:cubicBezTo>
                  <a:cubicBezTo>
                    <a:pt x="3" y="68"/>
                    <a:pt x="23" y="79"/>
                    <a:pt x="48" y="87"/>
                  </a:cubicBezTo>
                  <a:cubicBezTo>
                    <a:pt x="61" y="91"/>
                    <a:pt x="80" y="98"/>
                    <a:pt x="80" y="118"/>
                  </a:cubicBezTo>
                  <a:cubicBezTo>
                    <a:pt x="80" y="133"/>
                    <a:pt x="68" y="143"/>
                    <a:pt x="52" y="143"/>
                  </a:cubicBezTo>
                  <a:cubicBezTo>
                    <a:pt x="28" y="143"/>
                    <a:pt x="15" y="125"/>
                    <a:pt x="9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4" y="148"/>
                    <a:pt x="32" y="153"/>
                    <a:pt x="50" y="153"/>
                  </a:cubicBezTo>
                  <a:cubicBezTo>
                    <a:pt x="85" y="153"/>
                    <a:pt x="105" y="134"/>
                    <a:pt x="105" y="109"/>
                  </a:cubicBezTo>
                  <a:cubicBezTo>
                    <a:pt x="105" y="83"/>
                    <a:pt x="89" y="71"/>
                    <a:pt x="59" y="61"/>
                  </a:cubicBezTo>
                  <a:cubicBezTo>
                    <a:pt x="46" y="57"/>
                    <a:pt x="27" y="51"/>
                    <a:pt x="27" y="35"/>
                  </a:cubicBezTo>
                  <a:cubicBezTo>
                    <a:pt x="27" y="19"/>
                    <a:pt x="39" y="10"/>
                    <a:pt x="53" y="10"/>
                  </a:cubicBezTo>
                  <a:cubicBezTo>
                    <a:pt x="75" y="10"/>
                    <a:pt x="85" y="27"/>
                    <a:pt x="87" y="45"/>
                  </a:cubicBezTo>
                  <a:lnTo>
                    <a:pt x="95" y="4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43" name="Freeform 18"/>
            <p:cNvSpPr>
              <a:spLocks noEditPoints="1"/>
            </p:cNvSpPr>
            <p:nvPr userDrawn="1"/>
          </p:nvSpPr>
          <p:spPr bwMode="gray">
            <a:xfrm>
              <a:off x="4429" y="1973"/>
              <a:ext cx="304" cy="364"/>
            </a:xfrm>
            <a:custGeom>
              <a:avLst/>
              <a:gdLst>
                <a:gd name="T0" fmla="*/ 117 w 129"/>
                <a:gd name="T1" fmla="*/ 71 h 154"/>
                <a:gd name="T2" fmla="*/ 31 w 129"/>
                <a:gd name="T3" fmla="*/ 71 h 154"/>
                <a:gd name="T4" fmla="*/ 75 w 129"/>
                <a:gd name="T5" fmla="*/ 138 h 154"/>
                <a:gd name="T6" fmla="*/ 113 w 129"/>
                <a:gd name="T7" fmla="*/ 115 h 154"/>
                <a:gd name="T8" fmla="*/ 123 w 129"/>
                <a:gd name="T9" fmla="*/ 120 h 154"/>
                <a:gd name="T10" fmla="*/ 69 w 129"/>
                <a:gd name="T11" fmla="*/ 153 h 154"/>
                <a:gd name="T12" fmla="*/ 0 w 129"/>
                <a:gd name="T13" fmla="*/ 78 h 154"/>
                <a:gd name="T14" fmla="*/ 69 w 129"/>
                <a:gd name="T15" fmla="*/ 0 h 154"/>
                <a:gd name="T16" fmla="*/ 129 w 129"/>
                <a:gd name="T17" fmla="*/ 60 h 154"/>
                <a:gd name="T18" fmla="*/ 117 w 129"/>
                <a:gd name="T19" fmla="*/ 71 h 154"/>
                <a:gd name="T20" fmla="*/ 31 w 129"/>
                <a:gd name="T21" fmla="*/ 60 h 154"/>
                <a:gd name="T22" fmla="*/ 67 w 129"/>
                <a:gd name="T23" fmla="*/ 10 h 154"/>
                <a:gd name="T24" fmla="*/ 98 w 129"/>
                <a:gd name="T25" fmla="*/ 50 h 154"/>
                <a:gd name="T26" fmla="*/ 88 w 129"/>
                <a:gd name="T27" fmla="*/ 60 h 154"/>
                <a:gd name="T28" fmla="*/ 31 w 129"/>
                <a:gd name="T29" fmla="*/ 6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54">
                  <a:moveTo>
                    <a:pt x="117" y="71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30" y="102"/>
                    <a:pt x="38" y="138"/>
                    <a:pt x="75" y="138"/>
                  </a:cubicBezTo>
                  <a:cubicBezTo>
                    <a:pt x="94" y="138"/>
                    <a:pt x="105" y="128"/>
                    <a:pt x="113" y="115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14" y="139"/>
                    <a:pt x="98" y="153"/>
                    <a:pt x="69" y="153"/>
                  </a:cubicBezTo>
                  <a:cubicBezTo>
                    <a:pt x="20" y="154"/>
                    <a:pt x="0" y="125"/>
                    <a:pt x="0" y="78"/>
                  </a:cubicBezTo>
                  <a:cubicBezTo>
                    <a:pt x="0" y="33"/>
                    <a:pt x="22" y="0"/>
                    <a:pt x="69" y="0"/>
                  </a:cubicBezTo>
                  <a:cubicBezTo>
                    <a:pt x="123" y="0"/>
                    <a:pt x="129" y="42"/>
                    <a:pt x="129" y="60"/>
                  </a:cubicBezTo>
                  <a:cubicBezTo>
                    <a:pt x="129" y="70"/>
                    <a:pt x="123" y="71"/>
                    <a:pt x="117" y="71"/>
                  </a:cubicBezTo>
                  <a:close/>
                  <a:moveTo>
                    <a:pt x="31" y="60"/>
                  </a:moveTo>
                  <a:cubicBezTo>
                    <a:pt x="31" y="48"/>
                    <a:pt x="36" y="10"/>
                    <a:pt x="67" y="10"/>
                  </a:cubicBezTo>
                  <a:cubicBezTo>
                    <a:pt x="95" y="10"/>
                    <a:pt x="98" y="39"/>
                    <a:pt x="98" y="50"/>
                  </a:cubicBezTo>
                  <a:cubicBezTo>
                    <a:pt x="98" y="56"/>
                    <a:pt x="96" y="60"/>
                    <a:pt x="88" y="60"/>
                  </a:cubicBezTo>
                  <a:lnTo>
                    <a:pt x="31" y="6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44" name="Freeform 19"/>
            <p:cNvSpPr>
              <a:spLocks/>
            </p:cNvSpPr>
            <p:nvPr userDrawn="1"/>
          </p:nvSpPr>
          <p:spPr bwMode="gray">
            <a:xfrm>
              <a:off x="5626" y="1973"/>
              <a:ext cx="293" cy="364"/>
            </a:xfrm>
            <a:custGeom>
              <a:avLst/>
              <a:gdLst>
                <a:gd name="T0" fmla="*/ 31 w 124"/>
                <a:gd name="T1" fmla="*/ 73 h 154"/>
                <a:gd name="T2" fmla="*/ 75 w 124"/>
                <a:gd name="T3" fmla="*/ 138 h 154"/>
                <a:gd name="T4" fmla="*/ 113 w 124"/>
                <a:gd name="T5" fmla="*/ 115 h 154"/>
                <a:gd name="T6" fmla="*/ 123 w 124"/>
                <a:gd name="T7" fmla="*/ 120 h 154"/>
                <a:gd name="T8" fmla="*/ 69 w 124"/>
                <a:gd name="T9" fmla="*/ 153 h 154"/>
                <a:gd name="T10" fmla="*/ 0 w 124"/>
                <a:gd name="T11" fmla="*/ 78 h 154"/>
                <a:gd name="T12" fmla="*/ 72 w 124"/>
                <a:gd name="T13" fmla="*/ 0 h 154"/>
                <a:gd name="T14" fmla="*/ 124 w 124"/>
                <a:gd name="T15" fmla="*/ 29 h 154"/>
                <a:gd name="T16" fmla="*/ 107 w 124"/>
                <a:gd name="T17" fmla="*/ 44 h 154"/>
                <a:gd name="T18" fmla="*/ 97 w 124"/>
                <a:gd name="T19" fmla="*/ 36 h 154"/>
                <a:gd name="T20" fmla="*/ 69 w 124"/>
                <a:gd name="T21" fmla="*/ 10 h 154"/>
                <a:gd name="T22" fmla="*/ 31 w 124"/>
                <a:gd name="T23" fmla="*/ 7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4" h="154">
                  <a:moveTo>
                    <a:pt x="31" y="73"/>
                  </a:moveTo>
                  <a:cubicBezTo>
                    <a:pt x="31" y="103"/>
                    <a:pt x="38" y="138"/>
                    <a:pt x="75" y="138"/>
                  </a:cubicBezTo>
                  <a:cubicBezTo>
                    <a:pt x="94" y="138"/>
                    <a:pt x="105" y="128"/>
                    <a:pt x="113" y="115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14" y="139"/>
                    <a:pt x="97" y="153"/>
                    <a:pt x="69" y="153"/>
                  </a:cubicBezTo>
                  <a:cubicBezTo>
                    <a:pt x="20" y="154"/>
                    <a:pt x="0" y="125"/>
                    <a:pt x="0" y="78"/>
                  </a:cubicBezTo>
                  <a:cubicBezTo>
                    <a:pt x="0" y="38"/>
                    <a:pt x="18" y="0"/>
                    <a:pt x="72" y="0"/>
                  </a:cubicBezTo>
                  <a:cubicBezTo>
                    <a:pt x="105" y="0"/>
                    <a:pt x="124" y="15"/>
                    <a:pt x="124" y="29"/>
                  </a:cubicBezTo>
                  <a:cubicBezTo>
                    <a:pt x="124" y="40"/>
                    <a:pt x="113" y="44"/>
                    <a:pt x="107" y="44"/>
                  </a:cubicBezTo>
                  <a:cubicBezTo>
                    <a:pt x="101" y="44"/>
                    <a:pt x="99" y="41"/>
                    <a:pt x="97" y="36"/>
                  </a:cubicBezTo>
                  <a:cubicBezTo>
                    <a:pt x="91" y="20"/>
                    <a:pt x="83" y="10"/>
                    <a:pt x="69" y="10"/>
                  </a:cubicBezTo>
                  <a:cubicBezTo>
                    <a:pt x="48" y="10"/>
                    <a:pt x="31" y="28"/>
                    <a:pt x="31" y="73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45" name="Freeform 20"/>
            <p:cNvSpPr>
              <a:spLocks noEditPoints="1"/>
            </p:cNvSpPr>
            <p:nvPr userDrawn="1"/>
          </p:nvSpPr>
          <p:spPr bwMode="gray">
            <a:xfrm>
              <a:off x="5973" y="1973"/>
              <a:ext cx="305" cy="364"/>
            </a:xfrm>
            <a:custGeom>
              <a:avLst/>
              <a:gdLst>
                <a:gd name="T0" fmla="*/ 117 w 129"/>
                <a:gd name="T1" fmla="*/ 71 h 154"/>
                <a:gd name="T2" fmla="*/ 31 w 129"/>
                <a:gd name="T3" fmla="*/ 71 h 154"/>
                <a:gd name="T4" fmla="*/ 75 w 129"/>
                <a:gd name="T5" fmla="*/ 138 h 154"/>
                <a:gd name="T6" fmla="*/ 113 w 129"/>
                <a:gd name="T7" fmla="*/ 115 h 154"/>
                <a:gd name="T8" fmla="*/ 123 w 129"/>
                <a:gd name="T9" fmla="*/ 120 h 154"/>
                <a:gd name="T10" fmla="*/ 69 w 129"/>
                <a:gd name="T11" fmla="*/ 153 h 154"/>
                <a:gd name="T12" fmla="*/ 0 w 129"/>
                <a:gd name="T13" fmla="*/ 78 h 154"/>
                <a:gd name="T14" fmla="*/ 68 w 129"/>
                <a:gd name="T15" fmla="*/ 0 h 154"/>
                <a:gd name="T16" fmla="*/ 129 w 129"/>
                <a:gd name="T17" fmla="*/ 60 h 154"/>
                <a:gd name="T18" fmla="*/ 117 w 129"/>
                <a:gd name="T19" fmla="*/ 71 h 154"/>
                <a:gd name="T20" fmla="*/ 31 w 129"/>
                <a:gd name="T21" fmla="*/ 60 h 154"/>
                <a:gd name="T22" fmla="*/ 67 w 129"/>
                <a:gd name="T23" fmla="*/ 10 h 154"/>
                <a:gd name="T24" fmla="*/ 98 w 129"/>
                <a:gd name="T25" fmla="*/ 50 h 154"/>
                <a:gd name="T26" fmla="*/ 87 w 129"/>
                <a:gd name="T27" fmla="*/ 60 h 154"/>
                <a:gd name="T28" fmla="*/ 31 w 129"/>
                <a:gd name="T29" fmla="*/ 6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54">
                  <a:moveTo>
                    <a:pt x="117" y="71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30" y="102"/>
                    <a:pt x="38" y="138"/>
                    <a:pt x="75" y="138"/>
                  </a:cubicBezTo>
                  <a:cubicBezTo>
                    <a:pt x="94" y="138"/>
                    <a:pt x="105" y="128"/>
                    <a:pt x="113" y="115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14" y="139"/>
                    <a:pt x="97" y="153"/>
                    <a:pt x="69" y="153"/>
                  </a:cubicBezTo>
                  <a:cubicBezTo>
                    <a:pt x="20" y="154"/>
                    <a:pt x="0" y="125"/>
                    <a:pt x="0" y="78"/>
                  </a:cubicBezTo>
                  <a:cubicBezTo>
                    <a:pt x="0" y="33"/>
                    <a:pt x="22" y="0"/>
                    <a:pt x="68" y="0"/>
                  </a:cubicBezTo>
                  <a:cubicBezTo>
                    <a:pt x="123" y="0"/>
                    <a:pt x="129" y="42"/>
                    <a:pt x="129" y="60"/>
                  </a:cubicBezTo>
                  <a:cubicBezTo>
                    <a:pt x="129" y="70"/>
                    <a:pt x="123" y="71"/>
                    <a:pt x="117" y="71"/>
                  </a:cubicBezTo>
                  <a:close/>
                  <a:moveTo>
                    <a:pt x="31" y="60"/>
                  </a:moveTo>
                  <a:cubicBezTo>
                    <a:pt x="31" y="48"/>
                    <a:pt x="36" y="10"/>
                    <a:pt x="67" y="10"/>
                  </a:cubicBezTo>
                  <a:cubicBezTo>
                    <a:pt x="94" y="10"/>
                    <a:pt x="98" y="39"/>
                    <a:pt x="98" y="50"/>
                  </a:cubicBezTo>
                  <a:cubicBezTo>
                    <a:pt x="98" y="56"/>
                    <a:pt x="96" y="60"/>
                    <a:pt x="87" y="60"/>
                  </a:cubicBezTo>
                  <a:lnTo>
                    <a:pt x="31" y="6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46" name="Freeform 21"/>
            <p:cNvSpPr>
              <a:spLocks/>
            </p:cNvSpPr>
            <p:nvPr userDrawn="1"/>
          </p:nvSpPr>
          <p:spPr bwMode="gray">
            <a:xfrm>
              <a:off x="4776" y="1973"/>
              <a:ext cx="238" cy="355"/>
            </a:xfrm>
            <a:custGeom>
              <a:avLst/>
              <a:gdLst>
                <a:gd name="T0" fmla="*/ 46 w 101"/>
                <a:gd name="T1" fmla="*/ 0 h 150"/>
                <a:gd name="T2" fmla="*/ 49 w 101"/>
                <a:gd name="T3" fmla="*/ 24 h 150"/>
                <a:gd name="T4" fmla="*/ 85 w 101"/>
                <a:gd name="T5" fmla="*/ 0 h 150"/>
                <a:gd name="T6" fmla="*/ 101 w 101"/>
                <a:gd name="T7" fmla="*/ 15 h 150"/>
                <a:gd name="T8" fmla="*/ 87 w 101"/>
                <a:gd name="T9" fmla="*/ 31 h 150"/>
                <a:gd name="T10" fmla="*/ 82 w 101"/>
                <a:gd name="T11" fmla="*/ 29 h 150"/>
                <a:gd name="T12" fmla="*/ 66 w 101"/>
                <a:gd name="T13" fmla="*/ 23 h 150"/>
                <a:gd name="T14" fmla="*/ 49 w 101"/>
                <a:gd name="T15" fmla="*/ 54 h 150"/>
                <a:gd name="T16" fmla="*/ 49 w 101"/>
                <a:gd name="T17" fmla="*/ 150 h 150"/>
                <a:gd name="T18" fmla="*/ 21 w 101"/>
                <a:gd name="T19" fmla="*/ 150 h 150"/>
                <a:gd name="T20" fmla="*/ 21 w 101"/>
                <a:gd name="T21" fmla="*/ 30 h 150"/>
                <a:gd name="T22" fmla="*/ 12 w 101"/>
                <a:gd name="T23" fmla="*/ 16 h 150"/>
                <a:gd name="T24" fmla="*/ 0 w 101"/>
                <a:gd name="T25" fmla="*/ 15 h 150"/>
                <a:gd name="T26" fmla="*/ 0 w 101"/>
                <a:gd name="T27" fmla="*/ 7 h 150"/>
                <a:gd name="T28" fmla="*/ 46 w 101"/>
                <a:gd name="T2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1" h="150">
                  <a:moveTo>
                    <a:pt x="46" y="0"/>
                  </a:moveTo>
                  <a:cubicBezTo>
                    <a:pt x="49" y="24"/>
                    <a:pt x="49" y="24"/>
                    <a:pt x="49" y="24"/>
                  </a:cubicBezTo>
                  <a:cubicBezTo>
                    <a:pt x="69" y="7"/>
                    <a:pt x="74" y="0"/>
                    <a:pt x="85" y="0"/>
                  </a:cubicBezTo>
                  <a:cubicBezTo>
                    <a:pt x="97" y="0"/>
                    <a:pt x="101" y="8"/>
                    <a:pt x="101" y="15"/>
                  </a:cubicBezTo>
                  <a:cubicBezTo>
                    <a:pt x="101" y="24"/>
                    <a:pt x="94" y="31"/>
                    <a:pt x="87" y="31"/>
                  </a:cubicBezTo>
                  <a:cubicBezTo>
                    <a:pt x="86" y="31"/>
                    <a:pt x="83" y="30"/>
                    <a:pt x="82" y="29"/>
                  </a:cubicBezTo>
                  <a:cubicBezTo>
                    <a:pt x="73" y="25"/>
                    <a:pt x="71" y="23"/>
                    <a:pt x="66" y="23"/>
                  </a:cubicBezTo>
                  <a:cubicBezTo>
                    <a:pt x="59" y="23"/>
                    <a:pt x="49" y="31"/>
                    <a:pt x="49" y="54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8"/>
                    <a:pt x="12" y="1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0" y="7"/>
                    <a:pt x="0" y="7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47" name="Oval 22"/>
            <p:cNvSpPr>
              <a:spLocks noChangeArrowheads="1"/>
            </p:cNvSpPr>
            <p:nvPr userDrawn="1"/>
          </p:nvSpPr>
          <p:spPr bwMode="gray">
            <a:xfrm>
              <a:off x="5444" y="1822"/>
              <a:ext cx="85" cy="88"/>
            </a:xfrm>
            <a:prstGeom prst="ellipse">
              <a:avLst/>
            </a:pr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48" name="Freeform 23"/>
            <p:cNvSpPr>
              <a:spLocks/>
            </p:cNvSpPr>
            <p:nvPr userDrawn="1"/>
          </p:nvSpPr>
          <p:spPr bwMode="gray">
            <a:xfrm>
              <a:off x="5428" y="1973"/>
              <a:ext cx="116" cy="352"/>
            </a:xfrm>
            <a:custGeom>
              <a:avLst/>
              <a:gdLst>
                <a:gd name="T0" fmla="*/ 0 w 49"/>
                <a:gd name="T1" fmla="*/ 7 h 149"/>
                <a:gd name="T2" fmla="*/ 47 w 49"/>
                <a:gd name="T3" fmla="*/ 0 h 149"/>
                <a:gd name="T4" fmla="*/ 49 w 49"/>
                <a:gd name="T5" fmla="*/ 2 h 149"/>
                <a:gd name="T6" fmla="*/ 49 w 49"/>
                <a:gd name="T7" fmla="*/ 149 h 149"/>
                <a:gd name="T8" fmla="*/ 21 w 49"/>
                <a:gd name="T9" fmla="*/ 149 h 149"/>
                <a:gd name="T10" fmla="*/ 21 w 49"/>
                <a:gd name="T11" fmla="*/ 30 h 149"/>
                <a:gd name="T12" fmla="*/ 11 w 49"/>
                <a:gd name="T13" fmla="*/ 16 h 149"/>
                <a:gd name="T14" fmla="*/ 0 w 49"/>
                <a:gd name="T15" fmla="*/ 15 h 149"/>
                <a:gd name="T16" fmla="*/ 0 w 49"/>
                <a:gd name="T17" fmla="*/ 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9">
                  <a:moveTo>
                    <a:pt x="0" y="7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21" y="149"/>
                    <a:pt x="21" y="149"/>
                    <a:pt x="21" y="149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8"/>
                    <a:pt x="11" y="16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49" name="Freeform 24"/>
            <p:cNvSpPr>
              <a:spLocks noEditPoints="1"/>
            </p:cNvSpPr>
            <p:nvPr userDrawn="1"/>
          </p:nvSpPr>
          <p:spPr bwMode="gray">
            <a:xfrm>
              <a:off x="-830" y="1839"/>
              <a:ext cx="395" cy="489"/>
            </a:xfrm>
            <a:custGeom>
              <a:avLst/>
              <a:gdLst>
                <a:gd name="T0" fmla="*/ 93 w 167"/>
                <a:gd name="T1" fmla="*/ 207 h 207"/>
                <a:gd name="T2" fmla="*/ 167 w 167"/>
                <a:gd name="T3" fmla="*/ 149 h 207"/>
                <a:gd name="T4" fmla="*/ 113 w 167"/>
                <a:gd name="T5" fmla="*/ 94 h 207"/>
                <a:gd name="T6" fmla="*/ 113 w 167"/>
                <a:gd name="T7" fmla="*/ 94 h 207"/>
                <a:gd name="T8" fmla="*/ 158 w 167"/>
                <a:gd name="T9" fmla="*/ 48 h 207"/>
                <a:gd name="T10" fmla="*/ 139 w 167"/>
                <a:gd name="T11" fmla="*/ 11 h 207"/>
                <a:gd name="T12" fmla="*/ 86 w 167"/>
                <a:gd name="T13" fmla="*/ 0 h 207"/>
                <a:gd name="T14" fmla="*/ 0 w 167"/>
                <a:gd name="T15" fmla="*/ 0 h 207"/>
                <a:gd name="T16" fmla="*/ 0 w 167"/>
                <a:gd name="T17" fmla="*/ 9 h 207"/>
                <a:gd name="T18" fmla="*/ 27 w 167"/>
                <a:gd name="T19" fmla="*/ 28 h 207"/>
                <a:gd name="T20" fmla="*/ 27 w 167"/>
                <a:gd name="T21" fmla="*/ 179 h 207"/>
                <a:gd name="T22" fmla="*/ 0 w 167"/>
                <a:gd name="T23" fmla="*/ 198 h 207"/>
                <a:gd name="T24" fmla="*/ 0 w 167"/>
                <a:gd name="T25" fmla="*/ 207 h 207"/>
                <a:gd name="T26" fmla="*/ 93 w 167"/>
                <a:gd name="T27" fmla="*/ 207 h 207"/>
                <a:gd name="T28" fmla="*/ 57 w 167"/>
                <a:gd name="T29" fmla="*/ 101 h 207"/>
                <a:gd name="T30" fmla="*/ 78 w 167"/>
                <a:gd name="T31" fmla="*/ 101 h 207"/>
                <a:gd name="T32" fmla="*/ 135 w 167"/>
                <a:gd name="T33" fmla="*/ 151 h 207"/>
                <a:gd name="T34" fmla="*/ 85 w 167"/>
                <a:gd name="T35" fmla="*/ 196 h 207"/>
                <a:gd name="T36" fmla="*/ 57 w 167"/>
                <a:gd name="T37" fmla="*/ 173 h 207"/>
                <a:gd name="T38" fmla="*/ 57 w 167"/>
                <a:gd name="T39" fmla="*/ 101 h 207"/>
                <a:gd name="T40" fmla="*/ 57 w 167"/>
                <a:gd name="T41" fmla="*/ 26 h 207"/>
                <a:gd name="T42" fmla="*/ 81 w 167"/>
                <a:gd name="T43" fmla="*/ 11 h 207"/>
                <a:gd name="T44" fmla="*/ 126 w 167"/>
                <a:gd name="T45" fmla="*/ 49 h 207"/>
                <a:gd name="T46" fmla="*/ 77 w 167"/>
                <a:gd name="T47" fmla="*/ 90 h 207"/>
                <a:gd name="T48" fmla="*/ 57 w 167"/>
                <a:gd name="T49" fmla="*/ 90 h 207"/>
                <a:gd name="T50" fmla="*/ 57 w 167"/>
                <a:gd name="T51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7" h="207">
                  <a:moveTo>
                    <a:pt x="93" y="207"/>
                  </a:moveTo>
                  <a:cubicBezTo>
                    <a:pt x="138" y="207"/>
                    <a:pt x="167" y="190"/>
                    <a:pt x="167" y="149"/>
                  </a:cubicBezTo>
                  <a:cubicBezTo>
                    <a:pt x="167" y="114"/>
                    <a:pt x="142" y="98"/>
                    <a:pt x="113" y="94"/>
                  </a:cubicBezTo>
                  <a:cubicBezTo>
                    <a:pt x="113" y="94"/>
                    <a:pt x="113" y="94"/>
                    <a:pt x="113" y="94"/>
                  </a:cubicBezTo>
                  <a:cubicBezTo>
                    <a:pt x="141" y="88"/>
                    <a:pt x="158" y="71"/>
                    <a:pt x="158" y="48"/>
                  </a:cubicBezTo>
                  <a:cubicBezTo>
                    <a:pt x="158" y="31"/>
                    <a:pt x="151" y="19"/>
                    <a:pt x="139" y="11"/>
                  </a:cubicBezTo>
                  <a:cubicBezTo>
                    <a:pt x="128" y="3"/>
                    <a:pt x="110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6" y="11"/>
                    <a:pt x="27" y="11"/>
                    <a:pt x="27" y="28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27" y="196"/>
                    <a:pt x="26" y="196"/>
                    <a:pt x="0" y="198"/>
                  </a:cubicBezTo>
                  <a:cubicBezTo>
                    <a:pt x="0" y="207"/>
                    <a:pt x="0" y="207"/>
                    <a:pt x="0" y="207"/>
                  </a:cubicBezTo>
                  <a:lnTo>
                    <a:pt x="93" y="207"/>
                  </a:lnTo>
                  <a:close/>
                  <a:moveTo>
                    <a:pt x="57" y="101"/>
                  </a:moveTo>
                  <a:cubicBezTo>
                    <a:pt x="78" y="101"/>
                    <a:pt x="78" y="101"/>
                    <a:pt x="78" y="101"/>
                  </a:cubicBezTo>
                  <a:cubicBezTo>
                    <a:pt x="115" y="101"/>
                    <a:pt x="135" y="119"/>
                    <a:pt x="135" y="151"/>
                  </a:cubicBezTo>
                  <a:cubicBezTo>
                    <a:pt x="135" y="187"/>
                    <a:pt x="111" y="196"/>
                    <a:pt x="85" y="196"/>
                  </a:cubicBezTo>
                  <a:cubicBezTo>
                    <a:pt x="61" y="196"/>
                    <a:pt x="57" y="192"/>
                    <a:pt x="57" y="173"/>
                  </a:cubicBezTo>
                  <a:lnTo>
                    <a:pt x="57" y="101"/>
                  </a:lnTo>
                  <a:close/>
                  <a:moveTo>
                    <a:pt x="57" y="26"/>
                  </a:moveTo>
                  <a:cubicBezTo>
                    <a:pt x="57" y="13"/>
                    <a:pt x="57" y="11"/>
                    <a:pt x="81" y="11"/>
                  </a:cubicBezTo>
                  <a:cubicBezTo>
                    <a:pt x="102" y="10"/>
                    <a:pt x="126" y="19"/>
                    <a:pt x="126" y="49"/>
                  </a:cubicBezTo>
                  <a:cubicBezTo>
                    <a:pt x="126" y="79"/>
                    <a:pt x="108" y="90"/>
                    <a:pt x="77" y="90"/>
                  </a:cubicBezTo>
                  <a:cubicBezTo>
                    <a:pt x="57" y="90"/>
                    <a:pt x="57" y="90"/>
                    <a:pt x="57" y="90"/>
                  </a:cubicBezTo>
                  <a:lnTo>
                    <a:pt x="57" y="26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50" name="Freeform 25"/>
            <p:cNvSpPr>
              <a:spLocks noEditPoints="1"/>
            </p:cNvSpPr>
            <p:nvPr userDrawn="1"/>
          </p:nvSpPr>
          <p:spPr bwMode="gray">
            <a:xfrm>
              <a:off x="-374" y="1973"/>
              <a:ext cx="319" cy="362"/>
            </a:xfrm>
            <a:custGeom>
              <a:avLst/>
              <a:gdLst>
                <a:gd name="T0" fmla="*/ 88 w 135"/>
                <a:gd name="T1" fmla="*/ 107 h 153"/>
                <a:gd name="T2" fmla="*/ 57 w 135"/>
                <a:gd name="T3" fmla="*/ 137 h 153"/>
                <a:gd name="T4" fmla="*/ 30 w 135"/>
                <a:gd name="T5" fmla="*/ 107 h 153"/>
                <a:gd name="T6" fmla="*/ 53 w 135"/>
                <a:gd name="T7" fmla="*/ 79 h 153"/>
                <a:gd name="T8" fmla="*/ 88 w 135"/>
                <a:gd name="T9" fmla="*/ 65 h 153"/>
                <a:gd name="T10" fmla="*/ 88 w 135"/>
                <a:gd name="T11" fmla="*/ 107 h 153"/>
                <a:gd name="T12" fmla="*/ 114 w 135"/>
                <a:gd name="T13" fmla="*/ 40 h 153"/>
                <a:gd name="T14" fmla="*/ 66 w 135"/>
                <a:gd name="T15" fmla="*/ 0 h 153"/>
                <a:gd name="T16" fmla="*/ 5 w 135"/>
                <a:gd name="T17" fmla="*/ 34 h 153"/>
                <a:gd name="T18" fmla="*/ 22 w 135"/>
                <a:gd name="T19" fmla="*/ 48 h 153"/>
                <a:gd name="T20" fmla="*/ 32 w 135"/>
                <a:gd name="T21" fmla="*/ 40 h 153"/>
                <a:gd name="T22" fmla="*/ 62 w 135"/>
                <a:gd name="T23" fmla="*/ 10 h 153"/>
                <a:gd name="T24" fmla="*/ 88 w 135"/>
                <a:gd name="T25" fmla="*/ 40 h 153"/>
                <a:gd name="T26" fmla="*/ 88 w 135"/>
                <a:gd name="T27" fmla="*/ 53 h 153"/>
                <a:gd name="T28" fmla="*/ 28 w 135"/>
                <a:gd name="T29" fmla="*/ 75 h 153"/>
                <a:gd name="T30" fmla="*/ 0 w 135"/>
                <a:gd name="T31" fmla="*/ 111 h 153"/>
                <a:gd name="T32" fmla="*/ 43 w 135"/>
                <a:gd name="T33" fmla="*/ 153 h 153"/>
                <a:gd name="T34" fmla="*/ 87 w 135"/>
                <a:gd name="T35" fmla="*/ 135 h 153"/>
                <a:gd name="T36" fmla="*/ 90 w 135"/>
                <a:gd name="T37" fmla="*/ 153 h 153"/>
                <a:gd name="T38" fmla="*/ 135 w 135"/>
                <a:gd name="T39" fmla="*/ 146 h 153"/>
                <a:gd name="T40" fmla="*/ 135 w 135"/>
                <a:gd name="T41" fmla="*/ 138 h 153"/>
                <a:gd name="T42" fmla="*/ 123 w 135"/>
                <a:gd name="T43" fmla="*/ 137 h 153"/>
                <a:gd name="T44" fmla="*/ 114 w 135"/>
                <a:gd name="T45" fmla="*/ 121 h 153"/>
                <a:gd name="T46" fmla="*/ 114 w 135"/>
                <a:gd name="T47" fmla="*/ 4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5" h="153">
                  <a:moveTo>
                    <a:pt x="88" y="107"/>
                  </a:moveTo>
                  <a:cubicBezTo>
                    <a:pt x="88" y="131"/>
                    <a:pt x="69" y="137"/>
                    <a:pt x="57" y="137"/>
                  </a:cubicBezTo>
                  <a:cubicBezTo>
                    <a:pt x="39" y="137"/>
                    <a:pt x="30" y="124"/>
                    <a:pt x="30" y="107"/>
                  </a:cubicBezTo>
                  <a:cubicBezTo>
                    <a:pt x="30" y="93"/>
                    <a:pt x="37" y="85"/>
                    <a:pt x="53" y="79"/>
                  </a:cubicBezTo>
                  <a:cubicBezTo>
                    <a:pt x="65" y="75"/>
                    <a:pt x="81" y="69"/>
                    <a:pt x="88" y="65"/>
                  </a:cubicBezTo>
                  <a:lnTo>
                    <a:pt x="88" y="107"/>
                  </a:lnTo>
                  <a:close/>
                  <a:moveTo>
                    <a:pt x="114" y="40"/>
                  </a:moveTo>
                  <a:cubicBezTo>
                    <a:pt x="114" y="22"/>
                    <a:pt x="111" y="0"/>
                    <a:pt x="66" y="0"/>
                  </a:cubicBezTo>
                  <a:cubicBezTo>
                    <a:pt x="32" y="0"/>
                    <a:pt x="5" y="17"/>
                    <a:pt x="5" y="34"/>
                  </a:cubicBezTo>
                  <a:cubicBezTo>
                    <a:pt x="5" y="43"/>
                    <a:pt x="16" y="48"/>
                    <a:pt x="22" y="48"/>
                  </a:cubicBezTo>
                  <a:cubicBezTo>
                    <a:pt x="28" y="48"/>
                    <a:pt x="30" y="45"/>
                    <a:pt x="32" y="40"/>
                  </a:cubicBezTo>
                  <a:cubicBezTo>
                    <a:pt x="38" y="17"/>
                    <a:pt x="50" y="10"/>
                    <a:pt x="62" y="10"/>
                  </a:cubicBezTo>
                  <a:cubicBezTo>
                    <a:pt x="74" y="10"/>
                    <a:pt x="88" y="16"/>
                    <a:pt x="88" y="40"/>
                  </a:cubicBezTo>
                  <a:cubicBezTo>
                    <a:pt x="88" y="53"/>
                    <a:pt x="88" y="53"/>
                    <a:pt x="88" y="53"/>
                  </a:cubicBezTo>
                  <a:cubicBezTo>
                    <a:pt x="80" y="60"/>
                    <a:pt x="51" y="68"/>
                    <a:pt x="28" y="75"/>
                  </a:cubicBezTo>
                  <a:cubicBezTo>
                    <a:pt x="6" y="82"/>
                    <a:pt x="0" y="97"/>
                    <a:pt x="0" y="111"/>
                  </a:cubicBezTo>
                  <a:cubicBezTo>
                    <a:pt x="0" y="133"/>
                    <a:pt x="15" y="153"/>
                    <a:pt x="43" y="153"/>
                  </a:cubicBezTo>
                  <a:cubicBezTo>
                    <a:pt x="61" y="153"/>
                    <a:pt x="78" y="142"/>
                    <a:pt x="87" y="135"/>
                  </a:cubicBezTo>
                  <a:cubicBezTo>
                    <a:pt x="90" y="153"/>
                    <a:pt x="90" y="153"/>
                    <a:pt x="90" y="153"/>
                  </a:cubicBezTo>
                  <a:cubicBezTo>
                    <a:pt x="135" y="146"/>
                    <a:pt x="135" y="146"/>
                    <a:pt x="135" y="146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15" y="136"/>
                    <a:pt x="114" y="133"/>
                    <a:pt x="114" y="121"/>
                  </a:cubicBezTo>
                  <a:lnTo>
                    <a:pt x="114" y="4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51" name="Freeform 26"/>
            <p:cNvSpPr>
              <a:spLocks/>
            </p:cNvSpPr>
            <p:nvPr userDrawn="1"/>
          </p:nvSpPr>
          <p:spPr bwMode="gray">
            <a:xfrm>
              <a:off x="-62" y="1981"/>
              <a:ext cx="375" cy="517"/>
            </a:xfrm>
            <a:custGeom>
              <a:avLst/>
              <a:gdLst>
                <a:gd name="T0" fmla="*/ 0 w 159"/>
                <a:gd name="T1" fmla="*/ 0 h 219"/>
                <a:gd name="T2" fmla="*/ 0 w 159"/>
                <a:gd name="T3" fmla="*/ 9 h 219"/>
                <a:gd name="T4" fmla="*/ 23 w 159"/>
                <a:gd name="T5" fmla="*/ 25 h 219"/>
                <a:gd name="T6" fmla="*/ 70 w 159"/>
                <a:gd name="T7" fmla="*/ 145 h 219"/>
                <a:gd name="T8" fmla="*/ 72 w 159"/>
                <a:gd name="T9" fmla="*/ 159 h 219"/>
                <a:gd name="T10" fmla="*/ 65 w 159"/>
                <a:gd name="T11" fmla="*/ 184 h 219"/>
                <a:gd name="T12" fmla="*/ 52 w 159"/>
                <a:gd name="T13" fmla="*/ 197 h 219"/>
                <a:gd name="T14" fmla="*/ 41 w 159"/>
                <a:gd name="T15" fmla="*/ 191 h 219"/>
                <a:gd name="T16" fmla="*/ 32 w 159"/>
                <a:gd name="T17" fmla="*/ 187 h 219"/>
                <a:gd name="T18" fmla="*/ 19 w 159"/>
                <a:gd name="T19" fmla="*/ 203 h 219"/>
                <a:gd name="T20" fmla="*/ 39 w 159"/>
                <a:gd name="T21" fmla="*/ 219 h 219"/>
                <a:gd name="T22" fmla="*/ 82 w 159"/>
                <a:gd name="T23" fmla="*/ 171 h 219"/>
                <a:gd name="T24" fmla="*/ 137 w 159"/>
                <a:gd name="T25" fmla="*/ 24 h 219"/>
                <a:gd name="T26" fmla="*/ 159 w 159"/>
                <a:gd name="T27" fmla="*/ 9 h 219"/>
                <a:gd name="T28" fmla="*/ 159 w 159"/>
                <a:gd name="T29" fmla="*/ 0 h 219"/>
                <a:gd name="T30" fmla="*/ 102 w 159"/>
                <a:gd name="T31" fmla="*/ 0 h 219"/>
                <a:gd name="T32" fmla="*/ 102 w 159"/>
                <a:gd name="T33" fmla="*/ 9 h 219"/>
                <a:gd name="T34" fmla="*/ 117 w 159"/>
                <a:gd name="T35" fmla="*/ 11 h 219"/>
                <a:gd name="T36" fmla="*/ 121 w 159"/>
                <a:gd name="T37" fmla="*/ 21 h 219"/>
                <a:gd name="T38" fmla="*/ 88 w 159"/>
                <a:gd name="T39" fmla="*/ 119 h 219"/>
                <a:gd name="T40" fmla="*/ 88 w 159"/>
                <a:gd name="T41" fmla="*/ 119 h 219"/>
                <a:gd name="T42" fmla="*/ 51 w 159"/>
                <a:gd name="T43" fmla="*/ 20 h 219"/>
                <a:gd name="T44" fmla="*/ 56 w 159"/>
                <a:gd name="T45" fmla="*/ 10 h 219"/>
                <a:gd name="T46" fmla="*/ 68 w 159"/>
                <a:gd name="T47" fmla="*/ 9 h 219"/>
                <a:gd name="T48" fmla="*/ 68 w 159"/>
                <a:gd name="T49" fmla="*/ 0 h 219"/>
                <a:gd name="T50" fmla="*/ 0 w 159"/>
                <a:gd name="T5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9" h="219">
                  <a:moveTo>
                    <a:pt x="0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14" y="10"/>
                    <a:pt x="17" y="11"/>
                    <a:pt x="23" y="25"/>
                  </a:cubicBezTo>
                  <a:cubicBezTo>
                    <a:pt x="38" y="60"/>
                    <a:pt x="62" y="124"/>
                    <a:pt x="70" y="145"/>
                  </a:cubicBezTo>
                  <a:cubicBezTo>
                    <a:pt x="71" y="150"/>
                    <a:pt x="72" y="154"/>
                    <a:pt x="72" y="159"/>
                  </a:cubicBezTo>
                  <a:cubicBezTo>
                    <a:pt x="72" y="166"/>
                    <a:pt x="69" y="175"/>
                    <a:pt x="65" y="184"/>
                  </a:cubicBezTo>
                  <a:cubicBezTo>
                    <a:pt x="60" y="194"/>
                    <a:pt x="55" y="197"/>
                    <a:pt x="52" y="197"/>
                  </a:cubicBezTo>
                  <a:cubicBezTo>
                    <a:pt x="49" y="197"/>
                    <a:pt x="46" y="196"/>
                    <a:pt x="41" y="191"/>
                  </a:cubicBezTo>
                  <a:cubicBezTo>
                    <a:pt x="38" y="188"/>
                    <a:pt x="35" y="187"/>
                    <a:pt x="32" y="187"/>
                  </a:cubicBezTo>
                  <a:cubicBezTo>
                    <a:pt x="26" y="187"/>
                    <a:pt x="19" y="195"/>
                    <a:pt x="19" y="203"/>
                  </a:cubicBezTo>
                  <a:cubicBezTo>
                    <a:pt x="19" y="210"/>
                    <a:pt x="27" y="219"/>
                    <a:pt x="39" y="219"/>
                  </a:cubicBezTo>
                  <a:cubicBezTo>
                    <a:pt x="51" y="219"/>
                    <a:pt x="67" y="215"/>
                    <a:pt x="82" y="171"/>
                  </a:cubicBezTo>
                  <a:cubicBezTo>
                    <a:pt x="100" y="118"/>
                    <a:pt x="128" y="45"/>
                    <a:pt x="137" y="24"/>
                  </a:cubicBezTo>
                  <a:cubicBezTo>
                    <a:pt x="142" y="12"/>
                    <a:pt x="144" y="10"/>
                    <a:pt x="159" y="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22" y="11"/>
                    <a:pt x="123" y="15"/>
                    <a:pt x="121" y="21"/>
                  </a:cubicBezTo>
                  <a:cubicBezTo>
                    <a:pt x="117" y="39"/>
                    <a:pt x="101" y="84"/>
                    <a:pt x="88" y="119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74" y="83"/>
                    <a:pt x="62" y="51"/>
                    <a:pt x="51" y="20"/>
                  </a:cubicBezTo>
                  <a:cubicBezTo>
                    <a:pt x="49" y="14"/>
                    <a:pt x="49" y="11"/>
                    <a:pt x="56" y="10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52" name="Freeform 27"/>
            <p:cNvSpPr>
              <a:spLocks noEditPoints="1"/>
            </p:cNvSpPr>
            <p:nvPr userDrawn="1"/>
          </p:nvSpPr>
          <p:spPr bwMode="gray">
            <a:xfrm>
              <a:off x="318" y="1973"/>
              <a:ext cx="305" cy="362"/>
            </a:xfrm>
            <a:custGeom>
              <a:avLst/>
              <a:gdLst>
                <a:gd name="T0" fmla="*/ 129 w 129"/>
                <a:gd name="T1" fmla="*/ 60 h 153"/>
                <a:gd name="T2" fmla="*/ 68 w 129"/>
                <a:gd name="T3" fmla="*/ 0 h 153"/>
                <a:gd name="T4" fmla="*/ 0 w 129"/>
                <a:gd name="T5" fmla="*/ 78 h 153"/>
                <a:gd name="T6" fmla="*/ 69 w 129"/>
                <a:gd name="T7" fmla="*/ 153 h 153"/>
                <a:gd name="T8" fmla="*/ 123 w 129"/>
                <a:gd name="T9" fmla="*/ 120 h 153"/>
                <a:gd name="T10" fmla="*/ 113 w 129"/>
                <a:gd name="T11" fmla="*/ 115 h 153"/>
                <a:gd name="T12" fmla="*/ 75 w 129"/>
                <a:gd name="T13" fmla="*/ 138 h 153"/>
                <a:gd name="T14" fmla="*/ 31 w 129"/>
                <a:gd name="T15" fmla="*/ 71 h 153"/>
                <a:gd name="T16" fmla="*/ 117 w 129"/>
                <a:gd name="T17" fmla="*/ 71 h 153"/>
                <a:gd name="T18" fmla="*/ 129 w 129"/>
                <a:gd name="T19" fmla="*/ 60 h 153"/>
                <a:gd name="T20" fmla="*/ 98 w 129"/>
                <a:gd name="T21" fmla="*/ 50 h 153"/>
                <a:gd name="T22" fmla="*/ 88 w 129"/>
                <a:gd name="T23" fmla="*/ 60 h 153"/>
                <a:gd name="T24" fmla="*/ 31 w 129"/>
                <a:gd name="T25" fmla="*/ 60 h 153"/>
                <a:gd name="T26" fmla="*/ 67 w 129"/>
                <a:gd name="T27" fmla="*/ 10 h 153"/>
                <a:gd name="T28" fmla="*/ 98 w 129"/>
                <a:gd name="T29" fmla="*/ 5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53">
                  <a:moveTo>
                    <a:pt x="129" y="60"/>
                  </a:moveTo>
                  <a:cubicBezTo>
                    <a:pt x="129" y="42"/>
                    <a:pt x="123" y="0"/>
                    <a:pt x="68" y="0"/>
                  </a:cubicBezTo>
                  <a:cubicBezTo>
                    <a:pt x="22" y="0"/>
                    <a:pt x="0" y="33"/>
                    <a:pt x="0" y="78"/>
                  </a:cubicBezTo>
                  <a:cubicBezTo>
                    <a:pt x="0" y="125"/>
                    <a:pt x="20" y="153"/>
                    <a:pt x="69" y="153"/>
                  </a:cubicBezTo>
                  <a:cubicBezTo>
                    <a:pt x="97" y="153"/>
                    <a:pt x="114" y="139"/>
                    <a:pt x="123" y="120"/>
                  </a:cubicBezTo>
                  <a:cubicBezTo>
                    <a:pt x="113" y="115"/>
                    <a:pt x="113" y="115"/>
                    <a:pt x="113" y="115"/>
                  </a:cubicBezTo>
                  <a:cubicBezTo>
                    <a:pt x="105" y="128"/>
                    <a:pt x="94" y="138"/>
                    <a:pt x="75" y="138"/>
                  </a:cubicBezTo>
                  <a:cubicBezTo>
                    <a:pt x="38" y="138"/>
                    <a:pt x="30" y="102"/>
                    <a:pt x="31" y="71"/>
                  </a:cubicBezTo>
                  <a:cubicBezTo>
                    <a:pt x="117" y="71"/>
                    <a:pt x="117" y="71"/>
                    <a:pt x="117" y="71"/>
                  </a:cubicBezTo>
                  <a:cubicBezTo>
                    <a:pt x="123" y="71"/>
                    <a:pt x="129" y="70"/>
                    <a:pt x="129" y="60"/>
                  </a:cubicBezTo>
                  <a:close/>
                  <a:moveTo>
                    <a:pt x="98" y="50"/>
                  </a:moveTo>
                  <a:cubicBezTo>
                    <a:pt x="98" y="56"/>
                    <a:pt x="96" y="60"/>
                    <a:pt x="88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1" y="48"/>
                    <a:pt x="36" y="10"/>
                    <a:pt x="67" y="10"/>
                  </a:cubicBezTo>
                  <a:cubicBezTo>
                    <a:pt x="94" y="10"/>
                    <a:pt x="98" y="39"/>
                    <a:pt x="98" y="5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53" name="Freeform 28"/>
            <p:cNvSpPr>
              <a:spLocks/>
            </p:cNvSpPr>
            <p:nvPr userDrawn="1"/>
          </p:nvSpPr>
          <p:spPr bwMode="gray">
            <a:xfrm>
              <a:off x="668" y="1973"/>
              <a:ext cx="245" cy="355"/>
            </a:xfrm>
            <a:custGeom>
              <a:avLst/>
              <a:gdLst>
                <a:gd name="T0" fmla="*/ 45 w 104"/>
                <a:gd name="T1" fmla="*/ 0 h 150"/>
                <a:gd name="T2" fmla="*/ 0 w 104"/>
                <a:gd name="T3" fmla="*/ 7 h 150"/>
                <a:gd name="T4" fmla="*/ 0 w 104"/>
                <a:gd name="T5" fmla="*/ 15 h 150"/>
                <a:gd name="T6" fmla="*/ 11 w 104"/>
                <a:gd name="T7" fmla="*/ 16 h 150"/>
                <a:gd name="T8" fmla="*/ 21 w 104"/>
                <a:gd name="T9" fmla="*/ 30 h 150"/>
                <a:gd name="T10" fmla="*/ 21 w 104"/>
                <a:gd name="T11" fmla="*/ 150 h 150"/>
                <a:gd name="T12" fmla="*/ 49 w 104"/>
                <a:gd name="T13" fmla="*/ 150 h 150"/>
                <a:gd name="T14" fmla="*/ 49 w 104"/>
                <a:gd name="T15" fmla="*/ 54 h 150"/>
                <a:gd name="T16" fmla="*/ 66 w 104"/>
                <a:gd name="T17" fmla="*/ 23 h 150"/>
                <a:gd name="T18" fmla="*/ 84 w 104"/>
                <a:gd name="T19" fmla="*/ 30 h 150"/>
                <a:gd name="T20" fmla="*/ 90 w 104"/>
                <a:gd name="T21" fmla="*/ 31 h 150"/>
                <a:gd name="T22" fmla="*/ 104 w 104"/>
                <a:gd name="T23" fmla="*/ 14 h 150"/>
                <a:gd name="T24" fmla="*/ 88 w 104"/>
                <a:gd name="T25" fmla="*/ 0 h 150"/>
                <a:gd name="T26" fmla="*/ 49 w 104"/>
                <a:gd name="T27" fmla="*/ 24 h 150"/>
                <a:gd name="T28" fmla="*/ 45 w 104"/>
                <a:gd name="T2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50">
                  <a:moveTo>
                    <a:pt x="45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9" y="17"/>
                    <a:pt x="21" y="19"/>
                    <a:pt x="21" y="30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31"/>
                    <a:pt x="59" y="23"/>
                    <a:pt x="66" y="23"/>
                  </a:cubicBezTo>
                  <a:cubicBezTo>
                    <a:pt x="71" y="23"/>
                    <a:pt x="76" y="25"/>
                    <a:pt x="84" y="30"/>
                  </a:cubicBezTo>
                  <a:cubicBezTo>
                    <a:pt x="86" y="31"/>
                    <a:pt x="89" y="31"/>
                    <a:pt x="90" y="31"/>
                  </a:cubicBezTo>
                  <a:cubicBezTo>
                    <a:pt x="97" y="31"/>
                    <a:pt x="104" y="24"/>
                    <a:pt x="104" y="14"/>
                  </a:cubicBezTo>
                  <a:cubicBezTo>
                    <a:pt x="104" y="8"/>
                    <a:pt x="100" y="0"/>
                    <a:pt x="88" y="0"/>
                  </a:cubicBezTo>
                  <a:cubicBezTo>
                    <a:pt x="77" y="0"/>
                    <a:pt x="68" y="6"/>
                    <a:pt x="49" y="24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</p:grpSp>
      <p:sp>
        <p:nvSpPr>
          <p:cNvPr id="54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71379" y="6424613"/>
            <a:ext cx="6001156" cy="433386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676767"/>
                </a:solidFill>
              </a:rPr>
              <a:t>• BBS company presentation • February 2015</a:t>
            </a:r>
            <a:endParaRPr lang="en" dirty="0">
              <a:solidFill>
                <a:srgbClr val="676767"/>
              </a:solidFill>
            </a:endParaRPr>
          </a:p>
        </p:txBody>
      </p:sp>
      <p:sp>
        <p:nvSpPr>
          <p:cNvPr id="55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61155" y="6424613"/>
            <a:ext cx="481807" cy="43338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676767"/>
                </a:solidFill>
              </a:rPr>
              <a:t>Page </a:t>
            </a:r>
            <a:fld id="{87F334AE-4EAC-4C2D-A638-92A76F09FCC4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endParaRPr lang="en-US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10189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rea and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hteck 72"/>
          <p:cNvSpPr/>
          <p:nvPr userDrawn="1"/>
        </p:nvSpPr>
        <p:spPr bwMode="gray">
          <a:xfrm>
            <a:off x="471488" y="1619249"/>
            <a:ext cx="8204512" cy="4544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rgbClr val="FE8000"/>
                </a:solidFill>
              </a:rPr>
              <a:t/>
            </a:r>
            <a:br>
              <a:rPr lang="en-US" smtClean="0">
                <a:solidFill>
                  <a:srgbClr val="FE8000"/>
                </a:solidFill>
              </a:rPr>
            </a:br>
            <a:r>
              <a:rPr lang="en-US" smtClean="0">
                <a:solidFill>
                  <a:srgbClr val="FE8000"/>
                </a:solidFill>
              </a:rPr>
              <a:t>Please restrict your content to this area</a:t>
            </a:r>
            <a:endParaRPr lang="en-US">
              <a:solidFill>
                <a:srgbClr val="FE8000"/>
              </a:solidFill>
            </a:endParaRPr>
          </a:p>
        </p:txBody>
      </p:sp>
      <p:sp>
        <p:nvSpPr>
          <p:cNvPr id="74" name="Textfeld 73"/>
          <p:cNvSpPr txBox="1"/>
          <p:nvPr userDrawn="1"/>
        </p:nvSpPr>
        <p:spPr bwMode="gray">
          <a:xfrm>
            <a:off x="285750" y="-323850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smtClean="0">
                <a:solidFill>
                  <a:srgbClr val="FE8000"/>
                </a:solidFill>
              </a:rPr>
              <a:t>11.40</a:t>
            </a:r>
          </a:p>
        </p:txBody>
      </p:sp>
      <p:sp>
        <p:nvSpPr>
          <p:cNvPr id="75" name="Textfeld 74"/>
          <p:cNvSpPr txBox="1"/>
          <p:nvPr userDrawn="1"/>
        </p:nvSpPr>
        <p:spPr bwMode="gray">
          <a:xfrm>
            <a:off x="2108200" y="-323850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smtClean="0">
                <a:solidFill>
                  <a:srgbClr val="FE8000"/>
                </a:solidFill>
              </a:rPr>
              <a:t>6.35</a:t>
            </a:r>
          </a:p>
        </p:txBody>
      </p:sp>
      <p:sp>
        <p:nvSpPr>
          <p:cNvPr id="76" name="Textfeld 75"/>
          <p:cNvSpPr txBox="1"/>
          <p:nvPr userDrawn="1"/>
        </p:nvSpPr>
        <p:spPr bwMode="gray">
          <a:xfrm>
            <a:off x="3929062" y="-323850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smtClean="0">
                <a:solidFill>
                  <a:srgbClr val="FE8000"/>
                </a:solidFill>
              </a:rPr>
              <a:t>1.30</a:t>
            </a:r>
          </a:p>
        </p:txBody>
      </p:sp>
      <p:sp>
        <p:nvSpPr>
          <p:cNvPr id="77" name="Textfeld 76"/>
          <p:cNvSpPr txBox="1"/>
          <p:nvPr userDrawn="1"/>
        </p:nvSpPr>
        <p:spPr bwMode="gray">
          <a:xfrm>
            <a:off x="4862512" y="-323850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smtClean="0">
                <a:solidFill>
                  <a:srgbClr val="FE8000"/>
                </a:solidFill>
              </a:rPr>
              <a:t>1.30</a:t>
            </a:r>
          </a:p>
        </p:txBody>
      </p:sp>
      <p:sp>
        <p:nvSpPr>
          <p:cNvPr id="78" name="Textfeld 77"/>
          <p:cNvSpPr txBox="1"/>
          <p:nvPr userDrawn="1"/>
        </p:nvSpPr>
        <p:spPr bwMode="gray">
          <a:xfrm>
            <a:off x="4395787" y="-323850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smtClean="0">
                <a:solidFill>
                  <a:srgbClr val="FE8000"/>
                </a:solidFill>
              </a:rPr>
              <a:t>0.00</a:t>
            </a:r>
          </a:p>
        </p:txBody>
      </p:sp>
      <p:sp>
        <p:nvSpPr>
          <p:cNvPr id="79" name="Textfeld 78"/>
          <p:cNvSpPr txBox="1"/>
          <p:nvPr userDrawn="1"/>
        </p:nvSpPr>
        <p:spPr bwMode="gray">
          <a:xfrm>
            <a:off x="6681787" y="-323850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smtClean="0">
                <a:solidFill>
                  <a:srgbClr val="FE8000"/>
                </a:solidFill>
              </a:rPr>
              <a:t>6.35</a:t>
            </a:r>
          </a:p>
        </p:txBody>
      </p:sp>
      <p:sp>
        <p:nvSpPr>
          <p:cNvPr id="80" name="Textfeld 79"/>
          <p:cNvSpPr txBox="1"/>
          <p:nvPr userDrawn="1"/>
        </p:nvSpPr>
        <p:spPr bwMode="gray">
          <a:xfrm>
            <a:off x="7348537" y="-323850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smtClean="0">
                <a:solidFill>
                  <a:srgbClr val="FE8000"/>
                </a:solidFill>
              </a:rPr>
              <a:t>8.20</a:t>
            </a:r>
          </a:p>
        </p:txBody>
      </p:sp>
      <p:sp>
        <p:nvSpPr>
          <p:cNvPr id="81" name="Textfeld 80"/>
          <p:cNvSpPr txBox="1"/>
          <p:nvPr userDrawn="1"/>
        </p:nvSpPr>
        <p:spPr bwMode="gray">
          <a:xfrm>
            <a:off x="8499475" y="-323850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smtClean="0">
                <a:solidFill>
                  <a:srgbClr val="FE8000"/>
                </a:solidFill>
              </a:rPr>
              <a:t>11.40</a:t>
            </a:r>
          </a:p>
        </p:txBody>
      </p:sp>
      <p:sp>
        <p:nvSpPr>
          <p:cNvPr id="82" name="Textfeld 81"/>
          <p:cNvSpPr txBox="1"/>
          <p:nvPr userDrawn="1"/>
        </p:nvSpPr>
        <p:spPr bwMode="gray">
          <a:xfrm>
            <a:off x="9366250" y="1567219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smtClean="0">
                <a:solidFill>
                  <a:srgbClr val="FE8000"/>
                </a:solidFill>
              </a:rPr>
              <a:t>5.00</a:t>
            </a:r>
          </a:p>
        </p:txBody>
      </p:sp>
      <p:sp>
        <p:nvSpPr>
          <p:cNvPr id="83" name="Textfeld 82"/>
          <p:cNvSpPr txBox="1"/>
          <p:nvPr userDrawn="1"/>
        </p:nvSpPr>
        <p:spPr bwMode="gray">
          <a:xfrm>
            <a:off x="9366250" y="3367444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smtClean="0">
                <a:solidFill>
                  <a:srgbClr val="FE8000"/>
                </a:solidFill>
              </a:rPr>
              <a:t>0.00</a:t>
            </a:r>
          </a:p>
        </p:txBody>
      </p:sp>
      <p:sp>
        <p:nvSpPr>
          <p:cNvPr id="84" name="Textfeld 83"/>
          <p:cNvSpPr txBox="1"/>
          <p:nvPr userDrawn="1"/>
        </p:nvSpPr>
        <p:spPr bwMode="gray">
          <a:xfrm>
            <a:off x="9366250" y="3834169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smtClean="0">
                <a:solidFill>
                  <a:srgbClr val="FE8000"/>
                </a:solidFill>
              </a:rPr>
              <a:t>1.30</a:t>
            </a:r>
          </a:p>
        </p:txBody>
      </p:sp>
      <p:cxnSp>
        <p:nvCxnSpPr>
          <p:cNvPr id="85" name="Gerade Verbindung 84"/>
          <p:cNvCxnSpPr/>
          <p:nvPr userDrawn="1"/>
        </p:nvCxnSpPr>
        <p:spPr bwMode="gray">
          <a:xfrm rot="5400000">
            <a:off x="4664109" y="-3040063"/>
            <a:ext cx="0" cy="9328150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 userDrawn="1"/>
        </p:nvCxnSpPr>
        <p:spPr bwMode="gray">
          <a:xfrm rot="5400000">
            <a:off x="4664109" y="-1239838"/>
            <a:ext cx="0" cy="9328150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 userDrawn="1"/>
        </p:nvCxnSpPr>
        <p:spPr bwMode="gray">
          <a:xfrm rot="5400000">
            <a:off x="4664109" y="-770732"/>
            <a:ext cx="0" cy="9328150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 userDrawn="1"/>
        </p:nvCxnSpPr>
        <p:spPr bwMode="gray">
          <a:xfrm rot="5400000">
            <a:off x="4664109" y="1499394"/>
            <a:ext cx="0" cy="9328150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feld 88"/>
          <p:cNvSpPr txBox="1"/>
          <p:nvPr userDrawn="1"/>
        </p:nvSpPr>
        <p:spPr bwMode="gray">
          <a:xfrm>
            <a:off x="9366250" y="6104294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smtClean="0">
                <a:solidFill>
                  <a:srgbClr val="FE8000"/>
                </a:solidFill>
              </a:rPr>
              <a:t>7.60</a:t>
            </a:r>
          </a:p>
        </p:txBody>
      </p:sp>
      <p:cxnSp>
        <p:nvCxnSpPr>
          <p:cNvPr id="91" name="Gerade Verbindung 90"/>
          <p:cNvCxnSpPr/>
          <p:nvPr userDrawn="1"/>
        </p:nvCxnSpPr>
        <p:spPr bwMode="gray">
          <a:xfrm>
            <a:off x="465619" y="-161925"/>
            <a:ext cx="0" cy="7019925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/>
          <p:cNvCxnSpPr/>
          <p:nvPr userDrawn="1"/>
        </p:nvCxnSpPr>
        <p:spPr bwMode="gray">
          <a:xfrm>
            <a:off x="2283619" y="-161925"/>
            <a:ext cx="0" cy="7019925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 userDrawn="1"/>
        </p:nvCxnSpPr>
        <p:spPr bwMode="gray">
          <a:xfrm>
            <a:off x="4104000" y="-161925"/>
            <a:ext cx="0" cy="7019925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 userDrawn="1"/>
        </p:nvCxnSpPr>
        <p:spPr bwMode="gray">
          <a:xfrm>
            <a:off x="4572000" y="-161925"/>
            <a:ext cx="0" cy="7019925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 userDrawn="1"/>
        </p:nvCxnSpPr>
        <p:spPr bwMode="gray">
          <a:xfrm>
            <a:off x="5037619" y="-161925"/>
            <a:ext cx="0" cy="7019925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/>
          <p:cNvCxnSpPr/>
          <p:nvPr userDrawn="1"/>
        </p:nvCxnSpPr>
        <p:spPr bwMode="gray">
          <a:xfrm>
            <a:off x="6858000" y="-161925"/>
            <a:ext cx="0" cy="7019925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/>
          <p:cNvCxnSpPr/>
          <p:nvPr userDrawn="1"/>
        </p:nvCxnSpPr>
        <p:spPr bwMode="gray">
          <a:xfrm>
            <a:off x="7521619" y="-161925"/>
            <a:ext cx="0" cy="7019925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/>
          <p:cNvCxnSpPr/>
          <p:nvPr userDrawn="1"/>
        </p:nvCxnSpPr>
        <p:spPr bwMode="gray">
          <a:xfrm>
            <a:off x="8676000" y="-161925"/>
            <a:ext cx="0" cy="7019925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 userDrawn="1"/>
        </p:nvCxnSpPr>
        <p:spPr bwMode="gray">
          <a:xfrm rot="5400000">
            <a:off x="4664109" y="-3367087"/>
            <a:ext cx="0" cy="9328150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 userDrawn="1"/>
        </p:nvSpPr>
        <p:spPr bwMode="gray">
          <a:xfrm>
            <a:off x="9366250" y="1235431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smtClean="0">
                <a:solidFill>
                  <a:srgbClr val="FE8000"/>
                </a:solidFill>
              </a:rPr>
              <a:t>5.92</a:t>
            </a:r>
          </a:p>
        </p:txBody>
      </p:sp>
      <p:sp>
        <p:nvSpPr>
          <p:cNvPr id="36" name="Titel 1"/>
          <p:cNvSpPr txBox="1">
            <a:spLocks/>
          </p:cNvSpPr>
          <p:nvPr userDrawn="1"/>
        </p:nvSpPr>
        <p:spPr bwMode="gray">
          <a:xfrm>
            <a:off x="468312" y="346075"/>
            <a:ext cx="7058025" cy="95091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E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Content area and guides</a:t>
            </a:r>
            <a:endParaRPr lang="en-US"/>
          </a:p>
        </p:txBody>
      </p:sp>
      <p:sp>
        <p:nvSpPr>
          <p:cNvPr id="34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71379" y="6424613"/>
            <a:ext cx="6001156" cy="433386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676767"/>
                </a:solidFill>
              </a:rPr>
              <a:t>• BBS company presentation • February 2015</a:t>
            </a:r>
            <a:endParaRPr lang="en" dirty="0">
              <a:solidFill>
                <a:srgbClr val="676767"/>
              </a:solidFill>
            </a:endParaRPr>
          </a:p>
        </p:txBody>
      </p:sp>
      <p:sp>
        <p:nvSpPr>
          <p:cNvPr id="35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61155" y="6424613"/>
            <a:ext cx="481807" cy="43338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676767"/>
                </a:solidFill>
              </a:rPr>
              <a:t>Page </a:t>
            </a:r>
            <a:fld id="{87F334AE-4EAC-4C2D-A638-92A76F09FCC4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endParaRPr lang="en-US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79648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7"/>
          <p:cNvSpPr>
            <a:spLocks/>
          </p:cNvSpPr>
          <p:nvPr userDrawn="1"/>
        </p:nvSpPr>
        <p:spPr bwMode="gray">
          <a:xfrm>
            <a:off x="0" y="5331087"/>
            <a:ext cx="9144000" cy="1092764"/>
          </a:xfrm>
          <a:custGeom>
            <a:avLst/>
            <a:gdLst>
              <a:gd name="T0" fmla="*/ 6803 w 6803"/>
              <a:gd name="T1" fmla="*/ 0 h 813"/>
              <a:gd name="T2" fmla="*/ 6702 w 6803"/>
              <a:gd name="T3" fmla="*/ 0 h 813"/>
              <a:gd name="T4" fmla="*/ 6702 w 6803"/>
              <a:gd name="T5" fmla="*/ 806 h 813"/>
              <a:gd name="T6" fmla="*/ 0 w 6803"/>
              <a:gd name="T7" fmla="*/ 806 h 813"/>
              <a:gd name="T8" fmla="*/ 0 w 6803"/>
              <a:gd name="T9" fmla="*/ 813 h 813"/>
              <a:gd name="T10" fmla="*/ 6709 w 6803"/>
              <a:gd name="T11" fmla="*/ 813 h 813"/>
              <a:gd name="T12" fmla="*/ 6709 w 6803"/>
              <a:gd name="T13" fmla="*/ 522 h 813"/>
              <a:gd name="T14" fmla="*/ 6803 w 6803"/>
              <a:gd name="T15" fmla="*/ 522 h 813"/>
              <a:gd name="T16" fmla="*/ 6803 w 6803"/>
              <a:gd name="T17" fmla="*/ 0 h 813"/>
              <a:gd name="T18" fmla="*/ 6803 w 6803"/>
              <a:gd name="T19" fmla="*/ 0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813">
                <a:moveTo>
                  <a:pt x="6803" y="0"/>
                </a:moveTo>
                <a:lnTo>
                  <a:pt x="6702" y="0"/>
                </a:lnTo>
                <a:lnTo>
                  <a:pt x="6702" y="806"/>
                </a:lnTo>
                <a:lnTo>
                  <a:pt x="0" y="806"/>
                </a:lnTo>
                <a:lnTo>
                  <a:pt x="0" y="813"/>
                </a:lnTo>
                <a:lnTo>
                  <a:pt x="6709" y="813"/>
                </a:lnTo>
                <a:lnTo>
                  <a:pt x="6709" y="522"/>
                </a:lnTo>
                <a:lnTo>
                  <a:pt x="6803" y="522"/>
                </a:lnTo>
                <a:lnTo>
                  <a:pt x="6803" y="0"/>
                </a:lnTo>
                <a:lnTo>
                  <a:pt x="6803" y="0"/>
                </a:lnTo>
                <a:close/>
              </a:path>
            </a:pathLst>
          </a:custGeom>
          <a:solidFill>
            <a:srgbClr val="0090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676767"/>
              </a:solidFill>
            </a:endParaRPr>
          </a:p>
        </p:txBody>
      </p:sp>
      <p:sp>
        <p:nvSpPr>
          <p:cNvPr id="17" name="Freeform 8"/>
          <p:cNvSpPr>
            <a:spLocks/>
          </p:cNvSpPr>
          <p:nvPr userDrawn="1"/>
        </p:nvSpPr>
        <p:spPr bwMode="gray">
          <a:xfrm>
            <a:off x="9008244" y="334"/>
            <a:ext cx="135756" cy="5340161"/>
          </a:xfrm>
          <a:custGeom>
            <a:avLst/>
            <a:gdLst>
              <a:gd name="T0" fmla="*/ 7 w 101"/>
              <a:gd name="T1" fmla="*/ 3449 h 3973"/>
              <a:gd name="T2" fmla="*/ 7 w 101"/>
              <a:gd name="T3" fmla="*/ 1089 h 3973"/>
              <a:gd name="T4" fmla="*/ 7 w 101"/>
              <a:gd name="T5" fmla="*/ 1089 h 3973"/>
              <a:gd name="T6" fmla="*/ 7 w 101"/>
              <a:gd name="T7" fmla="*/ 0 h 3973"/>
              <a:gd name="T8" fmla="*/ 0 w 101"/>
              <a:gd name="T9" fmla="*/ 0 h 3973"/>
              <a:gd name="T10" fmla="*/ 0 w 101"/>
              <a:gd name="T11" fmla="*/ 3973 h 3973"/>
              <a:gd name="T12" fmla="*/ 101 w 101"/>
              <a:gd name="T13" fmla="*/ 3973 h 3973"/>
              <a:gd name="T14" fmla="*/ 101 w 101"/>
              <a:gd name="T15" fmla="*/ 3449 h 3973"/>
              <a:gd name="T16" fmla="*/ 7 w 101"/>
              <a:gd name="T17" fmla="*/ 3449 h 3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" h="3973">
                <a:moveTo>
                  <a:pt x="7" y="3449"/>
                </a:moveTo>
                <a:lnTo>
                  <a:pt x="7" y="1089"/>
                </a:lnTo>
                <a:lnTo>
                  <a:pt x="7" y="1089"/>
                </a:lnTo>
                <a:lnTo>
                  <a:pt x="7" y="0"/>
                </a:lnTo>
                <a:lnTo>
                  <a:pt x="0" y="0"/>
                </a:lnTo>
                <a:lnTo>
                  <a:pt x="0" y="3973"/>
                </a:lnTo>
                <a:lnTo>
                  <a:pt x="101" y="3973"/>
                </a:lnTo>
                <a:lnTo>
                  <a:pt x="101" y="3449"/>
                </a:lnTo>
                <a:lnTo>
                  <a:pt x="7" y="3449"/>
                </a:lnTo>
                <a:close/>
              </a:path>
            </a:pathLst>
          </a:custGeom>
          <a:solidFill>
            <a:srgbClr val="6BC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srgbClr val="676767"/>
              </a:solidFill>
            </a:endParaRPr>
          </a:p>
        </p:txBody>
      </p:sp>
      <p:sp>
        <p:nvSpPr>
          <p:cNvPr id="18" name="Freeform 9"/>
          <p:cNvSpPr>
            <a:spLocks/>
          </p:cNvSpPr>
          <p:nvPr userDrawn="1"/>
        </p:nvSpPr>
        <p:spPr bwMode="gray">
          <a:xfrm>
            <a:off x="0" y="6032714"/>
            <a:ext cx="9144000" cy="825285"/>
          </a:xfrm>
          <a:custGeom>
            <a:avLst/>
            <a:gdLst>
              <a:gd name="T0" fmla="*/ 6803 w 6803"/>
              <a:gd name="T1" fmla="*/ 614 h 614"/>
              <a:gd name="T2" fmla="*/ 6803 w 6803"/>
              <a:gd name="T3" fmla="*/ 0 h 614"/>
              <a:gd name="T4" fmla="*/ 6709 w 6803"/>
              <a:gd name="T5" fmla="*/ 0 h 614"/>
              <a:gd name="T6" fmla="*/ 6709 w 6803"/>
              <a:gd name="T7" fmla="*/ 291 h 614"/>
              <a:gd name="T8" fmla="*/ 0 w 6803"/>
              <a:gd name="T9" fmla="*/ 291 h 614"/>
              <a:gd name="T10" fmla="*/ 0 w 6803"/>
              <a:gd name="T11" fmla="*/ 614 h 614"/>
              <a:gd name="T12" fmla="*/ 6803 w 6803"/>
              <a:gd name="T13" fmla="*/ 614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03" h="614">
                <a:moveTo>
                  <a:pt x="6803" y="614"/>
                </a:moveTo>
                <a:lnTo>
                  <a:pt x="6803" y="0"/>
                </a:lnTo>
                <a:lnTo>
                  <a:pt x="6709" y="0"/>
                </a:lnTo>
                <a:lnTo>
                  <a:pt x="6709" y="291"/>
                </a:lnTo>
                <a:lnTo>
                  <a:pt x="0" y="291"/>
                </a:lnTo>
                <a:lnTo>
                  <a:pt x="0" y="614"/>
                </a:lnTo>
                <a:lnTo>
                  <a:pt x="6803" y="614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0"/>
          </a:gradFill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122146" tIns="61073" rIns="122146" bIns="61073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>
              <a:solidFill>
                <a:srgbClr val="676767"/>
              </a:solidFill>
            </a:endParaRPr>
          </a:p>
        </p:txBody>
      </p:sp>
      <p:sp>
        <p:nvSpPr>
          <p:cNvPr id="19" name="Rectangle 10"/>
          <p:cNvSpPr>
            <a:spLocks noChangeArrowheads="1"/>
          </p:cNvSpPr>
          <p:nvPr userDrawn="1"/>
        </p:nvSpPr>
        <p:spPr bwMode="gray">
          <a:xfrm>
            <a:off x="9017653" y="1464073"/>
            <a:ext cx="126347" cy="3172107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0"/>
          </a:gradFill>
          <a:ln w="3175" algn="ctr">
            <a:noFill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2146" tIns="61073" rIns="122146" bIns="61073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>
              <a:solidFill>
                <a:srgbClr val="676767"/>
              </a:solidFill>
            </a:endParaRP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71514" y="4126707"/>
            <a:ext cx="1944188" cy="1118394"/>
          </a:xfrm>
          <a:prstGeom prst="rect">
            <a:avLst/>
          </a:prstGeom>
        </p:spPr>
      </p:pic>
      <p:sp>
        <p:nvSpPr>
          <p:cNvPr id="12" name="Bildplatzhalter 11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0" y="1"/>
            <a:ext cx="9008245" cy="3422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19050">
            <a:noFill/>
          </a:ln>
        </p:spPr>
        <p:txBody>
          <a:bodyPr vert="horz" lIns="36000" tIns="594000" rIns="0" bIns="0" rtlCol="0" anchor="t" anchorCtr="0">
            <a:noAutofit/>
          </a:bodyPr>
          <a:lstStyle>
            <a:lvl1pPr algn="ctr">
              <a:defRPr lang="en-US" sz="1200" noProof="0" dirty="0">
                <a:solidFill>
                  <a:schemeClr val="bg2"/>
                </a:solidFill>
              </a:defRPr>
            </a:lvl1pPr>
          </a:lstStyle>
          <a:p>
            <a:pPr lvl="0" algn="ctr"/>
            <a:r>
              <a:rPr lang="en-US" noProof="0" smtClean="0"/>
              <a:t>Insert picture here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4549" y="4978800"/>
            <a:ext cx="5292725" cy="307777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Subheadline</a:t>
            </a:r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3384549" y="4500000"/>
            <a:ext cx="5292725" cy="443198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Headline</a:t>
            </a:r>
            <a:endParaRPr lang="en-US" noProof="0"/>
          </a:p>
        </p:txBody>
      </p:sp>
      <p:cxnSp>
        <p:nvCxnSpPr>
          <p:cNvPr id="21" name="Gerade Verbindung 20"/>
          <p:cNvCxnSpPr/>
          <p:nvPr userDrawn="1"/>
        </p:nvCxnSpPr>
        <p:spPr bwMode="gray">
          <a:xfrm>
            <a:off x="3024188" y="4125913"/>
            <a:ext cx="0" cy="118745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platzhalter 1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384549" y="5927733"/>
            <a:ext cx="5292725" cy="235742"/>
          </a:xfrm>
        </p:spPr>
        <p:txBody>
          <a:bodyPr tIns="306000" anchor="b" anchorCtr="0"/>
          <a:lstStyle>
            <a:lvl1pPr>
              <a:defRPr sz="1200"/>
            </a:lvl1pPr>
          </a:lstStyle>
          <a:p>
            <a:pPr lvl="0"/>
            <a:r>
              <a:rPr lang="en-US" noProof="0" smtClean="0"/>
              <a:t>Date/Presenter/Version</a:t>
            </a:r>
            <a:endParaRPr lang="en-US" noProof="0"/>
          </a:p>
        </p:txBody>
      </p:sp>
      <p:sp>
        <p:nvSpPr>
          <p:cNvPr id="15" name="Rectangle 28"/>
          <p:cNvSpPr>
            <a:spLocks noChangeArrowheads="1"/>
          </p:cNvSpPr>
          <p:nvPr userDrawn="1"/>
        </p:nvSpPr>
        <p:spPr bwMode="gray">
          <a:xfrm>
            <a:off x="9007912" y="0"/>
            <a:ext cx="10753" cy="1463811"/>
          </a:xfrm>
          <a:prstGeom prst="rect">
            <a:avLst/>
          </a:prstGeom>
          <a:solidFill>
            <a:srgbClr val="6BC2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r>
              <a:rPr lang="en-US" smtClean="0">
                <a:solidFill>
                  <a:srgbClr val="676767">
                    <a:alpha val="0"/>
                  </a:srgbClr>
                </a:solidFill>
              </a:rPr>
              <a:t>• BBS company presentation • February 2015</a:t>
            </a:r>
            <a:endParaRPr lang="en-US">
              <a:solidFill>
                <a:srgbClr val="676767">
                  <a:alpha val="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676767">
                    <a:alpha val="0"/>
                  </a:srgbClr>
                </a:solidFill>
              </a:rPr>
              <a:t>Page </a:t>
            </a:r>
            <a:fld id="{87F334AE-4EAC-4C2D-A638-92A76F09FCC4}" type="slidenum">
              <a:rPr lang="en-US" smtClean="0">
                <a:solidFill>
                  <a:srgbClr val="676767">
                    <a:alpha val="0"/>
                  </a:srgbClr>
                </a:solidFill>
              </a:rPr>
              <a:pPr/>
              <a:t>‹Nr.›</a:t>
            </a:fld>
            <a:endParaRPr lang="en-US">
              <a:solidFill>
                <a:srgbClr val="676767">
                  <a:alpha val="0"/>
                </a:srgbClr>
              </a:solidFill>
            </a:endParaRPr>
          </a:p>
        </p:txBody>
      </p:sp>
      <p:grpSp>
        <p:nvGrpSpPr>
          <p:cNvPr id="20" name="Group 5"/>
          <p:cNvGrpSpPr>
            <a:grpSpLocks noChangeAspect="1"/>
          </p:cNvGrpSpPr>
          <p:nvPr userDrawn="1"/>
        </p:nvGrpSpPr>
        <p:grpSpPr bwMode="gray">
          <a:xfrm>
            <a:off x="7108676" y="6570000"/>
            <a:ext cx="1566000" cy="143515"/>
            <a:chOff x="-830" y="1820"/>
            <a:chExt cx="7420" cy="680"/>
          </a:xfrm>
        </p:grpSpPr>
        <p:sp>
          <p:nvSpPr>
            <p:cNvPr id="22" name="AutoShape 4"/>
            <p:cNvSpPr>
              <a:spLocks noChangeAspect="1" noChangeArrowheads="1" noTextEdit="1"/>
            </p:cNvSpPr>
            <p:nvPr userDrawn="1"/>
          </p:nvSpPr>
          <p:spPr bwMode="gray">
            <a:xfrm>
              <a:off x="-830" y="1820"/>
              <a:ext cx="7420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23" name="Freeform 6"/>
            <p:cNvSpPr>
              <a:spLocks noEditPoints="1"/>
            </p:cNvSpPr>
            <p:nvPr userDrawn="1"/>
          </p:nvSpPr>
          <p:spPr bwMode="gray">
            <a:xfrm>
              <a:off x="1098" y="1839"/>
              <a:ext cx="394" cy="489"/>
            </a:xfrm>
            <a:custGeom>
              <a:avLst/>
              <a:gdLst>
                <a:gd name="T0" fmla="*/ 92 w 167"/>
                <a:gd name="T1" fmla="*/ 207 h 207"/>
                <a:gd name="T2" fmla="*/ 167 w 167"/>
                <a:gd name="T3" fmla="*/ 149 h 207"/>
                <a:gd name="T4" fmla="*/ 113 w 167"/>
                <a:gd name="T5" fmla="*/ 94 h 207"/>
                <a:gd name="T6" fmla="*/ 113 w 167"/>
                <a:gd name="T7" fmla="*/ 93 h 207"/>
                <a:gd name="T8" fmla="*/ 157 w 167"/>
                <a:gd name="T9" fmla="*/ 48 h 207"/>
                <a:gd name="T10" fmla="*/ 139 w 167"/>
                <a:gd name="T11" fmla="*/ 11 h 207"/>
                <a:gd name="T12" fmla="*/ 86 w 167"/>
                <a:gd name="T13" fmla="*/ 0 h 207"/>
                <a:gd name="T14" fmla="*/ 0 w 167"/>
                <a:gd name="T15" fmla="*/ 0 h 207"/>
                <a:gd name="T16" fmla="*/ 0 w 167"/>
                <a:gd name="T17" fmla="*/ 9 h 207"/>
                <a:gd name="T18" fmla="*/ 27 w 167"/>
                <a:gd name="T19" fmla="*/ 28 h 207"/>
                <a:gd name="T20" fmla="*/ 27 w 167"/>
                <a:gd name="T21" fmla="*/ 179 h 207"/>
                <a:gd name="T22" fmla="*/ 0 w 167"/>
                <a:gd name="T23" fmla="*/ 198 h 207"/>
                <a:gd name="T24" fmla="*/ 0 w 167"/>
                <a:gd name="T25" fmla="*/ 207 h 207"/>
                <a:gd name="T26" fmla="*/ 92 w 167"/>
                <a:gd name="T27" fmla="*/ 207 h 207"/>
                <a:gd name="T28" fmla="*/ 56 w 167"/>
                <a:gd name="T29" fmla="*/ 101 h 207"/>
                <a:gd name="T30" fmla="*/ 78 w 167"/>
                <a:gd name="T31" fmla="*/ 101 h 207"/>
                <a:gd name="T32" fmla="*/ 135 w 167"/>
                <a:gd name="T33" fmla="*/ 151 h 207"/>
                <a:gd name="T34" fmla="*/ 85 w 167"/>
                <a:gd name="T35" fmla="*/ 196 h 207"/>
                <a:gd name="T36" fmla="*/ 56 w 167"/>
                <a:gd name="T37" fmla="*/ 173 h 207"/>
                <a:gd name="T38" fmla="*/ 56 w 167"/>
                <a:gd name="T39" fmla="*/ 101 h 207"/>
                <a:gd name="T40" fmla="*/ 56 w 167"/>
                <a:gd name="T41" fmla="*/ 25 h 207"/>
                <a:gd name="T42" fmla="*/ 80 w 167"/>
                <a:gd name="T43" fmla="*/ 11 h 207"/>
                <a:gd name="T44" fmla="*/ 126 w 167"/>
                <a:gd name="T45" fmla="*/ 49 h 207"/>
                <a:gd name="T46" fmla="*/ 76 w 167"/>
                <a:gd name="T47" fmla="*/ 90 h 207"/>
                <a:gd name="T48" fmla="*/ 56 w 167"/>
                <a:gd name="T49" fmla="*/ 90 h 207"/>
                <a:gd name="T50" fmla="*/ 56 w 167"/>
                <a:gd name="T51" fmla="*/ 2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7" h="207">
                  <a:moveTo>
                    <a:pt x="92" y="207"/>
                  </a:moveTo>
                  <a:cubicBezTo>
                    <a:pt x="138" y="207"/>
                    <a:pt x="167" y="190"/>
                    <a:pt x="167" y="149"/>
                  </a:cubicBezTo>
                  <a:cubicBezTo>
                    <a:pt x="167" y="113"/>
                    <a:pt x="142" y="98"/>
                    <a:pt x="113" y="94"/>
                  </a:cubicBezTo>
                  <a:cubicBezTo>
                    <a:pt x="113" y="93"/>
                    <a:pt x="113" y="93"/>
                    <a:pt x="113" y="93"/>
                  </a:cubicBezTo>
                  <a:cubicBezTo>
                    <a:pt x="141" y="88"/>
                    <a:pt x="157" y="71"/>
                    <a:pt x="157" y="48"/>
                  </a:cubicBezTo>
                  <a:cubicBezTo>
                    <a:pt x="157" y="31"/>
                    <a:pt x="151" y="19"/>
                    <a:pt x="139" y="11"/>
                  </a:cubicBezTo>
                  <a:cubicBezTo>
                    <a:pt x="127" y="3"/>
                    <a:pt x="109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6" y="11"/>
                    <a:pt x="27" y="11"/>
                    <a:pt x="27" y="28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27" y="195"/>
                    <a:pt x="26" y="196"/>
                    <a:pt x="0" y="198"/>
                  </a:cubicBezTo>
                  <a:cubicBezTo>
                    <a:pt x="0" y="207"/>
                    <a:pt x="0" y="207"/>
                    <a:pt x="0" y="207"/>
                  </a:cubicBezTo>
                  <a:lnTo>
                    <a:pt x="92" y="207"/>
                  </a:lnTo>
                  <a:close/>
                  <a:moveTo>
                    <a:pt x="56" y="101"/>
                  </a:moveTo>
                  <a:cubicBezTo>
                    <a:pt x="78" y="101"/>
                    <a:pt x="78" y="101"/>
                    <a:pt x="78" y="101"/>
                  </a:cubicBezTo>
                  <a:cubicBezTo>
                    <a:pt x="115" y="101"/>
                    <a:pt x="135" y="119"/>
                    <a:pt x="135" y="151"/>
                  </a:cubicBezTo>
                  <a:cubicBezTo>
                    <a:pt x="135" y="187"/>
                    <a:pt x="111" y="196"/>
                    <a:pt x="85" y="196"/>
                  </a:cubicBezTo>
                  <a:cubicBezTo>
                    <a:pt x="61" y="196"/>
                    <a:pt x="56" y="192"/>
                    <a:pt x="56" y="173"/>
                  </a:cubicBezTo>
                  <a:lnTo>
                    <a:pt x="56" y="101"/>
                  </a:lnTo>
                  <a:close/>
                  <a:moveTo>
                    <a:pt x="56" y="25"/>
                  </a:moveTo>
                  <a:cubicBezTo>
                    <a:pt x="56" y="13"/>
                    <a:pt x="57" y="11"/>
                    <a:pt x="80" y="11"/>
                  </a:cubicBezTo>
                  <a:cubicBezTo>
                    <a:pt x="102" y="10"/>
                    <a:pt x="126" y="19"/>
                    <a:pt x="126" y="49"/>
                  </a:cubicBezTo>
                  <a:cubicBezTo>
                    <a:pt x="126" y="79"/>
                    <a:pt x="107" y="90"/>
                    <a:pt x="76" y="90"/>
                  </a:cubicBezTo>
                  <a:cubicBezTo>
                    <a:pt x="56" y="90"/>
                    <a:pt x="56" y="90"/>
                    <a:pt x="56" y="90"/>
                  </a:cubicBezTo>
                  <a:lnTo>
                    <a:pt x="56" y="2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24" name="Freeform 7"/>
            <p:cNvSpPr>
              <a:spLocks/>
            </p:cNvSpPr>
            <p:nvPr userDrawn="1"/>
          </p:nvSpPr>
          <p:spPr bwMode="gray">
            <a:xfrm>
              <a:off x="1535" y="1973"/>
              <a:ext cx="345" cy="362"/>
            </a:xfrm>
            <a:custGeom>
              <a:avLst/>
              <a:gdLst>
                <a:gd name="T0" fmla="*/ 146 w 146"/>
                <a:gd name="T1" fmla="*/ 150 h 153"/>
                <a:gd name="T2" fmla="*/ 121 w 146"/>
                <a:gd name="T3" fmla="*/ 150 h 153"/>
                <a:gd name="T4" fmla="*/ 118 w 146"/>
                <a:gd name="T5" fmla="*/ 132 h 153"/>
                <a:gd name="T6" fmla="*/ 64 w 146"/>
                <a:gd name="T7" fmla="*/ 153 h 153"/>
                <a:gd name="T8" fmla="*/ 21 w 146"/>
                <a:gd name="T9" fmla="*/ 108 h 153"/>
                <a:gd name="T10" fmla="*/ 21 w 146"/>
                <a:gd name="T11" fmla="*/ 30 h 153"/>
                <a:gd name="T12" fmla="*/ 12 w 146"/>
                <a:gd name="T13" fmla="*/ 16 h 153"/>
                <a:gd name="T14" fmla="*/ 0 w 146"/>
                <a:gd name="T15" fmla="*/ 15 h 153"/>
                <a:gd name="T16" fmla="*/ 0 w 146"/>
                <a:gd name="T17" fmla="*/ 7 h 153"/>
                <a:gd name="T18" fmla="*/ 47 w 146"/>
                <a:gd name="T19" fmla="*/ 0 h 153"/>
                <a:gd name="T20" fmla="*/ 49 w 146"/>
                <a:gd name="T21" fmla="*/ 2 h 153"/>
                <a:gd name="T22" fmla="*/ 49 w 146"/>
                <a:gd name="T23" fmla="*/ 103 h 153"/>
                <a:gd name="T24" fmla="*/ 79 w 146"/>
                <a:gd name="T25" fmla="*/ 137 h 153"/>
                <a:gd name="T26" fmla="*/ 116 w 146"/>
                <a:gd name="T27" fmla="*/ 115 h 153"/>
                <a:gd name="T28" fmla="*/ 118 w 146"/>
                <a:gd name="T29" fmla="*/ 97 h 153"/>
                <a:gd name="T30" fmla="*/ 118 w 146"/>
                <a:gd name="T31" fmla="*/ 30 h 153"/>
                <a:gd name="T32" fmla="*/ 109 w 146"/>
                <a:gd name="T33" fmla="*/ 16 h 153"/>
                <a:gd name="T34" fmla="*/ 98 w 146"/>
                <a:gd name="T35" fmla="*/ 15 h 153"/>
                <a:gd name="T36" fmla="*/ 98 w 146"/>
                <a:gd name="T37" fmla="*/ 7 h 153"/>
                <a:gd name="T38" fmla="*/ 144 w 146"/>
                <a:gd name="T39" fmla="*/ 0 h 153"/>
                <a:gd name="T40" fmla="*/ 146 w 146"/>
                <a:gd name="T41" fmla="*/ 2 h 153"/>
                <a:gd name="T42" fmla="*/ 146 w 146"/>
                <a:gd name="T43" fmla="*/ 15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6" h="153">
                  <a:moveTo>
                    <a:pt x="146" y="150"/>
                  </a:moveTo>
                  <a:cubicBezTo>
                    <a:pt x="121" y="150"/>
                    <a:pt x="121" y="150"/>
                    <a:pt x="121" y="150"/>
                  </a:cubicBezTo>
                  <a:cubicBezTo>
                    <a:pt x="118" y="132"/>
                    <a:pt x="118" y="132"/>
                    <a:pt x="118" y="132"/>
                  </a:cubicBezTo>
                  <a:cubicBezTo>
                    <a:pt x="109" y="136"/>
                    <a:pt x="89" y="153"/>
                    <a:pt x="64" y="153"/>
                  </a:cubicBezTo>
                  <a:cubicBezTo>
                    <a:pt x="41" y="153"/>
                    <a:pt x="21" y="143"/>
                    <a:pt x="21" y="108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7"/>
                    <a:pt x="12" y="1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9" y="126"/>
                    <a:pt x="62" y="137"/>
                    <a:pt x="79" y="137"/>
                  </a:cubicBezTo>
                  <a:cubicBezTo>
                    <a:pt x="95" y="137"/>
                    <a:pt x="109" y="128"/>
                    <a:pt x="116" y="115"/>
                  </a:cubicBezTo>
                  <a:cubicBezTo>
                    <a:pt x="118" y="112"/>
                    <a:pt x="118" y="105"/>
                    <a:pt x="118" y="97"/>
                  </a:cubicBezTo>
                  <a:cubicBezTo>
                    <a:pt x="118" y="30"/>
                    <a:pt x="118" y="30"/>
                    <a:pt x="118" y="30"/>
                  </a:cubicBezTo>
                  <a:cubicBezTo>
                    <a:pt x="118" y="19"/>
                    <a:pt x="117" y="17"/>
                    <a:pt x="109" y="16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6" y="2"/>
                    <a:pt x="146" y="2"/>
                    <a:pt x="146" y="2"/>
                  </a:cubicBezTo>
                  <a:lnTo>
                    <a:pt x="146" y="15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25" name="Freeform 8"/>
            <p:cNvSpPr>
              <a:spLocks/>
            </p:cNvSpPr>
            <p:nvPr userDrawn="1"/>
          </p:nvSpPr>
          <p:spPr bwMode="gray">
            <a:xfrm>
              <a:off x="1967" y="1973"/>
              <a:ext cx="250" cy="362"/>
            </a:xfrm>
            <a:custGeom>
              <a:avLst/>
              <a:gdLst>
                <a:gd name="T0" fmla="*/ 96 w 106"/>
                <a:gd name="T1" fmla="*/ 45 h 153"/>
                <a:gd name="T2" fmla="*/ 96 w 106"/>
                <a:gd name="T3" fmla="*/ 10 h 153"/>
                <a:gd name="T4" fmla="*/ 57 w 106"/>
                <a:gd name="T5" fmla="*/ 0 h 153"/>
                <a:gd name="T6" fmla="*/ 3 w 106"/>
                <a:gd name="T7" fmla="*/ 44 h 153"/>
                <a:gd name="T8" fmla="*/ 48 w 106"/>
                <a:gd name="T9" fmla="*/ 87 h 153"/>
                <a:gd name="T10" fmla="*/ 80 w 106"/>
                <a:gd name="T11" fmla="*/ 118 h 153"/>
                <a:gd name="T12" fmla="*/ 52 w 106"/>
                <a:gd name="T13" fmla="*/ 143 h 153"/>
                <a:gd name="T14" fmla="*/ 9 w 106"/>
                <a:gd name="T15" fmla="*/ 100 h 153"/>
                <a:gd name="T16" fmla="*/ 0 w 106"/>
                <a:gd name="T17" fmla="*/ 100 h 153"/>
                <a:gd name="T18" fmla="*/ 3 w 106"/>
                <a:gd name="T19" fmla="*/ 139 h 153"/>
                <a:gd name="T20" fmla="*/ 50 w 106"/>
                <a:gd name="T21" fmla="*/ 153 h 153"/>
                <a:gd name="T22" fmla="*/ 106 w 106"/>
                <a:gd name="T23" fmla="*/ 109 h 153"/>
                <a:gd name="T24" fmla="*/ 59 w 106"/>
                <a:gd name="T25" fmla="*/ 61 h 153"/>
                <a:gd name="T26" fmla="*/ 27 w 106"/>
                <a:gd name="T27" fmla="*/ 35 h 153"/>
                <a:gd name="T28" fmla="*/ 54 w 106"/>
                <a:gd name="T29" fmla="*/ 10 h 153"/>
                <a:gd name="T30" fmla="*/ 87 w 106"/>
                <a:gd name="T31" fmla="*/ 45 h 153"/>
                <a:gd name="T32" fmla="*/ 96 w 106"/>
                <a:gd name="T33" fmla="*/ 4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53">
                  <a:moveTo>
                    <a:pt x="96" y="45"/>
                  </a:moveTo>
                  <a:cubicBezTo>
                    <a:pt x="96" y="10"/>
                    <a:pt x="96" y="10"/>
                    <a:pt x="96" y="10"/>
                  </a:cubicBezTo>
                  <a:cubicBezTo>
                    <a:pt x="86" y="3"/>
                    <a:pt x="71" y="0"/>
                    <a:pt x="57" y="0"/>
                  </a:cubicBezTo>
                  <a:cubicBezTo>
                    <a:pt x="25" y="0"/>
                    <a:pt x="3" y="15"/>
                    <a:pt x="3" y="44"/>
                  </a:cubicBezTo>
                  <a:cubicBezTo>
                    <a:pt x="3" y="68"/>
                    <a:pt x="23" y="79"/>
                    <a:pt x="48" y="87"/>
                  </a:cubicBezTo>
                  <a:cubicBezTo>
                    <a:pt x="61" y="91"/>
                    <a:pt x="80" y="98"/>
                    <a:pt x="80" y="118"/>
                  </a:cubicBezTo>
                  <a:cubicBezTo>
                    <a:pt x="80" y="133"/>
                    <a:pt x="68" y="143"/>
                    <a:pt x="52" y="143"/>
                  </a:cubicBezTo>
                  <a:cubicBezTo>
                    <a:pt x="28" y="143"/>
                    <a:pt x="15" y="125"/>
                    <a:pt x="9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4" y="149"/>
                    <a:pt x="32" y="153"/>
                    <a:pt x="50" y="153"/>
                  </a:cubicBezTo>
                  <a:cubicBezTo>
                    <a:pt x="85" y="153"/>
                    <a:pt x="106" y="135"/>
                    <a:pt x="106" y="109"/>
                  </a:cubicBezTo>
                  <a:cubicBezTo>
                    <a:pt x="106" y="83"/>
                    <a:pt x="89" y="71"/>
                    <a:pt x="59" y="61"/>
                  </a:cubicBezTo>
                  <a:cubicBezTo>
                    <a:pt x="46" y="58"/>
                    <a:pt x="27" y="51"/>
                    <a:pt x="27" y="35"/>
                  </a:cubicBezTo>
                  <a:cubicBezTo>
                    <a:pt x="27" y="19"/>
                    <a:pt x="39" y="10"/>
                    <a:pt x="54" y="10"/>
                  </a:cubicBezTo>
                  <a:cubicBezTo>
                    <a:pt x="75" y="10"/>
                    <a:pt x="85" y="27"/>
                    <a:pt x="87" y="45"/>
                  </a:cubicBezTo>
                  <a:lnTo>
                    <a:pt x="96" y="4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26" name="Freeform 9"/>
            <p:cNvSpPr>
              <a:spLocks/>
            </p:cNvSpPr>
            <p:nvPr userDrawn="1"/>
          </p:nvSpPr>
          <p:spPr bwMode="gray">
            <a:xfrm>
              <a:off x="2276" y="1822"/>
              <a:ext cx="88" cy="88"/>
            </a:xfrm>
            <a:custGeom>
              <a:avLst/>
              <a:gdLst>
                <a:gd name="T0" fmla="*/ 19 w 37"/>
                <a:gd name="T1" fmla="*/ 0 h 37"/>
                <a:gd name="T2" fmla="*/ 0 w 37"/>
                <a:gd name="T3" fmla="*/ 19 h 37"/>
                <a:gd name="T4" fmla="*/ 19 w 37"/>
                <a:gd name="T5" fmla="*/ 37 h 37"/>
                <a:gd name="T6" fmla="*/ 37 w 37"/>
                <a:gd name="T7" fmla="*/ 19 h 37"/>
                <a:gd name="T8" fmla="*/ 19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19" y="0"/>
                  </a:moveTo>
                  <a:cubicBezTo>
                    <a:pt x="8" y="0"/>
                    <a:pt x="0" y="8"/>
                    <a:pt x="0" y="19"/>
                  </a:cubicBezTo>
                  <a:cubicBezTo>
                    <a:pt x="0" y="29"/>
                    <a:pt x="8" y="37"/>
                    <a:pt x="19" y="37"/>
                  </a:cubicBezTo>
                  <a:cubicBezTo>
                    <a:pt x="30" y="37"/>
                    <a:pt x="36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27" name="Freeform 10"/>
            <p:cNvSpPr>
              <a:spLocks/>
            </p:cNvSpPr>
            <p:nvPr userDrawn="1"/>
          </p:nvSpPr>
          <p:spPr bwMode="gray">
            <a:xfrm>
              <a:off x="2260" y="1973"/>
              <a:ext cx="116" cy="355"/>
            </a:xfrm>
            <a:custGeom>
              <a:avLst/>
              <a:gdLst>
                <a:gd name="T0" fmla="*/ 0 w 49"/>
                <a:gd name="T1" fmla="*/ 7 h 150"/>
                <a:gd name="T2" fmla="*/ 47 w 49"/>
                <a:gd name="T3" fmla="*/ 0 h 150"/>
                <a:gd name="T4" fmla="*/ 49 w 49"/>
                <a:gd name="T5" fmla="*/ 2 h 150"/>
                <a:gd name="T6" fmla="*/ 49 w 49"/>
                <a:gd name="T7" fmla="*/ 150 h 150"/>
                <a:gd name="T8" fmla="*/ 21 w 49"/>
                <a:gd name="T9" fmla="*/ 150 h 150"/>
                <a:gd name="T10" fmla="*/ 21 w 49"/>
                <a:gd name="T11" fmla="*/ 30 h 150"/>
                <a:gd name="T12" fmla="*/ 12 w 49"/>
                <a:gd name="T13" fmla="*/ 16 h 150"/>
                <a:gd name="T14" fmla="*/ 0 w 49"/>
                <a:gd name="T15" fmla="*/ 15 h 150"/>
                <a:gd name="T16" fmla="*/ 0 w 49"/>
                <a:gd name="T17" fmla="*/ 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50">
                  <a:moveTo>
                    <a:pt x="0" y="7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7"/>
                    <a:pt x="12" y="16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28" name="Freeform 11"/>
            <p:cNvSpPr>
              <a:spLocks/>
            </p:cNvSpPr>
            <p:nvPr userDrawn="1"/>
          </p:nvSpPr>
          <p:spPr bwMode="gray">
            <a:xfrm>
              <a:off x="2439" y="1973"/>
              <a:ext cx="348" cy="355"/>
            </a:xfrm>
            <a:custGeom>
              <a:avLst/>
              <a:gdLst>
                <a:gd name="T0" fmla="*/ 147 w 147"/>
                <a:gd name="T1" fmla="*/ 47 h 150"/>
                <a:gd name="T2" fmla="*/ 147 w 147"/>
                <a:gd name="T3" fmla="*/ 150 h 150"/>
                <a:gd name="T4" fmla="*/ 119 w 147"/>
                <a:gd name="T5" fmla="*/ 150 h 150"/>
                <a:gd name="T6" fmla="*/ 119 w 147"/>
                <a:gd name="T7" fmla="*/ 53 h 150"/>
                <a:gd name="T8" fmla="*/ 88 w 147"/>
                <a:gd name="T9" fmla="*/ 16 h 150"/>
                <a:gd name="T10" fmla="*/ 52 w 147"/>
                <a:gd name="T11" fmla="*/ 37 h 150"/>
                <a:gd name="T12" fmla="*/ 49 w 147"/>
                <a:gd name="T13" fmla="*/ 54 h 150"/>
                <a:gd name="T14" fmla="*/ 49 w 147"/>
                <a:gd name="T15" fmla="*/ 150 h 150"/>
                <a:gd name="T16" fmla="*/ 21 w 147"/>
                <a:gd name="T17" fmla="*/ 150 h 150"/>
                <a:gd name="T18" fmla="*/ 21 w 147"/>
                <a:gd name="T19" fmla="*/ 30 h 150"/>
                <a:gd name="T20" fmla="*/ 12 w 147"/>
                <a:gd name="T21" fmla="*/ 16 h 150"/>
                <a:gd name="T22" fmla="*/ 0 w 147"/>
                <a:gd name="T23" fmla="*/ 15 h 150"/>
                <a:gd name="T24" fmla="*/ 0 w 147"/>
                <a:gd name="T25" fmla="*/ 7 h 150"/>
                <a:gd name="T26" fmla="*/ 45 w 147"/>
                <a:gd name="T27" fmla="*/ 0 h 150"/>
                <a:gd name="T28" fmla="*/ 49 w 147"/>
                <a:gd name="T29" fmla="*/ 22 h 150"/>
                <a:gd name="T30" fmla="*/ 103 w 147"/>
                <a:gd name="T31" fmla="*/ 0 h 150"/>
                <a:gd name="T32" fmla="*/ 147 w 147"/>
                <a:gd name="T33" fmla="*/ 4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" h="150">
                  <a:moveTo>
                    <a:pt x="147" y="47"/>
                  </a:moveTo>
                  <a:cubicBezTo>
                    <a:pt x="147" y="150"/>
                    <a:pt x="147" y="150"/>
                    <a:pt x="147" y="150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27"/>
                    <a:pt x="108" y="16"/>
                    <a:pt x="88" y="16"/>
                  </a:cubicBezTo>
                  <a:cubicBezTo>
                    <a:pt x="72" y="16"/>
                    <a:pt x="58" y="26"/>
                    <a:pt x="52" y="37"/>
                  </a:cubicBezTo>
                  <a:cubicBezTo>
                    <a:pt x="50" y="42"/>
                    <a:pt x="49" y="46"/>
                    <a:pt x="49" y="54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7"/>
                    <a:pt x="12" y="1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67" y="11"/>
                    <a:pt x="81" y="0"/>
                    <a:pt x="103" y="0"/>
                  </a:cubicBezTo>
                  <a:cubicBezTo>
                    <a:pt x="131" y="0"/>
                    <a:pt x="147" y="17"/>
                    <a:pt x="147" y="47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29" name="Freeform 12"/>
            <p:cNvSpPr>
              <a:spLocks/>
            </p:cNvSpPr>
            <p:nvPr userDrawn="1"/>
          </p:nvSpPr>
          <p:spPr bwMode="gray">
            <a:xfrm>
              <a:off x="3233" y="1973"/>
              <a:ext cx="248" cy="362"/>
            </a:xfrm>
            <a:custGeom>
              <a:avLst/>
              <a:gdLst>
                <a:gd name="T0" fmla="*/ 96 w 105"/>
                <a:gd name="T1" fmla="*/ 45 h 153"/>
                <a:gd name="T2" fmla="*/ 96 w 105"/>
                <a:gd name="T3" fmla="*/ 10 h 153"/>
                <a:gd name="T4" fmla="*/ 57 w 105"/>
                <a:gd name="T5" fmla="*/ 0 h 153"/>
                <a:gd name="T6" fmla="*/ 3 w 105"/>
                <a:gd name="T7" fmla="*/ 44 h 153"/>
                <a:gd name="T8" fmla="*/ 48 w 105"/>
                <a:gd name="T9" fmla="*/ 87 h 153"/>
                <a:gd name="T10" fmla="*/ 80 w 105"/>
                <a:gd name="T11" fmla="*/ 118 h 153"/>
                <a:gd name="T12" fmla="*/ 52 w 105"/>
                <a:gd name="T13" fmla="*/ 143 h 153"/>
                <a:gd name="T14" fmla="*/ 9 w 105"/>
                <a:gd name="T15" fmla="*/ 100 h 153"/>
                <a:gd name="T16" fmla="*/ 0 w 105"/>
                <a:gd name="T17" fmla="*/ 100 h 153"/>
                <a:gd name="T18" fmla="*/ 3 w 105"/>
                <a:gd name="T19" fmla="*/ 139 h 153"/>
                <a:gd name="T20" fmla="*/ 50 w 105"/>
                <a:gd name="T21" fmla="*/ 153 h 153"/>
                <a:gd name="T22" fmla="*/ 105 w 105"/>
                <a:gd name="T23" fmla="*/ 109 h 153"/>
                <a:gd name="T24" fmla="*/ 59 w 105"/>
                <a:gd name="T25" fmla="*/ 61 h 153"/>
                <a:gd name="T26" fmla="*/ 27 w 105"/>
                <a:gd name="T27" fmla="*/ 35 h 153"/>
                <a:gd name="T28" fmla="*/ 54 w 105"/>
                <a:gd name="T29" fmla="*/ 10 h 153"/>
                <a:gd name="T30" fmla="*/ 87 w 105"/>
                <a:gd name="T31" fmla="*/ 45 h 153"/>
                <a:gd name="T32" fmla="*/ 96 w 105"/>
                <a:gd name="T33" fmla="*/ 4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3">
                  <a:moveTo>
                    <a:pt x="96" y="45"/>
                  </a:moveTo>
                  <a:cubicBezTo>
                    <a:pt x="96" y="10"/>
                    <a:pt x="96" y="10"/>
                    <a:pt x="96" y="10"/>
                  </a:cubicBezTo>
                  <a:cubicBezTo>
                    <a:pt x="86" y="3"/>
                    <a:pt x="71" y="0"/>
                    <a:pt x="57" y="0"/>
                  </a:cubicBezTo>
                  <a:cubicBezTo>
                    <a:pt x="25" y="0"/>
                    <a:pt x="3" y="15"/>
                    <a:pt x="3" y="44"/>
                  </a:cubicBezTo>
                  <a:cubicBezTo>
                    <a:pt x="3" y="68"/>
                    <a:pt x="23" y="79"/>
                    <a:pt x="48" y="87"/>
                  </a:cubicBezTo>
                  <a:cubicBezTo>
                    <a:pt x="61" y="91"/>
                    <a:pt x="80" y="98"/>
                    <a:pt x="80" y="118"/>
                  </a:cubicBezTo>
                  <a:cubicBezTo>
                    <a:pt x="80" y="133"/>
                    <a:pt x="68" y="143"/>
                    <a:pt x="52" y="143"/>
                  </a:cubicBezTo>
                  <a:cubicBezTo>
                    <a:pt x="28" y="143"/>
                    <a:pt x="15" y="125"/>
                    <a:pt x="9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4" y="149"/>
                    <a:pt x="32" y="153"/>
                    <a:pt x="50" y="153"/>
                  </a:cubicBezTo>
                  <a:cubicBezTo>
                    <a:pt x="85" y="153"/>
                    <a:pt x="105" y="135"/>
                    <a:pt x="105" y="109"/>
                  </a:cubicBezTo>
                  <a:cubicBezTo>
                    <a:pt x="105" y="83"/>
                    <a:pt x="89" y="71"/>
                    <a:pt x="59" y="61"/>
                  </a:cubicBezTo>
                  <a:cubicBezTo>
                    <a:pt x="46" y="58"/>
                    <a:pt x="27" y="51"/>
                    <a:pt x="27" y="35"/>
                  </a:cubicBezTo>
                  <a:cubicBezTo>
                    <a:pt x="27" y="19"/>
                    <a:pt x="39" y="10"/>
                    <a:pt x="54" y="10"/>
                  </a:cubicBezTo>
                  <a:cubicBezTo>
                    <a:pt x="75" y="10"/>
                    <a:pt x="85" y="27"/>
                    <a:pt x="87" y="45"/>
                  </a:cubicBezTo>
                  <a:lnTo>
                    <a:pt x="96" y="4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30" name="Freeform 13"/>
            <p:cNvSpPr>
              <a:spLocks/>
            </p:cNvSpPr>
            <p:nvPr userDrawn="1"/>
          </p:nvSpPr>
          <p:spPr bwMode="gray">
            <a:xfrm>
              <a:off x="3550" y="1973"/>
              <a:ext cx="250" cy="362"/>
            </a:xfrm>
            <a:custGeom>
              <a:avLst/>
              <a:gdLst>
                <a:gd name="T0" fmla="*/ 96 w 106"/>
                <a:gd name="T1" fmla="*/ 45 h 153"/>
                <a:gd name="T2" fmla="*/ 96 w 106"/>
                <a:gd name="T3" fmla="*/ 10 h 153"/>
                <a:gd name="T4" fmla="*/ 57 w 106"/>
                <a:gd name="T5" fmla="*/ 0 h 153"/>
                <a:gd name="T6" fmla="*/ 3 w 106"/>
                <a:gd name="T7" fmla="*/ 44 h 153"/>
                <a:gd name="T8" fmla="*/ 48 w 106"/>
                <a:gd name="T9" fmla="*/ 87 h 153"/>
                <a:gd name="T10" fmla="*/ 80 w 106"/>
                <a:gd name="T11" fmla="*/ 118 h 153"/>
                <a:gd name="T12" fmla="*/ 53 w 106"/>
                <a:gd name="T13" fmla="*/ 143 h 153"/>
                <a:gd name="T14" fmla="*/ 9 w 106"/>
                <a:gd name="T15" fmla="*/ 100 h 153"/>
                <a:gd name="T16" fmla="*/ 0 w 106"/>
                <a:gd name="T17" fmla="*/ 100 h 153"/>
                <a:gd name="T18" fmla="*/ 3 w 106"/>
                <a:gd name="T19" fmla="*/ 139 h 153"/>
                <a:gd name="T20" fmla="*/ 50 w 106"/>
                <a:gd name="T21" fmla="*/ 153 h 153"/>
                <a:gd name="T22" fmla="*/ 106 w 106"/>
                <a:gd name="T23" fmla="*/ 109 h 153"/>
                <a:gd name="T24" fmla="*/ 59 w 106"/>
                <a:gd name="T25" fmla="*/ 61 h 153"/>
                <a:gd name="T26" fmla="*/ 27 w 106"/>
                <a:gd name="T27" fmla="*/ 35 h 153"/>
                <a:gd name="T28" fmla="*/ 54 w 106"/>
                <a:gd name="T29" fmla="*/ 10 h 153"/>
                <a:gd name="T30" fmla="*/ 87 w 106"/>
                <a:gd name="T31" fmla="*/ 45 h 153"/>
                <a:gd name="T32" fmla="*/ 96 w 106"/>
                <a:gd name="T33" fmla="*/ 4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53">
                  <a:moveTo>
                    <a:pt x="96" y="45"/>
                  </a:moveTo>
                  <a:cubicBezTo>
                    <a:pt x="96" y="10"/>
                    <a:pt x="96" y="10"/>
                    <a:pt x="96" y="10"/>
                  </a:cubicBezTo>
                  <a:cubicBezTo>
                    <a:pt x="86" y="3"/>
                    <a:pt x="71" y="0"/>
                    <a:pt x="57" y="0"/>
                  </a:cubicBezTo>
                  <a:cubicBezTo>
                    <a:pt x="25" y="0"/>
                    <a:pt x="3" y="15"/>
                    <a:pt x="3" y="44"/>
                  </a:cubicBezTo>
                  <a:cubicBezTo>
                    <a:pt x="3" y="68"/>
                    <a:pt x="23" y="79"/>
                    <a:pt x="48" y="87"/>
                  </a:cubicBezTo>
                  <a:cubicBezTo>
                    <a:pt x="61" y="91"/>
                    <a:pt x="80" y="98"/>
                    <a:pt x="80" y="118"/>
                  </a:cubicBezTo>
                  <a:cubicBezTo>
                    <a:pt x="80" y="133"/>
                    <a:pt x="68" y="143"/>
                    <a:pt x="53" y="143"/>
                  </a:cubicBezTo>
                  <a:cubicBezTo>
                    <a:pt x="28" y="143"/>
                    <a:pt x="15" y="125"/>
                    <a:pt x="9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4" y="149"/>
                    <a:pt x="32" y="153"/>
                    <a:pt x="50" y="153"/>
                  </a:cubicBezTo>
                  <a:cubicBezTo>
                    <a:pt x="85" y="153"/>
                    <a:pt x="106" y="135"/>
                    <a:pt x="106" y="109"/>
                  </a:cubicBezTo>
                  <a:cubicBezTo>
                    <a:pt x="106" y="83"/>
                    <a:pt x="90" y="71"/>
                    <a:pt x="59" y="61"/>
                  </a:cubicBezTo>
                  <a:cubicBezTo>
                    <a:pt x="47" y="58"/>
                    <a:pt x="27" y="51"/>
                    <a:pt x="27" y="35"/>
                  </a:cubicBezTo>
                  <a:cubicBezTo>
                    <a:pt x="27" y="19"/>
                    <a:pt x="39" y="10"/>
                    <a:pt x="54" y="10"/>
                  </a:cubicBezTo>
                  <a:cubicBezTo>
                    <a:pt x="75" y="10"/>
                    <a:pt x="85" y="27"/>
                    <a:pt x="87" y="45"/>
                  </a:cubicBezTo>
                  <a:lnTo>
                    <a:pt x="96" y="4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31" name="Freeform 14"/>
            <p:cNvSpPr>
              <a:spLocks noEditPoints="1"/>
            </p:cNvSpPr>
            <p:nvPr userDrawn="1"/>
          </p:nvSpPr>
          <p:spPr bwMode="gray">
            <a:xfrm>
              <a:off x="2860" y="1973"/>
              <a:ext cx="305" cy="364"/>
            </a:xfrm>
            <a:custGeom>
              <a:avLst/>
              <a:gdLst>
                <a:gd name="T0" fmla="*/ 117 w 129"/>
                <a:gd name="T1" fmla="*/ 71 h 154"/>
                <a:gd name="T2" fmla="*/ 31 w 129"/>
                <a:gd name="T3" fmla="*/ 71 h 154"/>
                <a:gd name="T4" fmla="*/ 75 w 129"/>
                <a:gd name="T5" fmla="*/ 138 h 154"/>
                <a:gd name="T6" fmla="*/ 114 w 129"/>
                <a:gd name="T7" fmla="*/ 115 h 154"/>
                <a:gd name="T8" fmla="*/ 124 w 129"/>
                <a:gd name="T9" fmla="*/ 121 h 154"/>
                <a:gd name="T10" fmla="*/ 69 w 129"/>
                <a:gd name="T11" fmla="*/ 153 h 154"/>
                <a:gd name="T12" fmla="*/ 0 w 129"/>
                <a:gd name="T13" fmla="*/ 78 h 154"/>
                <a:gd name="T14" fmla="*/ 69 w 129"/>
                <a:gd name="T15" fmla="*/ 0 h 154"/>
                <a:gd name="T16" fmla="*/ 129 w 129"/>
                <a:gd name="T17" fmla="*/ 60 h 154"/>
                <a:gd name="T18" fmla="*/ 117 w 129"/>
                <a:gd name="T19" fmla="*/ 71 h 154"/>
                <a:gd name="T20" fmla="*/ 32 w 129"/>
                <a:gd name="T21" fmla="*/ 60 h 154"/>
                <a:gd name="T22" fmla="*/ 67 w 129"/>
                <a:gd name="T23" fmla="*/ 10 h 154"/>
                <a:gd name="T24" fmla="*/ 98 w 129"/>
                <a:gd name="T25" fmla="*/ 50 h 154"/>
                <a:gd name="T26" fmla="*/ 88 w 129"/>
                <a:gd name="T27" fmla="*/ 60 h 154"/>
                <a:gd name="T28" fmla="*/ 32 w 129"/>
                <a:gd name="T29" fmla="*/ 6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54">
                  <a:moveTo>
                    <a:pt x="117" y="71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31" y="102"/>
                    <a:pt x="38" y="138"/>
                    <a:pt x="75" y="138"/>
                  </a:cubicBezTo>
                  <a:cubicBezTo>
                    <a:pt x="95" y="138"/>
                    <a:pt x="106" y="128"/>
                    <a:pt x="114" y="115"/>
                  </a:cubicBezTo>
                  <a:cubicBezTo>
                    <a:pt x="124" y="121"/>
                    <a:pt x="124" y="121"/>
                    <a:pt x="124" y="121"/>
                  </a:cubicBezTo>
                  <a:cubicBezTo>
                    <a:pt x="114" y="139"/>
                    <a:pt x="98" y="153"/>
                    <a:pt x="69" y="153"/>
                  </a:cubicBezTo>
                  <a:cubicBezTo>
                    <a:pt x="21" y="154"/>
                    <a:pt x="0" y="125"/>
                    <a:pt x="0" y="78"/>
                  </a:cubicBezTo>
                  <a:cubicBezTo>
                    <a:pt x="0" y="33"/>
                    <a:pt x="22" y="0"/>
                    <a:pt x="69" y="0"/>
                  </a:cubicBezTo>
                  <a:cubicBezTo>
                    <a:pt x="124" y="0"/>
                    <a:pt x="129" y="42"/>
                    <a:pt x="129" y="60"/>
                  </a:cubicBezTo>
                  <a:cubicBezTo>
                    <a:pt x="129" y="70"/>
                    <a:pt x="124" y="71"/>
                    <a:pt x="117" y="71"/>
                  </a:cubicBezTo>
                  <a:close/>
                  <a:moveTo>
                    <a:pt x="32" y="60"/>
                  </a:moveTo>
                  <a:cubicBezTo>
                    <a:pt x="32" y="48"/>
                    <a:pt x="36" y="10"/>
                    <a:pt x="67" y="10"/>
                  </a:cubicBezTo>
                  <a:cubicBezTo>
                    <a:pt x="95" y="10"/>
                    <a:pt x="98" y="39"/>
                    <a:pt x="98" y="50"/>
                  </a:cubicBezTo>
                  <a:cubicBezTo>
                    <a:pt x="98" y="56"/>
                    <a:pt x="96" y="60"/>
                    <a:pt x="88" y="60"/>
                  </a:cubicBezTo>
                  <a:lnTo>
                    <a:pt x="32" y="6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32" name="Freeform 15"/>
            <p:cNvSpPr>
              <a:spLocks/>
            </p:cNvSpPr>
            <p:nvPr userDrawn="1"/>
          </p:nvSpPr>
          <p:spPr bwMode="gray">
            <a:xfrm>
              <a:off x="4051" y="1829"/>
              <a:ext cx="318" cy="508"/>
            </a:xfrm>
            <a:custGeom>
              <a:avLst/>
              <a:gdLst>
                <a:gd name="T0" fmla="*/ 3 w 135"/>
                <a:gd name="T1" fmla="*/ 197 h 215"/>
                <a:gd name="T2" fmla="*/ 62 w 135"/>
                <a:gd name="T3" fmla="*/ 215 h 215"/>
                <a:gd name="T4" fmla="*/ 135 w 135"/>
                <a:gd name="T5" fmla="*/ 154 h 215"/>
                <a:gd name="T6" fmla="*/ 77 w 135"/>
                <a:gd name="T7" fmla="*/ 90 h 215"/>
                <a:gd name="T8" fmla="*/ 67 w 135"/>
                <a:gd name="T9" fmla="*/ 86 h 215"/>
                <a:gd name="T10" fmla="*/ 30 w 135"/>
                <a:gd name="T11" fmla="*/ 48 h 215"/>
                <a:gd name="T12" fmla="*/ 69 w 135"/>
                <a:gd name="T13" fmla="*/ 10 h 215"/>
                <a:gd name="T14" fmla="*/ 113 w 135"/>
                <a:gd name="T15" fmla="*/ 55 h 215"/>
                <a:gd name="T16" fmla="*/ 123 w 135"/>
                <a:gd name="T17" fmla="*/ 55 h 215"/>
                <a:gd name="T18" fmla="*/ 123 w 135"/>
                <a:gd name="T19" fmla="*/ 13 h 215"/>
                <a:gd name="T20" fmla="*/ 72 w 135"/>
                <a:gd name="T21" fmla="*/ 0 h 215"/>
                <a:gd name="T22" fmla="*/ 3 w 135"/>
                <a:gd name="T23" fmla="*/ 57 h 215"/>
                <a:gd name="T24" fmla="*/ 60 w 135"/>
                <a:gd name="T25" fmla="*/ 116 h 215"/>
                <a:gd name="T26" fmla="*/ 65 w 135"/>
                <a:gd name="T27" fmla="*/ 118 h 215"/>
                <a:gd name="T28" fmla="*/ 106 w 135"/>
                <a:gd name="T29" fmla="*/ 163 h 215"/>
                <a:gd name="T30" fmla="*/ 63 w 135"/>
                <a:gd name="T31" fmla="*/ 204 h 215"/>
                <a:gd name="T32" fmla="*/ 9 w 135"/>
                <a:gd name="T33" fmla="*/ 149 h 215"/>
                <a:gd name="T34" fmla="*/ 0 w 135"/>
                <a:gd name="T35" fmla="*/ 149 h 215"/>
                <a:gd name="T36" fmla="*/ 3 w 135"/>
                <a:gd name="T37" fmla="*/ 19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5" h="215">
                  <a:moveTo>
                    <a:pt x="3" y="197"/>
                  </a:moveTo>
                  <a:cubicBezTo>
                    <a:pt x="16" y="209"/>
                    <a:pt x="41" y="215"/>
                    <a:pt x="62" y="215"/>
                  </a:cubicBezTo>
                  <a:cubicBezTo>
                    <a:pt x="114" y="215"/>
                    <a:pt x="135" y="185"/>
                    <a:pt x="135" y="154"/>
                  </a:cubicBezTo>
                  <a:cubicBezTo>
                    <a:pt x="135" y="119"/>
                    <a:pt x="112" y="102"/>
                    <a:pt x="77" y="90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47" y="79"/>
                    <a:pt x="30" y="66"/>
                    <a:pt x="30" y="48"/>
                  </a:cubicBezTo>
                  <a:cubicBezTo>
                    <a:pt x="30" y="26"/>
                    <a:pt x="43" y="10"/>
                    <a:pt x="69" y="10"/>
                  </a:cubicBezTo>
                  <a:cubicBezTo>
                    <a:pt x="94" y="10"/>
                    <a:pt x="109" y="25"/>
                    <a:pt x="113" y="55"/>
                  </a:cubicBezTo>
                  <a:cubicBezTo>
                    <a:pt x="123" y="55"/>
                    <a:pt x="123" y="55"/>
                    <a:pt x="123" y="55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12" y="5"/>
                    <a:pt x="92" y="0"/>
                    <a:pt x="72" y="0"/>
                  </a:cubicBezTo>
                  <a:cubicBezTo>
                    <a:pt x="35" y="0"/>
                    <a:pt x="3" y="18"/>
                    <a:pt x="3" y="57"/>
                  </a:cubicBezTo>
                  <a:cubicBezTo>
                    <a:pt x="3" y="88"/>
                    <a:pt x="28" y="105"/>
                    <a:pt x="60" y="116"/>
                  </a:cubicBezTo>
                  <a:cubicBezTo>
                    <a:pt x="65" y="118"/>
                    <a:pt x="65" y="118"/>
                    <a:pt x="65" y="118"/>
                  </a:cubicBezTo>
                  <a:cubicBezTo>
                    <a:pt x="78" y="123"/>
                    <a:pt x="106" y="137"/>
                    <a:pt x="106" y="163"/>
                  </a:cubicBezTo>
                  <a:cubicBezTo>
                    <a:pt x="106" y="189"/>
                    <a:pt x="90" y="204"/>
                    <a:pt x="63" y="204"/>
                  </a:cubicBezTo>
                  <a:cubicBezTo>
                    <a:pt x="35" y="204"/>
                    <a:pt x="17" y="183"/>
                    <a:pt x="9" y="149"/>
                  </a:cubicBezTo>
                  <a:cubicBezTo>
                    <a:pt x="0" y="149"/>
                    <a:pt x="0" y="149"/>
                    <a:pt x="0" y="149"/>
                  </a:cubicBezTo>
                  <a:lnTo>
                    <a:pt x="3" y="197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33" name="Freeform 16"/>
            <p:cNvSpPr>
              <a:spLocks/>
            </p:cNvSpPr>
            <p:nvPr userDrawn="1"/>
          </p:nvSpPr>
          <p:spPr bwMode="gray">
            <a:xfrm>
              <a:off x="5031" y="1983"/>
              <a:ext cx="373" cy="345"/>
            </a:xfrm>
            <a:custGeom>
              <a:avLst/>
              <a:gdLst>
                <a:gd name="T0" fmla="*/ 101 w 158"/>
                <a:gd name="T1" fmla="*/ 0 h 146"/>
                <a:gd name="T2" fmla="*/ 101 w 158"/>
                <a:gd name="T3" fmla="*/ 8 h 146"/>
                <a:gd name="T4" fmla="*/ 116 w 158"/>
                <a:gd name="T5" fmla="*/ 10 h 146"/>
                <a:gd name="T6" fmla="*/ 120 w 158"/>
                <a:gd name="T7" fmla="*/ 18 h 146"/>
                <a:gd name="T8" fmla="*/ 105 w 158"/>
                <a:gd name="T9" fmla="*/ 64 h 146"/>
                <a:gd name="T10" fmla="*/ 85 w 158"/>
                <a:gd name="T11" fmla="*/ 119 h 146"/>
                <a:gd name="T12" fmla="*/ 85 w 158"/>
                <a:gd name="T13" fmla="*/ 119 h 146"/>
                <a:gd name="T14" fmla="*/ 67 w 158"/>
                <a:gd name="T15" fmla="*/ 69 h 146"/>
                <a:gd name="T16" fmla="*/ 49 w 158"/>
                <a:gd name="T17" fmla="*/ 18 h 146"/>
                <a:gd name="T18" fmla="*/ 54 w 158"/>
                <a:gd name="T19" fmla="*/ 10 h 146"/>
                <a:gd name="T20" fmla="*/ 67 w 158"/>
                <a:gd name="T21" fmla="*/ 8 h 146"/>
                <a:gd name="T22" fmla="*/ 67 w 158"/>
                <a:gd name="T23" fmla="*/ 0 h 146"/>
                <a:gd name="T24" fmla="*/ 0 w 158"/>
                <a:gd name="T25" fmla="*/ 0 h 146"/>
                <a:gd name="T26" fmla="*/ 0 w 158"/>
                <a:gd name="T27" fmla="*/ 8 h 146"/>
                <a:gd name="T28" fmla="*/ 21 w 158"/>
                <a:gd name="T29" fmla="*/ 22 h 146"/>
                <a:gd name="T30" fmla="*/ 44 w 158"/>
                <a:gd name="T31" fmla="*/ 81 h 146"/>
                <a:gd name="T32" fmla="*/ 67 w 158"/>
                <a:gd name="T33" fmla="*/ 146 h 146"/>
                <a:gd name="T34" fmla="*/ 88 w 158"/>
                <a:gd name="T35" fmla="*/ 146 h 146"/>
                <a:gd name="T36" fmla="*/ 115 w 158"/>
                <a:gd name="T37" fmla="*/ 73 h 146"/>
                <a:gd name="T38" fmla="*/ 136 w 158"/>
                <a:gd name="T39" fmla="*/ 21 h 146"/>
                <a:gd name="T40" fmla="*/ 158 w 158"/>
                <a:gd name="T41" fmla="*/ 8 h 146"/>
                <a:gd name="T42" fmla="*/ 158 w 158"/>
                <a:gd name="T43" fmla="*/ 0 h 146"/>
                <a:gd name="T44" fmla="*/ 101 w 158"/>
                <a:gd name="T4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8" h="146">
                  <a:moveTo>
                    <a:pt x="101" y="0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21" y="10"/>
                    <a:pt x="121" y="14"/>
                    <a:pt x="120" y="18"/>
                  </a:cubicBezTo>
                  <a:cubicBezTo>
                    <a:pt x="118" y="27"/>
                    <a:pt x="112" y="45"/>
                    <a:pt x="105" y="64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1" y="52"/>
                    <a:pt x="55" y="34"/>
                    <a:pt x="49" y="18"/>
                  </a:cubicBezTo>
                  <a:cubicBezTo>
                    <a:pt x="47" y="13"/>
                    <a:pt x="48" y="10"/>
                    <a:pt x="54" y="10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4" y="9"/>
                    <a:pt x="17" y="11"/>
                    <a:pt x="21" y="22"/>
                  </a:cubicBezTo>
                  <a:cubicBezTo>
                    <a:pt x="30" y="41"/>
                    <a:pt x="36" y="61"/>
                    <a:pt x="44" y="81"/>
                  </a:cubicBezTo>
                  <a:cubicBezTo>
                    <a:pt x="67" y="146"/>
                    <a:pt x="67" y="146"/>
                    <a:pt x="67" y="146"/>
                  </a:cubicBezTo>
                  <a:cubicBezTo>
                    <a:pt x="88" y="146"/>
                    <a:pt x="88" y="146"/>
                    <a:pt x="88" y="146"/>
                  </a:cubicBezTo>
                  <a:cubicBezTo>
                    <a:pt x="115" y="73"/>
                    <a:pt x="115" y="73"/>
                    <a:pt x="115" y="73"/>
                  </a:cubicBezTo>
                  <a:cubicBezTo>
                    <a:pt x="123" y="50"/>
                    <a:pt x="132" y="31"/>
                    <a:pt x="136" y="21"/>
                  </a:cubicBezTo>
                  <a:cubicBezTo>
                    <a:pt x="141" y="11"/>
                    <a:pt x="144" y="9"/>
                    <a:pt x="158" y="8"/>
                  </a:cubicBezTo>
                  <a:cubicBezTo>
                    <a:pt x="158" y="0"/>
                    <a:pt x="158" y="0"/>
                    <a:pt x="158" y="0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34" name="Freeform 17"/>
            <p:cNvSpPr>
              <a:spLocks/>
            </p:cNvSpPr>
            <p:nvPr userDrawn="1"/>
          </p:nvSpPr>
          <p:spPr bwMode="gray">
            <a:xfrm>
              <a:off x="6344" y="1973"/>
              <a:ext cx="248" cy="362"/>
            </a:xfrm>
            <a:custGeom>
              <a:avLst/>
              <a:gdLst>
                <a:gd name="T0" fmla="*/ 95 w 105"/>
                <a:gd name="T1" fmla="*/ 45 h 153"/>
                <a:gd name="T2" fmla="*/ 95 w 105"/>
                <a:gd name="T3" fmla="*/ 10 h 153"/>
                <a:gd name="T4" fmla="*/ 57 w 105"/>
                <a:gd name="T5" fmla="*/ 0 h 153"/>
                <a:gd name="T6" fmla="*/ 3 w 105"/>
                <a:gd name="T7" fmla="*/ 43 h 153"/>
                <a:gd name="T8" fmla="*/ 48 w 105"/>
                <a:gd name="T9" fmla="*/ 87 h 153"/>
                <a:gd name="T10" fmla="*/ 80 w 105"/>
                <a:gd name="T11" fmla="*/ 118 h 153"/>
                <a:gd name="T12" fmla="*/ 52 w 105"/>
                <a:gd name="T13" fmla="*/ 143 h 153"/>
                <a:gd name="T14" fmla="*/ 9 w 105"/>
                <a:gd name="T15" fmla="*/ 100 h 153"/>
                <a:gd name="T16" fmla="*/ 0 w 105"/>
                <a:gd name="T17" fmla="*/ 100 h 153"/>
                <a:gd name="T18" fmla="*/ 3 w 105"/>
                <a:gd name="T19" fmla="*/ 139 h 153"/>
                <a:gd name="T20" fmla="*/ 50 w 105"/>
                <a:gd name="T21" fmla="*/ 153 h 153"/>
                <a:gd name="T22" fmla="*/ 105 w 105"/>
                <a:gd name="T23" fmla="*/ 109 h 153"/>
                <a:gd name="T24" fmla="*/ 59 w 105"/>
                <a:gd name="T25" fmla="*/ 61 h 153"/>
                <a:gd name="T26" fmla="*/ 27 w 105"/>
                <a:gd name="T27" fmla="*/ 35 h 153"/>
                <a:gd name="T28" fmla="*/ 53 w 105"/>
                <a:gd name="T29" fmla="*/ 10 h 153"/>
                <a:gd name="T30" fmla="*/ 87 w 105"/>
                <a:gd name="T31" fmla="*/ 45 h 153"/>
                <a:gd name="T32" fmla="*/ 95 w 105"/>
                <a:gd name="T33" fmla="*/ 4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3">
                  <a:moveTo>
                    <a:pt x="95" y="45"/>
                  </a:moveTo>
                  <a:cubicBezTo>
                    <a:pt x="95" y="10"/>
                    <a:pt x="95" y="10"/>
                    <a:pt x="95" y="10"/>
                  </a:cubicBezTo>
                  <a:cubicBezTo>
                    <a:pt x="86" y="3"/>
                    <a:pt x="70" y="0"/>
                    <a:pt x="57" y="0"/>
                  </a:cubicBezTo>
                  <a:cubicBezTo>
                    <a:pt x="25" y="0"/>
                    <a:pt x="3" y="15"/>
                    <a:pt x="3" y="43"/>
                  </a:cubicBezTo>
                  <a:cubicBezTo>
                    <a:pt x="3" y="68"/>
                    <a:pt x="23" y="79"/>
                    <a:pt x="48" y="87"/>
                  </a:cubicBezTo>
                  <a:cubicBezTo>
                    <a:pt x="61" y="91"/>
                    <a:pt x="80" y="98"/>
                    <a:pt x="80" y="118"/>
                  </a:cubicBezTo>
                  <a:cubicBezTo>
                    <a:pt x="80" y="133"/>
                    <a:pt x="68" y="143"/>
                    <a:pt x="52" y="143"/>
                  </a:cubicBezTo>
                  <a:cubicBezTo>
                    <a:pt x="28" y="143"/>
                    <a:pt x="15" y="125"/>
                    <a:pt x="9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4" y="148"/>
                    <a:pt x="32" y="153"/>
                    <a:pt x="50" y="153"/>
                  </a:cubicBezTo>
                  <a:cubicBezTo>
                    <a:pt x="85" y="153"/>
                    <a:pt x="105" y="134"/>
                    <a:pt x="105" y="109"/>
                  </a:cubicBezTo>
                  <a:cubicBezTo>
                    <a:pt x="105" y="83"/>
                    <a:pt x="89" y="71"/>
                    <a:pt x="59" y="61"/>
                  </a:cubicBezTo>
                  <a:cubicBezTo>
                    <a:pt x="46" y="57"/>
                    <a:pt x="27" y="51"/>
                    <a:pt x="27" y="35"/>
                  </a:cubicBezTo>
                  <a:cubicBezTo>
                    <a:pt x="27" y="19"/>
                    <a:pt x="39" y="10"/>
                    <a:pt x="53" y="10"/>
                  </a:cubicBezTo>
                  <a:cubicBezTo>
                    <a:pt x="75" y="10"/>
                    <a:pt x="85" y="27"/>
                    <a:pt x="87" y="45"/>
                  </a:cubicBezTo>
                  <a:lnTo>
                    <a:pt x="95" y="4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35" name="Freeform 18"/>
            <p:cNvSpPr>
              <a:spLocks noEditPoints="1"/>
            </p:cNvSpPr>
            <p:nvPr userDrawn="1"/>
          </p:nvSpPr>
          <p:spPr bwMode="gray">
            <a:xfrm>
              <a:off x="4429" y="1973"/>
              <a:ext cx="304" cy="364"/>
            </a:xfrm>
            <a:custGeom>
              <a:avLst/>
              <a:gdLst>
                <a:gd name="T0" fmla="*/ 117 w 129"/>
                <a:gd name="T1" fmla="*/ 71 h 154"/>
                <a:gd name="T2" fmla="*/ 31 w 129"/>
                <a:gd name="T3" fmla="*/ 71 h 154"/>
                <a:gd name="T4" fmla="*/ 75 w 129"/>
                <a:gd name="T5" fmla="*/ 138 h 154"/>
                <a:gd name="T6" fmla="*/ 113 w 129"/>
                <a:gd name="T7" fmla="*/ 115 h 154"/>
                <a:gd name="T8" fmla="*/ 123 w 129"/>
                <a:gd name="T9" fmla="*/ 120 h 154"/>
                <a:gd name="T10" fmla="*/ 69 w 129"/>
                <a:gd name="T11" fmla="*/ 153 h 154"/>
                <a:gd name="T12" fmla="*/ 0 w 129"/>
                <a:gd name="T13" fmla="*/ 78 h 154"/>
                <a:gd name="T14" fmla="*/ 69 w 129"/>
                <a:gd name="T15" fmla="*/ 0 h 154"/>
                <a:gd name="T16" fmla="*/ 129 w 129"/>
                <a:gd name="T17" fmla="*/ 60 h 154"/>
                <a:gd name="T18" fmla="*/ 117 w 129"/>
                <a:gd name="T19" fmla="*/ 71 h 154"/>
                <a:gd name="T20" fmla="*/ 31 w 129"/>
                <a:gd name="T21" fmla="*/ 60 h 154"/>
                <a:gd name="T22" fmla="*/ 67 w 129"/>
                <a:gd name="T23" fmla="*/ 10 h 154"/>
                <a:gd name="T24" fmla="*/ 98 w 129"/>
                <a:gd name="T25" fmla="*/ 50 h 154"/>
                <a:gd name="T26" fmla="*/ 88 w 129"/>
                <a:gd name="T27" fmla="*/ 60 h 154"/>
                <a:gd name="T28" fmla="*/ 31 w 129"/>
                <a:gd name="T29" fmla="*/ 6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54">
                  <a:moveTo>
                    <a:pt x="117" y="71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30" y="102"/>
                    <a:pt x="38" y="138"/>
                    <a:pt x="75" y="138"/>
                  </a:cubicBezTo>
                  <a:cubicBezTo>
                    <a:pt x="94" y="138"/>
                    <a:pt x="105" y="128"/>
                    <a:pt x="113" y="115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14" y="139"/>
                    <a:pt x="98" y="153"/>
                    <a:pt x="69" y="153"/>
                  </a:cubicBezTo>
                  <a:cubicBezTo>
                    <a:pt x="20" y="154"/>
                    <a:pt x="0" y="125"/>
                    <a:pt x="0" y="78"/>
                  </a:cubicBezTo>
                  <a:cubicBezTo>
                    <a:pt x="0" y="33"/>
                    <a:pt x="22" y="0"/>
                    <a:pt x="69" y="0"/>
                  </a:cubicBezTo>
                  <a:cubicBezTo>
                    <a:pt x="123" y="0"/>
                    <a:pt x="129" y="42"/>
                    <a:pt x="129" y="60"/>
                  </a:cubicBezTo>
                  <a:cubicBezTo>
                    <a:pt x="129" y="70"/>
                    <a:pt x="123" y="71"/>
                    <a:pt x="117" y="71"/>
                  </a:cubicBezTo>
                  <a:close/>
                  <a:moveTo>
                    <a:pt x="31" y="60"/>
                  </a:moveTo>
                  <a:cubicBezTo>
                    <a:pt x="31" y="48"/>
                    <a:pt x="36" y="10"/>
                    <a:pt x="67" y="10"/>
                  </a:cubicBezTo>
                  <a:cubicBezTo>
                    <a:pt x="95" y="10"/>
                    <a:pt x="98" y="39"/>
                    <a:pt x="98" y="50"/>
                  </a:cubicBezTo>
                  <a:cubicBezTo>
                    <a:pt x="98" y="56"/>
                    <a:pt x="96" y="60"/>
                    <a:pt x="88" y="60"/>
                  </a:cubicBezTo>
                  <a:lnTo>
                    <a:pt x="31" y="6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36" name="Freeform 19"/>
            <p:cNvSpPr>
              <a:spLocks/>
            </p:cNvSpPr>
            <p:nvPr userDrawn="1"/>
          </p:nvSpPr>
          <p:spPr bwMode="gray">
            <a:xfrm>
              <a:off x="5626" y="1973"/>
              <a:ext cx="293" cy="364"/>
            </a:xfrm>
            <a:custGeom>
              <a:avLst/>
              <a:gdLst>
                <a:gd name="T0" fmla="*/ 31 w 124"/>
                <a:gd name="T1" fmla="*/ 73 h 154"/>
                <a:gd name="T2" fmla="*/ 75 w 124"/>
                <a:gd name="T3" fmla="*/ 138 h 154"/>
                <a:gd name="T4" fmla="*/ 113 w 124"/>
                <a:gd name="T5" fmla="*/ 115 h 154"/>
                <a:gd name="T6" fmla="*/ 123 w 124"/>
                <a:gd name="T7" fmla="*/ 120 h 154"/>
                <a:gd name="T8" fmla="*/ 69 w 124"/>
                <a:gd name="T9" fmla="*/ 153 h 154"/>
                <a:gd name="T10" fmla="*/ 0 w 124"/>
                <a:gd name="T11" fmla="*/ 78 h 154"/>
                <a:gd name="T12" fmla="*/ 72 w 124"/>
                <a:gd name="T13" fmla="*/ 0 h 154"/>
                <a:gd name="T14" fmla="*/ 124 w 124"/>
                <a:gd name="T15" fmla="*/ 29 h 154"/>
                <a:gd name="T16" fmla="*/ 107 w 124"/>
                <a:gd name="T17" fmla="*/ 44 h 154"/>
                <a:gd name="T18" fmla="*/ 97 w 124"/>
                <a:gd name="T19" fmla="*/ 36 h 154"/>
                <a:gd name="T20" fmla="*/ 69 w 124"/>
                <a:gd name="T21" fmla="*/ 10 h 154"/>
                <a:gd name="T22" fmla="*/ 31 w 124"/>
                <a:gd name="T23" fmla="*/ 7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4" h="154">
                  <a:moveTo>
                    <a:pt x="31" y="73"/>
                  </a:moveTo>
                  <a:cubicBezTo>
                    <a:pt x="31" y="103"/>
                    <a:pt x="38" y="138"/>
                    <a:pt x="75" y="138"/>
                  </a:cubicBezTo>
                  <a:cubicBezTo>
                    <a:pt x="94" y="138"/>
                    <a:pt x="105" y="128"/>
                    <a:pt x="113" y="115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14" y="139"/>
                    <a:pt x="97" y="153"/>
                    <a:pt x="69" y="153"/>
                  </a:cubicBezTo>
                  <a:cubicBezTo>
                    <a:pt x="20" y="154"/>
                    <a:pt x="0" y="125"/>
                    <a:pt x="0" y="78"/>
                  </a:cubicBezTo>
                  <a:cubicBezTo>
                    <a:pt x="0" y="38"/>
                    <a:pt x="18" y="0"/>
                    <a:pt x="72" y="0"/>
                  </a:cubicBezTo>
                  <a:cubicBezTo>
                    <a:pt x="105" y="0"/>
                    <a:pt x="124" y="15"/>
                    <a:pt x="124" y="29"/>
                  </a:cubicBezTo>
                  <a:cubicBezTo>
                    <a:pt x="124" y="40"/>
                    <a:pt x="113" y="44"/>
                    <a:pt x="107" y="44"/>
                  </a:cubicBezTo>
                  <a:cubicBezTo>
                    <a:pt x="101" y="44"/>
                    <a:pt x="99" y="41"/>
                    <a:pt x="97" y="36"/>
                  </a:cubicBezTo>
                  <a:cubicBezTo>
                    <a:pt x="91" y="20"/>
                    <a:pt x="83" y="10"/>
                    <a:pt x="69" y="10"/>
                  </a:cubicBezTo>
                  <a:cubicBezTo>
                    <a:pt x="48" y="10"/>
                    <a:pt x="31" y="28"/>
                    <a:pt x="31" y="73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37" name="Freeform 20"/>
            <p:cNvSpPr>
              <a:spLocks noEditPoints="1"/>
            </p:cNvSpPr>
            <p:nvPr userDrawn="1"/>
          </p:nvSpPr>
          <p:spPr bwMode="gray">
            <a:xfrm>
              <a:off x="5973" y="1973"/>
              <a:ext cx="305" cy="364"/>
            </a:xfrm>
            <a:custGeom>
              <a:avLst/>
              <a:gdLst>
                <a:gd name="T0" fmla="*/ 117 w 129"/>
                <a:gd name="T1" fmla="*/ 71 h 154"/>
                <a:gd name="T2" fmla="*/ 31 w 129"/>
                <a:gd name="T3" fmla="*/ 71 h 154"/>
                <a:gd name="T4" fmla="*/ 75 w 129"/>
                <a:gd name="T5" fmla="*/ 138 h 154"/>
                <a:gd name="T6" fmla="*/ 113 w 129"/>
                <a:gd name="T7" fmla="*/ 115 h 154"/>
                <a:gd name="T8" fmla="*/ 123 w 129"/>
                <a:gd name="T9" fmla="*/ 120 h 154"/>
                <a:gd name="T10" fmla="*/ 69 w 129"/>
                <a:gd name="T11" fmla="*/ 153 h 154"/>
                <a:gd name="T12" fmla="*/ 0 w 129"/>
                <a:gd name="T13" fmla="*/ 78 h 154"/>
                <a:gd name="T14" fmla="*/ 68 w 129"/>
                <a:gd name="T15" fmla="*/ 0 h 154"/>
                <a:gd name="T16" fmla="*/ 129 w 129"/>
                <a:gd name="T17" fmla="*/ 60 h 154"/>
                <a:gd name="T18" fmla="*/ 117 w 129"/>
                <a:gd name="T19" fmla="*/ 71 h 154"/>
                <a:gd name="T20" fmla="*/ 31 w 129"/>
                <a:gd name="T21" fmla="*/ 60 h 154"/>
                <a:gd name="T22" fmla="*/ 67 w 129"/>
                <a:gd name="T23" fmla="*/ 10 h 154"/>
                <a:gd name="T24" fmla="*/ 98 w 129"/>
                <a:gd name="T25" fmla="*/ 50 h 154"/>
                <a:gd name="T26" fmla="*/ 87 w 129"/>
                <a:gd name="T27" fmla="*/ 60 h 154"/>
                <a:gd name="T28" fmla="*/ 31 w 129"/>
                <a:gd name="T29" fmla="*/ 6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54">
                  <a:moveTo>
                    <a:pt x="117" y="71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30" y="102"/>
                    <a:pt x="38" y="138"/>
                    <a:pt x="75" y="138"/>
                  </a:cubicBezTo>
                  <a:cubicBezTo>
                    <a:pt x="94" y="138"/>
                    <a:pt x="105" y="128"/>
                    <a:pt x="113" y="115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14" y="139"/>
                    <a:pt x="97" y="153"/>
                    <a:pt x="69" y="153"/>
                  </a:cubicBezTo>
                  <a:cubicBezTo>
                    <a:pt x="20" y="154"/>
                    <a:pt x="0" y="125"/>
                    <a:pt x="0" y="78"/>
                  </a:cubicBezTo>
                  <a:cubicBezTo>
                    <a:pt x="0" y="33"/>
                    <a:pt x="22" y="0"/>
                    <a:pt x="68" y="0"/>
                  </a:cubicBezTo>
                  <a:cubicBezTo>
                    <a:pt x="123" y="0"/>
                    <a:pt x="129" y="42"/>
                    <a:pt x="129" y="60"/>
                  </a:cubicBezTo>
                  <a:cubicBezTo>
                    <a:pt x="129" y="70"/>
                    <a:pt x="123" y="71"/>
                    <a:pt x="117" y="71"/>
                  </a:cubicBezTo>
                  <a:close/>
                  <a:moveTo>
                    <a:pt x="31" y="60"/>
                  </a:moveTo>
                  <a:cubicBezTo>
                    <a:pt x="31" y="48"/>
                    <a:pt x="36" y="10"/>
                    <a:pt x="67" y="10"/>
                  </a:cubicBezTo>
                  <a:cubicBezTo>
                    <a:pt x="94" y="10"/>
                    <a:pt x="98" y="39"/>
                    <a:pt x="98" y="50"/>
                  </a:cubicBezTo>
                  <a:cubicBezTo>
                    <a:pt x="98" y="56"/>
                    <a:pt x="96" y="60"/>
                    <a:pt x="87" y="60"/>
                  </a:cubicBezTo>
                  <a:lnTo>
                    <a:pt x="31" y="6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38" name="Freeform 21"/>
            <p:cNvSpPr>
              <a:spLocks/>
            </p:cNvSpPr>
            <p:nvPr userDrawn="1"/>
          </p:nvSpPr>
          <p:spPr bwMode="gray">
            <a:xfrm>
              <a:off x="4776" y="1973"/>
              <a:ext cx="238" cy="355"/>
            </a:xfrm>
            <a:custGeom>
              <a:avLst/>
              <a:gdLst>
                <a:gd name="T0" fmla="*/ 46 w 101"/>
                <a:gd name="T1" fmla="*/ 0 h 150"/>
                <a:gd name="T2" fmla="*/ 49 w 101"/>
                <a:gd name="T3" fmla="*/ 24 h 150"/>
                <a:gd name="T4" fmla="*/ 85 w 101"/>
                <a:gd name="T5" fmla="*/ 0 h 150"/>
                <a:gd name="T6" fmla="*/ 101 w 101"/>
                <a:gd name="T7" fmla="*/ 15 h 150"/>
                <a:gd name="T8" fmla="*/ 87 w 101"/>
                <a:gd name="T9" fmla="*/ 31 h 150"/>
                <a:gd name="T10" fmla="*/ 82 w 101"/>
                <a:gd name="T11" fmla="*/ 29 h 150"/>
                <a:gd name="T12" fmla="*/ 66 w 101"/>
                <a:gd name="T13" fmla="*/ 23 h 150"/>
                <a:gd name="T14" fmla="*/ 49 w 101"/>
                <a:gd name="T15" fmla="*/ 54 h 150"/>
                <a:gd name="T16" fmla="*/ 49 w 101"/>
                <a:gd name="T17" fmla="*/ 150 h 150"/>
                <a:gd name="T18" fmla="*/ 21 w 101"/>
                <a:gd name="T19" fmla="*/ 150 h 150"/>
                <a:gd name="T20" fmla="*/ 21 w 101"/>
                <a:gd name="T21" fmla="*/ 30 h 150"/>
                <a:gd name="T22" fmla="*/ 12 w 101"/>
                <a:gd name="T23" fmla="*/ 16 h 150"/>
                <a:gd name="T24" fmla="*/ 0 w 101"/>
                <a:gd name="T25" fmla="*/ 15 h 150"/>
                <a:gd name="T26" fmla="*/ 0 w 101"/>
                <a:gd name="T27" fmla="*/ 7 h 150"/>
                <a:gd name="T28" fmla="*/ 46 w 101"/>
                <a:gd name="T2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1" h="150">
                  <a:moveTo>
                    <a:pt x="46" y="0"/>
                  </a:moveTo>
                  <a:cubicBezTo>
                    <a:pt x="49" y="24"/>
                    <a:pt x="49" y="24"/>
                    <a:pt x="49" y="24"/>
                  </a:cubicBezTo>
                  <a:cubicBezTo>
                    <a:pt x="69" y="7"/>
                    <a:pt x="74" y="0"/>
                    <a:pt x="85" y="0"/>
                  </a:cubicBezTo>
                  <a:cubicBezTo>
                    <a:pt x="97" y="0"/>
                    <a:pt x="101" y="8"/>
                    <a:pt x="101" y="15"/>
                  </a:cubicBezTo>
                  <a:cubicBezTo>
                    <a:pt x="101" y="24"/>
                    <a:pt x="94" y="31"/>
                    <a:pt x="87" y="31"/>
                  </a:cubicBezTo>
                  <a:cubicBezTo>
                    <a:pt x="86" y="31"/>
                    <a:pt x="83" y="30"/>
                    <a:pt x="82" y="29"/>
                  </a:cubicBezTo>
                  <a:cubicBezTo>
                    <a:pt x="73" y="25"/>
                    <a:pt x="71" y="23"/>
                    <a:pt x="66" y="23"/>
                  </a:cubicBezTo>
                  <a:cubicBezTo>
                    <a:pt x="59" y="23"/>
                    <a:pt x="49" y="31"/>
                    <a:pt x="49" y="54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8"/>
                    <a:pt x="12" y="1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0" y="7"/>
                    <a:pt x="0" y="7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39" name="Oval 22"/>
            <p:cNvSpPr>
              <a:spLocks noChangeArrowheads="1"/>
            </p:cNvSpPr>
            <p:nvPr userDrawn="1"/>
          </p:nvSpPr>
          <p:spPr bwMode="gray">
            <a:xfrm>
              <a:off x="5444" y="1822"/>
              <a:ext cx="85" cy="88"/>
            </a:xfrm>
            <a:prstGeom prst="ellipse">
              <a:avLst/>
            </a:pr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40" name="Freeform 23"/>
            <p:cNvSpPr>
              <a:spLocks/>
            </p:cNvSpPr>
            <p:nvPr userDrawn="1"/>
          </p:nvSpPr>
          <p:spPr bwMode="gray">
            <a:xfrm>
              <a:off x="5428" y="1973"/>
              <a:ext cx="116" cy="352"/>
            </a:xfrm>
            <a:custGeom>
              <a:avLst/>
              <a:gdLst>
                <a:gd name="T0" fmla="*/ 0 w 49"/>
                <a:gd name="T1" fmla="*/ 7 h 149"/>
                <a:gd name="T2" fmla="*/ 47 w 49"/>
                <a:gd name="T3" fmla="*/ 0 h 149"/>
                <a:gd name="T4" fmla="*/ 49 w 49"/>
                <a:gd name="T5" fmla="*/ 2 h 149"/>
                <a:gd name="T6" fmla="*/ 49 w 49"/>
                <a:gd name="T7" fmla="*/ 149 h 149"/>
                <a:gd name="T8" fmla="*/ 21 w 49"/>
                <a:gd name="T9" fmla="*/ 149 h 149"/>
                <a:gd name="T10" fmla="*/ 21 w 49"/>
                <a:gd name="T11" fmla="*/ 30 h 149"/>
                <a:gd name="T12" fmla="*/ 11 w 49"/>
                <a:gd name="T13" fmla="*/ 16 h 149"/>
                <a:gd name="T14" fmla="*/ 0 w 49"/>
                <a:gd name="T15" fmla="*/ 15 h 149"/>
                <a:gd name="T16" fmla="*/ 0 w 49"/>
                <a:gd name="T17" fmla="*/ 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9">
                  <a:moveTo>
                    <a:pt x="0" y="7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21" y="149"/>
                    <a:pt x="21" y="149"/>
                    <a:pt x="21" y="149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8"/>
                    <a:pt x="11" y="16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41" name="Freeform 24"/>
            <p:cNvSpPr>
              <a:spLocks noEditPoints="1"/>
            </p:cNvSpPr>
            <p:nvPr userDrawn="1"/>
          </p:nvSpPr>
          <p:spPr bwMode="gray">
            <a:xfrm>
              <a:off x="-830" y="1839"/>
              <a:ext cx="395" cy="489"/>
            </a:xfrm>
            <a:custGeom>
              <a:avLst/>
              <a:gdLst>
                <a:gd name="T0" fmla="*/ 93 w 167"/>
                <a:gd name="T1" fmla="*/ 207 h 207"/>
                <a:gd name="T2" fmla="*/ 167 w 167"/>
                <a:gd name="T3" fmla="*/ 149 h 207"/>
                <a:gd name="T4" fmla="*/ 113 w 167"/>
                <a:gd name="T5" fmla="*/ 94 h 207"/>
                <a:gd name="T6" fmla="*/ 113 w 167"/>
                <a:gd name="T7" fmla="*/ 94 h 207"/>
                <a:gd name="T8" fmla="*/ 158 w 167"/>
                <a:gd name="T9" fmla="*/ 48 h 207"/>
                <a:gd name="T10" fmla="*/ 139 w 167"/>
                <a:gd name="T11" fmla="*/ 11 h 207"/>
                <a:gd name="T12" fmla="*/ 86 w 167"/>
                <a:gd name="T13" fmla="*/ 0 h 207"/>
                <a:gd name="T14" fmla="*/ 0 w 167"/>
                <a:gd name="T15" fmla="*/ 0 h 207"/>
                <a:gd name="T16" fmla="*/ 0 w 167"/>
                <a:gd name="T17" fmla="*/ 9 h 207"/>
                <a:gd name="T18" fmla="*/ 27 w 167"/>
                <a:gd name="T19" fmla="*/ 28 h 207"/>
                <a:gd name="T20" fmla="*/ 27 w 167"/>
                <a:gd name="T21" fmla="*/ 179 h 207"/>
                <a:gd name="T22" fmla="*/ 0 w 167"/>
                <a:gd name="T23" fmla="*/ 198 h 207"/>
                <a:gd name="T24" fmla="*/ 0 w 167"/>
                <a:gd name="T25" fmla="*/ 207 h 207"/>
                <a:gd name="T26" fmla="*/ 93 w 167"/>
                <a:gd name="T27" fmla="*/ 207 h 207"/>
                <a:gd name="T28" fmla="*/ 57 w 167"/>
                <a:gd name="T29" fmla="*/ 101 h 207"/>
                <a:gd name="T30" fmla="*/ 78 w 167"/>
                <a:gd name="T31" fmla="*/ 101 h 207"/>
                <a:gd name="T32" fmla="*/ 135 w 167"/>
                <a:gd name="T33" fmla="*/ 151 h 207"/>
                <a:gd name="T34" fmla="*/ 85 w 167"/>
                <a:gd name="T35" fmla="*/ 196 h 207"/>
                <a:gd name="T36" fmla="*/ 57 w 167"/>
                <a:gd name="T37" fmla="*/ 173 h 207"/>
                <a:gd name="T38" fmla="*/ 57 w 167"/>
                <a:gd name="T39" fmla="*/ 101 h 207"/>
                <a:gd name="T40" fmla="*/ 57 w 167"/>
                <a:gd name="T41" fmla="*/ 26 h 207"/>
                <a:gd name="T42" fmla="*/ 81 w 167"/>
                <a:gd name="T43" fmla="*/ 11 h 207"/>
                <a:gd name="T44" fmla="*/ 126 w 167"/>
                <a:gd name="T45" fmla="*/ 49 h 207"/>
                <a:gd name="T46" fmla="*/ 77 w 167"/>
                <a:gd name="T47" fmla="*/ 90 h 207"/>
                <a:gd name="T48" fmla="*/ 57 w 167"/>
                <a:gd name="T49" fmla="*/ 90 h 207"/>
                <a:gd name="T50" fmla="*/ 57 w 167"/>
                <a:gd name="T51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7" h="207">
                  <a:moveTo>
                    <a:pt x="93" y="207"/>
                  </a:moveTo>
                  <a:cubicBezTo>
                    <a:pt x="138" y="207"/>
                    <a:pt x="167" y="190"/>
                    <a:pt x="167" y="149"/>
                  </a:cubicBezTo>
                  <a:cubicBezTo>
                    <a:pt x="167" y="114"/>
                    <a:pt x="142" y="98"/>
                    <a:pt x="113" y="94"/>
                  </a:cubicBezTo>
                  <a:cubicBezTo>
                    <a:pt x="113" y="94"/>
                    <a:pt x="113" y="94"/>
                    <a:pt x="113" y="94"/>
                  </a:cubicBezTo>
                  <a:cubicBezTo>
                    <a:pt x="141" y="88"/>
                    <a:pt x="158" y="71"/>
                    <a:pt x="158" y="48"/>
                  </a:cubicBezTo>
                  <a:cubicBezTo>
                    <a:pt x="158" y="31"/>
                    <a:pt x="151" y="19"/>
                    <a:pt x="139" y="11"/>
                  </a:cubicBezTo>
                  <a:cubicBezTo>
                    <a:pt x="128" y="3"/>
                    <a:pt x="110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6" y="11"/>
                    <a:pt x="27" y="11"/>
                    <a:pt x="27" y="28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27" y="196"/>
                    <a:pt x="26" y="196"/>
                    <a:pt x="0" y="198"/>
                  </a:cubicBezTo>
                  <a:cubicBezTo>
                    <a:pt x="0" y="207"/>
                    <a:pt x="0" y="207"/>
                    <a:pt x="0" y="207"/>
                  </a:cubicBezTo>
                  <a:lnTo>
                    <a:pt x="93" y="207"/>
                  </a:lnTo>
                  <a:close/>
                  <a:moveTo>
                    <a:pt x="57" y="101"/>
                  </a:moveTo>
                  <a:cubicBezTo>
                    <a:pt x="78" y="101"/>
                    <a:pt x="78" y="101"/>
                    <a:pt x="78" y="101"/>
                  </a:cubicBezTo>
                  <a:cubicBezTo>
                    <a:pt x="115" y="101"/>
                    <a:pt x="135" y="119"/>
                    <a:pt x="135" y="151"/>
                  </a:cubicBezTo>
                  <a:cubicBezTo>
                    <a:pt x="135" y="187"/>
                    <a:pt x="111" y="196"/>
                    <a:pt x="85" y="196"/>
                  </a:cubicBezTo>
                  <a:cubicBezTo>
                    <a:pt x="61" y="196"/>
                    <a:pt x="57" y="192"/>
                    <a:pt x="57" y="173"/>
                  </a:cubicBezTo>
                  <a:lnTo>
                    <a:pt x="57" y="101"/>
                  </a:lnTo>
                  <a:close/>
                  <a:moveTo>
                    <a:pt x="57" y="26"/>
                  </a:moveTo>
                  <a:cubicBezTo>
                    <a:pt x="57" y="13"/>
                    <a:pt x="57" y="11"/>
                    <a:pt x="81" y="11"/>
                  </a:cubicBezTo>
                  <a:cubicBezTo>
                    <a:pt x="102" y="10"/>
                    <a:pt x="126" y="19"/>
                    <a:pt x="126" y="49"/>
                  </a:cubicBezTo>
                  <a:cubicBezTo>
                    <a:pt x="126" y="79"/>
                    <a:pt x="108" y="90"/>
                    <a:pt x="77" y="90"/>
                  </a:cubicBezTo>
                  <a:cubicBezTo>
                    <a:pt x="57" y="90"/>
                    <a:pt x="57" y="90"/>
                    <a:pt x="57" y="90"/>
                  </a:cubicBezTo>
                  <a:lnTo>
                    <a:pt x="57" y="26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42" name="Freeform 25"/>
            <p:cNvSpPr>
              <a:spLocks noEditPoints="1"/>
            </p:cNvSpPr>
            <p:nvPr userDrawn="1"/>
          </p:nvSpPr>
          <p:spPr bwMode="gray">
            <a:xfrm>
              <a:off x="-374" y="1973"/>
              <a:ext cx="319" cy="362"/>
            </a:xfrm>
            <a:custGeom>
              <a:avLst/>
              <a:gdLst>
                <a:gd name="T0" fmla="*/ 88 w 135"/>
                <a:gd name="T1" fmla="*/ 107 h 153"/>
                <a:gd name="T2" fmla="*/ 57 w 135"/>
                <a:gd name="T3" fmla="*/ 137 h 153"/>
                <a:gd name="T4" fmla="*/ 30 w 135"/>
                <a:gd name="T5" fmla="*/ 107 h 153"/>
                <a:gd name="T6" fmla="*/ 53 w 135"/>
                <a:gd name="T7" fmla="*/ 79 h 153"/>
                <a:gd name="T8" fmla="*/ 88 w 135"/>
                <a:gd name="T9" fmla="*/ 65 h 153"/>
                <a:gd name="T10" fmla="*/ 88 w 135"/>
                <a:gd name="T11" fmla="*/ 107 h 153"/>
                <a:gd name="T12" fmla="*/ 114 w 135"/>
                <a:gd name="T13" fmla="*/ 40 h 153"/>
                <a:gd name="T14" fmla="*/ 66 w 135"/>
                <a:gd name="T15" fmla="*/ 0 h 153"/>
                <a:gd name="T16" fmla="*/ 5 w 135"/>
                <a:gd name="T17" fmla="*/ 34 h 153"/>
                <a:gd name="T18" fmla="*/ 22 w 135"/>
                <a:gd name="T19" fmla="*/ 48 h 153"/>
                <a:gd name="T20" fmla="*/ 32 w 135"/>
                <a:gd name="T21" fmla="*/ 40 h 153"/>
                <a:gd name="T22" fmla="*/ 62 w 135"/>
                <a:gd name="T23" fmla="*/ 10 h 153"/>
                <a:gd name="T24" fmla="*/ 88 w 135"/>
                <a:gd name="T25" fmla="*/ 40 h 153"/>
                <a:gd name="T26" fmla="*/ 88 w 135"/>
                <a:gd name="T27" fmla="*/ 53 h 153"/>
                <a:gd name="T28" fmla="*/ 28 w 135"/>
                <a:gd name="T29" fmla="*/ 75 h 153"/>
                <a:gd name="T30" fmla="*/ 0 w 135"/>
                <a:gd name="T31" fmla="*/ 111 h 153"/>
                <a:gd name="T32" fmla="*/ 43 w 135"/>
                <a:gd name="T33" fmla="*/ 153 h 153"/>
                <a:gd name="T34" fmla="*/ 87 w 135"/>
                <a:gd name="T35" fmla="*/ 135 h 153"/>
                <a:gd name="T36" fmla="*/ 90 w 135"/>
                <a:gd name="T37" fmla="*/ 153 h 153"/>
                <a:gd name="T38" fmla="*/ 135 w 135"/>
                <a:gd name="T39" fmla="*/ 146 h 153"/>
                <a:gd name="T40" fmla="*/ 135 w 135"/>
                <a:gd name="T41" fmla="*/ 138 h 153"/>
                <a:gd name="T42" fmla="*/ 123 w 135"/>
                <a:gd name="T43" fmla="*/ 137 h 153"/>
                <a:gd name="T44" fmla="*/ 114 w 135"/>
                <a:gd name="T45" fmla="*/ 121 h 153"/>
                <a:gd name="T46" fmla="*/ 114 w 135"/>
                <a:gd name="T47" fmla="*/ 4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5" h="153">
                  <a:moveTo>
                    <a:pt x="88" y="107"/>
                  </a:moveTo>
                  <a:cubicBezTo>
                    <a:pt x="88" y="131"/>
                    <a:pt x="69" y="137"/>
                    <a:pt x="57" y="137"/>
                  </a:cubicBezTo>
                  <a:cubicBezTo>
                    <a:pt x="39" y="137"/>
                    <a:pt x="30" y="124"/>
                    <a:pt x="30" y="107"/>
                  </a:cubicBezTo>
                  <a:cubicBezTo>
                    <a:pt x="30" y="93"/>
                    <a:pt x="37" y="85"/>
                    <a:pt x="53" y="79"/>
                  </a:cubicBezTo>
                  <a:cubicBezTo>
                    <a:pt x="65" y="75"/>
                    <a:pt x="81" y="69"/>
                    <a:pt x="88" y="65"/>
                  </a:cubicBezTo>
                  <a:lnTo>
                    <a:pt x="88" y="107"/>
                  </a:lnTo>
                  <a:close/>
                  <a:moveTo>
                    <a:pt x="114" y="40"/>
                  </a:moveTo>
                  <a:cubicBezTo>
                    <a:pt x="114" y="22"/>
                    <a:pt x="111" y="0"/>
                    <a:pt x="66" y="0"/>
                  </a:cubicBezTo>
                  <a:cubicBezTo>
                    <a:pt x="32" y="0"/>
                    <a:pt x="5" y="17"/>
                    <a:pt x="5" y="34"/>
                  </a:cubicBezTo>
                  <a:cubicBezTo>
                    <a:pt x="5" y="43"/>
                    <a:pt x="16" y="48"/>
                    <a:pt x="22" y="48"/>
                  </a:cubicBezTo>
                  <a:cubicBezTo>
                    <a:pt x="28" y="48"/>
                    <a:pt x="30" y="45"/>
                    <a:pt x="32" y="40"/>
                  </a:cubicBezTo>
                  <a:cubicBezTo>
                    <a:pt x="38" y="17"/>
                    <a:pt x="50" y="10"/>
                    <a:pt x="62" y="10"/>
                  </a:cubicBezTo>
                  <a:cubicBezTo>
                    <a:pt x="74" y="10"/>
                    <a:pt x="88" y="16"/>
                    <a:pt x="88" y="40"/>
                  </a:cubicBezTo>
                  <a:cubicBezTo>
                    <a:pt x="88" y="53"/>
                    <a:pt x="88" y="53"/>
                    <a:pt x="88" y="53"/>
                  </a:cubicBezTo>
                  <a:cubicBezTo>
                    <a:pt x="80" y="60"/>
                    <a:pt x="51" y="68"/>
                    <a:pt x="28" y="75"/>
                  </a:cubicBezTo>
                  <a:cubicBezTo>
                    <a:pt x="6" y="82"/>
                    <a:pt x="0" y="97"/>
                    <a:pt x="0" y="111"/>
                  </a:cubicBezTo>
                  <a:cubicBezTo>
                    <a:pt x="0" y="133"/>
                    <a:pt x="15" y="153"/>
                    <a:pt x="43" y="153"/>
                  </a:cubicBezTo>
                  <a:cubicBezTo>
                    <a:pt x="61" y="153"/>
                    <a:pt x="78" y="142"/>
                    <a:pt x="87" y="135"/>
                  </a:cubicBezTo>
                  <a:cubicBezTo>
                    <a:pt x="90" y="153"/>
                    <a:pt x="90" y="153"/>
                    <a:pt x="90" y="153"/>
                  </a:cubicBezTo>
                  <a:cubicBezTo>
                    <a:pt x="135" y="146"/>
                    <a:pt x="135" y="146"/>
                    <a:pt x="135" y="146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15" y="136"/>
                    <a:pt x="114" y="133"/>
                    <a:pt x="114" y="121"/>
                  </a:cubicBezTo>
                  <a:lnTo>
                    <a:pt x="114" y="4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43" name="Freeform 26"/>
            <p:cNvSpPr>
              <a:spLocks/>
            </p:cNvSpPr>
            <p:nvPr userDrawn="1"/>
          </p:nvSpPr>
          <p:spPr bwMode="gray">
            <a:xfrm>
              <a:off x="-62" y="1981"/>
              <a:ext cx="375" cy="517"/>
            </a:xfrm>
            <a:custGeom>
              <a:avLst/>
              <a:gdLst>
                <a:gd name="T0" fmla="*/ 0 w 159"/>
                <a:gd name="T1" fmla="*/ 0 h 219"/>
                <a:gd name="T2" fmla="*/ 0 w 159"/>
                <a:gd name="T3" fmla="*/ 9 h 219"/>
                <a:gd name="T4" fmla="*/ 23 w 159"/>
                <a:gd name="T5" fmla="*/ 25 h 219"/>
                <a:gd name="T6" fmla="*/ 70 w 159"/>
                <a:gd name="T7" fmla="*/ 145 h 219"/>
                <a:gd name="T8" fmla="*/ 72 w 159"/>
                <a:gd name="T9" fmla="*/ 159 h 219"/>
                <a:gd name="T10" fmla="*/ 65 w 159"/>
                <a:gd name="T11" fmla="*/ 184 h 219"/>
                <a:gd name="T12" fmla="*/ 52 w 159"/>
                <a:gd name="T13" fmla="*/ 197 h 219"/>
                <a:gd name="T14" fmla="*/ 41 w 159"/>
                <a:gd name="T15" fmla="*/ 191 h 219"/>
                <a:gd name="T16" fmla="*/ 32 w 159"/>
                <a:gd name="T17" fmla="*/ 187 h 219"/>
                <a:gd name="T18" fmla="*/ 19 w 159"/>
                <a:gd name="T19" fmla="*/ 203 h 219"/>
                <a:gd name="T20" fmla="*/ 39 w 159"/>
                <a:gd name="T21" fmla="*/ 219 h 219"/>
                <a:gd name="T22" fmla="*/ 82 w 159"/>
                <a:gd name="T23" fmla="*/ 171 h 219"/>
                <a:gd name="T24" fmla="*/ 137 w 159"/>
                <a:gd name="T25" fmla="*/ 24 h 219"/>
                <a:gd name="T26" fmla="*/ 159 w 159"/>
                <a:gd name="T27" fmla="*/ 9 h 219"/>
                <a:gd name="T28" fmla="*/ 159 w 159"/>
                <a:gd name="T29" fmla="*/ 0 h 219"/>
                <a:gd name="T30" fmla="*/ 102 w 159"/>
                <a:gd name="T31" fmla="*/ 0 h 219"/>
                <a:gd name="T32" fmla="*/ 102 w 159"/>
                <a:gd name="T33" fmla="*/ 9 h 219"/>
                <a:gd name="T34" fmla="*/ 117 w 159"/>
                <a:gd name="T35" fmla="*/ 11 h 219"/>
                <a:gd name="T36" fmla="*/ 121 w 159"/>
                <a:gd name="T37" fmla="*/ 21 h 219"/>
                <a:gd name="T38" fmla="*/ 88 w 159"/>
                <a:gd name="T39" fmla="*/ 119 h 219"/>
                <a:gd name="T40" fmla="*/ 88 w 159"/>
                <a:gd name="T41" fmla="*/ 119 h 219"/>
                <a:gd name="T42" fmla="*/ 51 w 159"/>
                <a:gd name="T43" fmla="*/ 20 h 219"/>
                <a:gd name="T44" fmla="*/ 56 w 159"/>
                <a:gd name="T45" fmla="*/ 10 h 219"/>
                <a:gd name="T46" fmla="*/ 68 w 159"/>
                <a:gd name="T47" fmla="*/ 9 h 219"/>
                <a:gd name="T48" fmla="*/ 68 w 159"/>
                <a:gd name="T49" fmla="*/ 0 h 219"/>
                <a:gd name="T50" fmla="*/ 0 w 159"/>
                <a:gd name="T5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9" h="219">
                  <a:moveTo>
                    <a:pt x="0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14" y="10"/>
                    <a:pt x="17" y="11"/>
                    <a:pt x="23" y="25"/>
                  </a:cubicBezTo>
                  <a:cubicBezTo>
                    <a:pt x="38" y="60"/>
                    <a:pt x="62" y="124"/>
                    <a:pt x="70" y="145"/>
                  </a:cubicBezTo>
                  <a:cubicBezTo>
                    <a:pt x="71" y="150"/>
                    <a:pt x="72" y="154"/>
                    <a:pt x="72" y="159"/>
                  </a:cubicBezTo>
                  <a:cubicBezTo>
                    <a:pt x="72" y="166"/>
                    <a:pt x="69" y="175"/>
                    <a:pt x="65" y="184"/>
                  </a:cubicBezTo>
                  <a:cubicBezTo>
                    <a:pt x="60" y="194"/>
                    <a:pt x="55" y="197"/>
                    <a:pt x="52" y="197"/>
                  </a:cubicBezTo>
                  <a:cubicBezTo>
                    <a:pt x="49" y="197"/>
                    <a:pt x="46" y="196"/>
                    <a:pt x="41" y="191"/>
                  </a:cubicBezTo>
                  <a:cubicBezTo>
                    <a:pt x="38" y="188"/>
                    <a:pt x="35" y="187"/>
                    <a:pt x="32" y="187"/>
                  </a:cubicBezTo>
                  <a:cubicBezTo>
                    <a:pt x="26" y="187"/>
                    <a:pt x="19" y="195"/>
                    <a:pt x="19" y="203"/>
                  </a:cubicBezTo>
                  <a:cubicBezTo>
                    <a:pt x="19" y="210"/>
                    <a:pt x="27" y="219"/>
                    <a:pt x="39" y="219"/>
                  </a:cubicBezTo>
                  <a:cubicBezTo>
                    <a:pt x="51" y="219"/>
                    <a:pt x="67" y="215"/>
                    <a:pt x="82" y="171"/>
                  </a:cubicBezTo>
                  <a:cubicBezTo>
                    <a:pt x="100" y="118"/>
                    <a:pt x="128" y="45"/>
                    <a:pt x="137" y="24"/>
                  </a:cubicBezTo>
                  <a:cubicBezTo>
                    <a:pt x="142" y="12"/>
                    <a:pt x="144" y="10"/>
                    <a:pt x="159" y="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22" y="11"/>
                    <a:pt x="123" y="15"/>
                    <a:pt x="121" y="21"/>
                  </a:cubicBezTo>
                  <a:cubicBezTo>
                    <a:pt x="117" y="39"/>
                    <a:pt x="101" y="84"/>
                    <a:pt x="88" y="119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74" y="83"/>
                    <a:pt x="62" y="51"/>
                    <a:pt x="51" y="20"/>
                  </a:cubicBezTo>
                  <a:cubicBezTo>
                    <a:pt x="49" y="14"/>
                    <a:pt x="49" y="11"/>
                    <a:pt x="56" y="10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44" name="Freeform 27"/>
            <p:cNvSpPr>
              <a:spLocks noEditPoints="1"/>
            </p:cNvSpPr>
            <p:nvPr userDrawn="1"/>
          </p:nvSpPr>
          <p:spPr bwMode="gray">
            <a:xfrm>
              <a:off x="318" y="1973"/>
              <a:ext cx="305" cy="362"/>
            </a:xfrm>
            <a:custGeom>
              <a:avLst/>
              <a:gdLst>
                <a:gd name="T0" fmla="*/ 129 w 129"/>
                <a:gd name="T1" fmla="*/ 60 h 153"/>
                <a:gd name="T2" fmla="*/ 68 w 129"/>
                <a:gd name="T3" fmla="*/ 0 h 153"/>
                <a:gd name="T4" fmla="*/ 0 w 129"/>
                <a:gd name="T5" fmla="*/ 78 h 153"/>
                <a:gd name="T6" fmla="*/ 69 w 129"/>
                <a:gd name="T7" fmla="*/ 153 h 153"/>
                <a:gd name="T8" fmla="*/ 123 w 129"/>
                <a:gd name="T9" fmla="*/ 120 h 153"/>
                <a:gd name="T10" fmla="*/ 113 w 129"/>
                <a:gd name="T11" fmla="*/ 115 h 153"/>
                <a:gd name="T12" fmla="*/ 75 w 129"/>
                <a:gd name="T13" fmla="*/ 138 h 153"/>
                <a:gd name="T14" fmla="*/ 31 w 129"/>
                <a:gd name="T15" fmla="*/ 71 h 153"/>
                <a:gd name="T16" fmla="*/ 117 w 129"/>
                <a:gd name="T17" fmla="*/ 71 h 153"/>
                <a:gd name="T18" fmla="*/ 129 w 129"/>
                <a:gd name="T19" fmla="*/ 60 h 153"/>
                <a:gd name="T20" fmla="*/ 98 w 129"/>
                <a:gd name="T21" fmla="*/ 50 h 153"/>
                <a:gd name="T22" fmla="*/ 88 w 129"/>
                <a:gd name="T23" fmla="*/ 60 h 153"/>
                <a:gd name="T24" fmla="*/ 31 w 129"/>
                <a:gd name="T25" fmla="*/ 60 h 153"/>
                <a:gd name="T26" fmla="*/ 67 w 129"/>
                <a:gd name="T27" fmla="*/ 10 h 153"/>
                <a:gd name="T28" fmla="*/ 98 w 129"/>
                <a:gd name="T29" fmla="*/ 5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53">
                  <a:moveTo>
                    <a:pt x="129" y="60"/>
                  </a:moveTo>
                  <a:cubicBezTo>
                    <a:pt x="129" y="42"/>
                    <a:pt x="123" y="0"/>
                    <a:pt x="68" y="0"/>
                  </a:cubicBezTo>
                  <a:cubicBezTo>
                    <a:pt x="22" y="0"/>
                    <a:pt x="0" y="33"/>
                    <a:pt x="0" y="78"/>
                  </a:cubicBezTo>
                  <a:cubicBezTo>
                    <a:pt x="0" y="125"/>
                    <a:pt x="20" y="153"/>
                    <a:pt x="69" y="153"/>
                  </a:cubicBezTo>
                  <a:cubicBezTo>
                    <a:pt x="97" y="153"/>
                    <a:pt x="114" y="139"/>
                    <a:pt x="123" y="120"/>
                  </a:cubicBezTo>
                  <a:cubicBezTo>
                    <a:pt x="113" y="115"/>
                    <a:pt x="113" y="115"/>
                    <a:pt x="113" y="115"/>
                  </a:cubicBezTo>
                  <a:cubicBezTo>
                    <a:pt x="105" y="128"/>
                    <a:pt x="94" y="138"/>
                    <a:pt x="75" y="138"/>
                  </a:cubicBezTo>
                  <a:cubicBezTo>
                    <a:pt x="38" y="138"/>
                    <a:pt x="30" y="102"/>
                    <a:pt x="31" y="71"/>
                  </a:cubicBezTo>
                  <a:cubicBezTo>
                    <a:pt x="117" y="71"/>
                    <a:pt x="117" y="71"/>
                    <a:pt x="117" y="71"/>
                  </a:cubicBezTo>
                  <a:cubicBezTo>
                    <a:pt x="123" y="71"/>
                    <a:pt x="129" y="70"/>
                    <a:pt x="129" y="60"/>
                  </a:cubicBezTo>
                  <a:close/>
                  <a:moveTo>
                    <a:pt x="98" y="50"/>
                  </a:moveTo>
                  <a:cubicBezTo>
                    <a:pt x="98" y="56"/>
                    <a:pt x="96" y="60"/>
                    <a:pt x="88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1" y="48"/>
                    <a:pt x="36" y="10"/>
                    <a:pt x="67" y="10"/>
                  </a:cubicBezTo>
                  <a:cubicBezTo>
                    <a:pt x="94" y="10"/>
                    <a:pt x="98" y="39"/>
                    <a:pt x="98" y="5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45" name="Freeform 28"/>
            <p:cNvSpPr>
              <a:spLocks/>
            </p:cNvSpPr>
            <p:nvPr userDrawn="1"/>
          </p:nvSpPr>
          <p:spPr bwMode="gray">
            <a:xfrm>
              <a:off x="668" y="1973"/>
              <a:ext cx="245" cy="355"/>
            </a:xfrm>
            <a:custGeom>
              <a:avLst/>
              <a:gdLst>
                <a:gd name="T0" fmla="*/ 45 w 104"/>
                <a:gd name="T1" fmla="*/ 0 h 150"/>
                <a:gd name="T2" fmla="*/ 0 w 104"/>
                <a:gd name="T3" fmla="*/ 7 h 150"/>
                <a:gd name="T4" fmla="*/ 0 w 104"/>
                <a:gd name="T5" fmla="*/ 15 h 150"/>
                <a:gd name="T6" fmla="*/ 11 w 104"/>
                <a:gd name="T7" fmla="*/ 16 h 150"/>
                <a:gd name="T8" fmla="*/ 21 w 104"/>
                <a:gd name="T9" fmla="*/ 30 h 150"/>
                <a:gd name="T10" fmla="*/ 21 w 104"/>
                <a:gd name="T11" fmla="*/ 150 h 150"/>
                <a:gd name="T12" fmla="*/ 49 w 104"/>
                <a:gd name="T13" fmla="*/ 150 h 150"/>
                <a:gd name="T14" fmla="*/ 49 w 104"/>
                <a:gd name="T15" fmla="*/ 54 h 150"/>
                <a:gd name="T16" fmla="*/ 66 w 104"/>
                <a:gd name="T17" fmla="*/ 23 h 150"/>
                <a:gd name="T18" fmla="*/ 84 w 104"/>
                <a:gd name="T19" fmla="*/ 30 h 150"/>
                <a:gd name="T20" fmla="*/ 90 w 104"/>
                <a:gd name="T21" fmla="*/ 31 h 150"/>
                <a:gd name="T22" fmla="*/ 104 w 104"/>
                <a:gd name="T23" fmla="*/ 14 h 150"/>
                <a:gd name="T24" fmla="*/ 88 w 104"/>
                <a:gd name="T25" fmla="*/ 0 h 150"/>
                <a:gd name="T26" fmla="*/ 49 w 104"/>
                <a:gd name="T27" fmla="*/ 24 h 150"/>
                <a:gd name="T28" fmla="*/ 45 w 104"/>
                <a:gd name="T2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50">
                  <a:moveTo>
                    <a:pt x="45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9" y="17"/>
                    <a:pt x="21" y="19"/>
                    <a:pt x="21" y="30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31"/>
                    <a:pt x="59" y="23"/>
                    <a:pt x="66" y="23"/>
                  </a:cubicBezTo>
                  <a:cubicBezTo>
                    <a:pt x="71" y="23"/>
                    <a:pt x="76" y="25"/>
                    <a:pt x="84" y="30"/>
                  </a:cubicBezTo>
                  <a:cubicBezTo>
                    <a:pt x="86" y="31"/>
                    <a:pt x="89" y="31"/>
                    <a:pt x="90" y="31"/>
                  </a:cubicBezTo>
                  <a:cubicBezTo>
                    <a:pt x="97" y="31"/>
                    <a:pt x="104" y="24"/>
                    <a:pt x="104" y="14"/>
                  </a:cubicBezTo>
                  <a:cubicBezTo>
                    <a:pt x="104" y="8"/>
                    <a:pt x="100" y="0"/>
                    <a:pt x="88" y="0"/>
                  </a:cubicBezTo>
                  <a:cubicBezTo>
                    <a:pt x="77" y="0"/>
                    <a:pt x="68" y="6"/>
                    <a:pt x="49" y="24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756513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 userDrawn="1"/>
        </p:nvGrpSpPr>
        <p:grpSpPr>
          <a:xfrm>
            <a:off x="0" y="1"/>
            <a:ext cx="9144000" cy="6857999"/>
            <a:chOff x="0" y="1"/>
            <a:chExt cx="9144000" cy="6857999"/>
          </a:xfrm>
        </p:grpSpPr>
        <p:sp>
          <p:nvSpPr>
            <p:cNvPr id="10" name="Freeform 7"/>
            <p:cNvSpPr>
              <a:spLocks/>
            </p:cNvSpPr>
            <p:nvPr userDrawn="1"/>
          </p:nvSpPr>
          <p:spPr bwMode="gray">
            <a:xfrm>
              <a:off x="0" y="5331088"/>
              <a:ext cx="9144000" cy="1092764"/>
            </a:xfrm>
            <a:custGeom>
              <a:avLst/>
              <a:gdLst>
                <a:gd name="T0" fmla="*/ 6803 w 6803"/>
                <a:gd name="T1" fmla="*/ 0 h 813"/>
                <a:gd name="T2" fmla="*/ 6702 w 6803"/>
                <a:gd name="T3" fmla="*/ 0 h 813"/>
                <a:gd name="T4" fmla="*/ 6702 w 6803"/>
                <a:gd name="T5" fmla="*/ 806 h 813"/>
                <a:gd name="T6" fmla="*/ 0 w 6803"/>
                <a:gd name="T7" fmla="*/ 806 h 813"/>
                <a:gd name="T8" fmla="*/ 0 w 6803"/>
                <a:gd name="T9" fmla="*/ 813 h 813"/>
                <a:gd name="T10" fmla="*/ 6709 w 6803"/>
                <a:gd name="T11" fmla="*/ 813 h 813"/>
                <a:gd name="T12" fmla="*/ 6709 w 6803"/>
                <a:gd name="T13" fmla="*/ 522 h 813"/>
                <a:gd name="T14" fmla="*/ 6803 w 6803"/>
                <a:gd name="T15" fmla="*/ 522 h 813"/>
                <a:gd name="T16" fmla="*/ 6803 w 6803"/>
                <a:gd name="T17" fmla="*/ 0 h 813"/>
                <a:gd name="T18" fmla="*/ 6803 w 6803"/>
                <a:gd name="T19" fmla="*/ 0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03" h="813">
                  <a:moveTo>
                    <a:pt x="6803" y="0"/>
                  </a:moveTo>
                  <a:lnTo>
                    <a:pt x="6702" y="0"/>
                  </a:lnTo>
                  <a:lnTo>
                    <a:pt x="6702" y="806"/>
                  </a:lnTo>
                  <a:lnTo>
                    <a:pt x="0" y="806"/>
                  </a:lnTo>
                  <a:lnTo>
                    <a:pt x="0" y="813"/>
                  </a:lnTo>
                  <a:lnTo>
                    <a:pt x="6709" y="813"/>
                  </a:lnTo>
                  <a:lnTo>
                    <a:pt x="6709" y="522"/>
                  </a:lnTo>
                  <a:lnTo>
                    <a:pt x="6803" y="522"/>
                  </a:lnTo>
                  <a:lnTo>
                    <a:pt x="6803" y="0"/>
                  </a:lnTo>
                  <a:lnTo>
                    <a:pt x="6803" y="0"/>
                  </a:lnTo>
                  <a:close/>
                </a:path>
              </a:pathLst>
            </a:custGeom>
            <a:solidFill>
              <a:srgbClr val="0090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gray">
            <a:xfrm>
              <a:off x="9008244" y="335"/>
              <a:ext cx="135756" cy="5340161"/>
            </a:xfrm>
            <a:custGeom>
              <a:avLst/>
              <a:gdLst>
                <a:gd name="T0" fmla="*/ 7 w 101"/>
                <a:gd name="T1" fmla="*/ 3449 h 3973"/>
                <a:gd name="T2" fmla="*/ 7 w 101"/>
                <a:gd name="T3" fmla="*/ 1089 h 3973"/>
                <a:gd name="T4" fmla="*/ 7 w 101"/>
                <a:gd name="T5" fmla="*/ 1089 h 3973"/>
                <a:gd name="T6" fmla="*/ 7 w 101"/>
                <a:gd name="T7" fmla="*/ 0 h 3973"/>
                <a:gd name="T8" fmla="*/ 0 w 101"/>
                <a:gd name="T9" fmla="*/ 0 h 3973"/>
                <a:gd name="T10" fmla="*/ 0 w 101"/>
                <a:gd name="T11" fmla="*/ 3973 h 3973"/>
                <a:gd name="T12" fmla="*/ 101 w 101"/>
                <a:gd name="T13" fmla="*/ 3973 h 3973"/>
                <a:gd name="T14" fmla="*/ 101 w 101"/>
                <a:gd name="T15" fmla="*/ 3449 h 3973"/>
                <a:gd name="T16" fmla="*/ 7 w 101"/>
                <a:gd name="T17" fmla="*/ 3449 h 3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3973">
                  <a:moveTo>
                    <a:pt x="7" y="3449"/>
                  </a:moveTo>
                  <a:lnTo>
                    <a:pt x="7" y="1089"/>
                  </a:lnTo>
                  <a:lnTo>
                    <a:pt x="7" y="1089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3973"/>
                  </a:lnTo>
                  <a:lnTo>
                    <a:pt x="101" y="3973"/>
                  </a:lnTo>
                  <a:lnTo>
                    <a:pt x="101" y="3449"/>
                  </a:lnTo>
                  <a:lnTo>
                    <a:pt x="7" y="3449"/>
                  </a:lnTo>
                  <a:close/>
                </a:path>
              </a:pathLst>
            </a:custGeom>
            <a:solidFill>
              <a:srgbClr val="6BC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gray">
            <a:xfrm>
              <a:off x="0" y="6032715"/>
              <a:ext cx="9144000" cy="825285"/>
            </a:xfrm>
            <a:custGeom>
              <a:avLst/>
              <a:gdLst>
                <a:gd name="T0" fmla="*/ 6803 w 6803"/>
                <a:gd name="T1" fmla="*/ 614 h 614"/>
                <a:gd name="T2" fmla="*/ 6803 w 6803"/>
                <a:gd name="T3" fmla="*/ 0 h 614"/>
                <a:gd name="T4" fmla="*/ 6709 w 6803"/>
                <a:gd name="T5" fmla="*/ 0 h 614"/>
                <a:gd name="T6" fmla="*/ 6709 w 6803"/>
                <a:gd name="T7" fmla="*/ 291 h 614"/>
                <a:gd name="T8" fmla="*/ 0 w 6803"/>
                <a:gd name="T9" fmla="*/ 291 h 614"/>
                <a:gd name="T10" fmla="*/ 0 w 6803"/>
                <a:gd name="T11" fmla="*/ 614 h 614"/>
                <a:gd name="T12" fmla="*/ 6803 w 6803"/>
                <a:gd name="T13" fmla="*/ 614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03" h="614">
                  <a:moveTo>
                    <a:pt x="6803" y="614"/>
                  </a:moveTo>
                  <a:lnTo>
                    <a:pt x="6803" y="0"/>
                  </a:lnTo>
                  <a:lnTo>
                    <a:pt x="6709" y="0"/>
                  </a:lnTo>
                  <a:lnTo>
                    <a:pt x="6709" y="291"/>
                  </a:lnTo>
                  <a:lnTo>
                    <a:pt x="0" y="291"/>
                  </a:lnTo>
                  <a:lnTo>
                    <a:pt x="0" y="614"/>
                  </a:lnTo>
                  <a:lnTo>
                    <a:pt x="6803" y="61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 w="3175" algn="ctr">
              <a:noFill/>
              <a:miter lim="800000"/>
              <a:headEnd/>
              <a:tailEnd/>
            </a:ln>
            <a:effectLst/>
          </p:spPr>
          <p:txBody>
            <a:bodyPr vert="horz" wrap="square" lIns="122146" tIns="61073" rIns="122146" bIns="61073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 userDrawn="1"/>
          </p:nvSpPr>
          <p:spPr bwMode="gray">
            <a:xfrm>
              <a:off x="9017653" y="1464074"/>
              <a:ext cx="126347" cy="3172107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6200000" scaled="0"/>
            </a:gradFill>
            <a:ln w="3175" algn="ctr">
              <a:noFill/>
              <a:miter lim="800000"/>
              <a:headEnd/>
              <a:tailEnd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2146" tIns="61073" rIns="122146" bIns="61073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16" name="Rectangle 28"/>
            <p:cNvSpPr>
              <a:spLocks noChangeArrowheads="1"/>
            </p:cNvSpPr>
            <p:nvPr userDrawn="1"/>
          </p:nvSpPr>
          <p:spPr bwMode="gray">
            <a:xfrm>
              <a:off x="9007912" y="1"/>
              <a:ext cx="10753" cy="1463811"/>
            </a:xfrm>
            <a:prstGeom prst="rect">
              <a:avLst/>
            </a:prstGeom>
            <a:solidFill>
              <a:srgbClr val="6BC2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</p:grpSp>
      <p:cxnSp>
        <p:nvCxnSpPr>
          <p:cNvPr id="12" name="Gerade Verbindung 11"/>
          <p:cNvCxnSpPr/>
          <p:nvPr userDrawn="1"/>
        </p:nvCxnSpPr>
        <p:spPr bwMode="gray">
          <a:xfrm>
            <a:off x="2279651" y="3054546"/>
            <a:ext cx="0" cy="2182775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17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468313" y="3009900"/>
            <a:ext cx="1811337" cy="22272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Agenda/</a:t>
            </a:r>
            <a:br>
              <a:rPr lang="en-US" noProof="0" smtClean="0"/>
            </a:br>
            <a:r>
              <a:rPr lang="en-US" noProof="0" smtClean="0"/>
              <a:t>Content</a:t>
            </a:r>
            <a:endParaRPr lang="en-US" noProof="0"/>
          </a:p>
        </p:txBody>
      </p:sp>
      <p:sp>
        <p:nvSpPr>
          <p:cNvPr id="22" name="Textplatzhalter 21"/>
          <p:cNvSpPr>
            <a:spLocks noGrp="1"/>
          </p:cNvSpPr>
          <p:nvPr userDrawn="1">
            <p:ph type="body" sz="quarter" idx="14" hasCustomPrompt="1"/>
          </p:nvPr>
        </p:nvSpPr>
        <p:spPr bwMode="gray">
          <a:xfrm>
            <a:off x="2284413" y="3009900"/>
            <a:ext cx="6391275" cy="2227421"/>
          </a:xfrm>
        </p:spPr>
        <p:txBody>
          <a:bodyPr lIns="288000"/>
          <a:lstStyle>
            <a:lvl1pPr marL="357188" indent="-357188">
              <a:buSzPct val="100000"/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en-US" noProof="0" smtClean="0"/>
              <a:t>Topic 1</a:t>
            </a:r>
          </a:p>
        </p:txBody>
      </p:sp>
      <p:sp>
        <p:nvSpPr>
          <p:cNvPr id="24" name="Bildplatzhalter 23"/>
          <p:cNvSpPr>
            <a:spLocks noGrp="1"/>
          </p:cNvSpPr>
          <p:nvPr userDrawn="1">
            <p:ph type="pic" sz="quarter" idx="15" hasCustomPrompt="1"/>
          </p:nvPr>
        </p:nvSpPr>
        <p:spPr bwMode="gray">
          <a:xfrm>
            <a:off x="1" y="-1"/>
            <a:ext cx="9008244" cy="2309813"/>
          </a:xfrm>
          <a:blipFill>
            <a:blip r:embed="rId3" cstate="print"/>
            <a:stretch>
              <a:fillRect/>
            </a:stretch>
          </a:blipFill>
        </p:spPr>
        <p:txBody>
          <a:bodyPr tIns="59400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Insert picture here</a:t>
            </a:r>
            <a:endParaRPr lang="en-US" noProof="0"/>
          </a:p>
        </p:txBody>
      </p:sp>
      <p:grpSp>
        <p:nvGrpSpPr>
          <p:cNvPr id="17" name="Group 5"/>
          <p:cNvGrpSpPr>
            <a:grpSpLocks noChangeAspect="1"/>
          </p:cNvGrpSpPr>
          <p:nvPr userDrawn="1"/>
        </p:nvGrpSpPr>
        <p:grpSpPr bwMode="gray">
          <a:xfrm>
            <a:off x="7108676" y="6570000"/>
            <a:ext cx="1566000" cy="143515"/>
            <a:chOff x="-830" y="1820"/>
            <a:chExt cx="7420" cy="680"/>
          </a:xfrm>
        </p:grpSpPr>
        <p:sp>
          <p:nvSpPr>
            <p:cNvPr id="19" name="AutoShape 4"/>
            <p:cNvSpPr>
              <a:spLocks noChangeAspect="1" noChangeArrowheads="1" noTextEdit="1"/>
            </p:cNvSpPr>
            <p:nvPr userDrawn="1"/>
          </p:nvSpPr>
          <p:spPr bwMode="gray">
            <a:xfrm>
              <a:off x="-830" y="1820"/>
              <a:ext cx="7420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20" name="Freeform 6"/>
            <p:cNvSpPr>
              <a:spLocks noEditPoints="1"/>
            </p:cNvSpPr>
            <p:nvPr userDrawn="1"/>
          </p:nvSpPr>
          <p:spPr bwMode="gray">
            <a:xfrm>
              <a:off x="1098" y="1839"/>
              <a:ext cx="394" cy="489"/>
            </a:xfrm>
            <a:custGeom>
              <a:avLst/>
              <a:gdLst>
                <a:gd name="T0" fmla="*/ 92 w 167"/>
                <a:gd name="T1" fmla="*/ 207 h 207"/>
                <a:gd name="T2" fmla="*/ 167 w 167"/>
                <a:gd name="T3" fmla="*/ 149 h 207"/>
                <a:gd name="T4" fmla="*/ 113 w 167"/>
                <a:gd name="T5" fmla="*/ 94 h 207"/>
                <a:gd name="T6" fmla="*/ 113 w 167"/>
                <a:gd name="T7" fmla="*/ 93 h 207"/>
                <a:gd name="T8" fmla="*/ 157 w 167"/>
                <a:gd name="T9" fmla="*/ 48 h 207"/>
                <a:gd name="T10" fmla="*/ 139 w 167"/>
                <a:gd name="T11" fmla="*/ 11 h 207"/>
                <a:gd name="T12" fmla="*/ 86 w 167"/>
                <a:gd name="T13" fmla="*/ 0 h 207"/>
                <a:gd name="T14" fmla="*/ 0 w 167"/>
                <a:gd name="T15" fmla="*/ 0 h 207"/>
                <a:gd name="T16" fmla="*/ 0 w 167"/>
                <a:gd name="T17" fmla="*/ 9 h 207"/>
                <a:gd name="T18" fmla="*/ 27 w 167"/>
                <a:gd name="T19" fmla="*/ 28 h 207"/>
                <a:gd name="T20" fmla="*/ 27 w 167"/>
                <a:gd name="T21" fmla="*/ 179 h 207"/>
                <a:gd name="T22" fmla="*/ 0 w 167"/>
                <a:gd name="T23" fmla="*/ 198 h 207"/>
                <a:gd name="T24" fmla="*/ 0 w 167"/>
                <a:gd name="T25" fmla="*/ 207 h 207"/>
                <a:gd name="T26" fmla="*/ 92 w 167"/>
                <a:gd name="T27" fmla="*/ 207 h 207"/>
                <a:gd name="T28" fmla="*/ 56 w 167"/>
                <a:gd name="T29" fmla="*/ 101 h 207"/>
                <a:gd name="T30" fmla="*/ 78 w 167"/>
                <a:gd name="T31" fmla="*/ 101 h 207"/>
                <a:gd name="T32" fmla="*/ 135 w 167"/>
                <a:gd name="T33" fmla="*/ 151 h 207"/>
                <a:gd name="T34" fmla="*/ 85 w 167"/>
                <a:gd name="T35" fmla="*/ 196 h 207"/>
                <a:gd name="T36" fmla="*/ 56 w 167"/>
                <a:gd name="T37" fmla="*/ 173 h 207"/>
                <a:gd name="T38" fmla="*/ 56 w 167"/>
                <a:gd name="T39" fmla="*/ 101 h 207"/>
                <a:gd name="T40" fmla="*/ 56 w 167"/>
                <a:gd name="T41" fmla="*/ 25 h 207"/>
                <a:gd name="T42" fmla="*/ 80 w 167"/>
                <a:gd name="T43" fmla="*/ 11 h 207"/>
                <a:gd name="T44" fmla="*/ 126 w 167"/>
                <a:gd name="T45" fmla="*/ 49 h 207"/>
                <a:gd name="T46" fmla="*/ 76 w 167"/>
                <a:gd name="T47" fmla="*/ 90 h 207"/>
                <a:gd name="T48" fmla="*/ 56 w 167"/>
                <a:gd name="T49" fmla="*/ 90 h 207"/>
                <a:gd name="T50" fmla="*/ 56 w 167"/>
                <a:gd name="T51" fmla="*/ 2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7" h="207">
                  <a:moveTo>
                    <a:pt x="92" y="207"/>
                  </a:moveTo>
                  <a:cubicBezTo>
                    <a:pt x="138" y="207"/>
                    <a:pt x="167" y="190"/>
                    <a:pt x="167" y="149"/>
                  </a:cubicBezTo>
                  <a:cubicBezTo>
                    <a:pt x="167" y="113"/>
                    <a:pt x="142" y="98"/>
                    <a:pt x="113" y="94"/>
                  </a:cubicBezTo>
                  <a:cubicBezTo>
                    <a:pt x="113" y="93"/>
                    <a:pt x="113" y="93"/>
                    <a:pt x="113" y="93"/>
                  </a:cubicBezTo>
                  <a:cubicBezTo>
                    <a:pt x="141" y="88"/>
                    <a:pt x="157" y="71"/>
                    <a:pt x="157" y="48"/>
                  </a:cubicBezTo>
                  <a:cubicBezTo>
                    <a:pt x="157" y="31"/>
                    <a:pt x="151" y="19"/>
                    <a:pt x="139" y="11"/>
                  </a:cubicBezTo>
                  <a:cubicBezTo>
                    <a:pt x="127" y="3"/>
                    <a:pt x="109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6" y="11"/>
                    <a:pt x="27" y="11"/>
                    <a:pt x="27" y="28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27" y="195"/>
                    <a:pt x="26" y="196"/>
                    <a:pt x="0" y="198"/>
                  </a:cubicBezTo>
                  <a:cubicBezTo>
                    <a:pt x="0" y="207"/>
                    <a:pt x="0" y="207"/>
                    <a:pt x="0" y="207"/>
                  </a:cubicBezTo>
                  <a:lnTo>
                    <a:pt x="92" y="207"/>
                  </a:lnTo>
                  <a:close/>
                  <a:moveTo>
                    <a:pt x="56" y="101"/>
                  </a:moveTo>
                  <a:cubicBezTo>
                    <a:pt x="78" y="101"/>
                    <a:pt x="78" y="101"/>
                    <a:pt x="78" y="101"/>
                  </a:cubicBezTo>
                  <a:cubicBezTo>
                    <a:pt x="115" y="101"/>
                    <a:pt x="135" y="119"/>
                    <a:pt x="135" y="151"/>
                  </a:cubicBezTo>
                  <a:cubicBezTo>
                    <a:pt x="135" y="187"/>
                    <a:pt x="111" y="196"/>
                    <a:pt x="85" y="196"/>
                  </a:cubicBezTo>
                  <a:cubicBezTo>
                    <a:pt x="61" y="196"/>
                    <a:pt x="56" y="192"/>
                    <a:pt x="56" y="173"/>
                  </a:cubicBezTo>
                  <a:lnTo>
                    <a:pt x="56" y="101"/>
                  </a:lnTo>
                  <a:close/>
                  <a:moveTo>
                    <a:pt x="56" y="25"/>
                  </a:moveTo>
                  <a:cubicBezTo>
                    <a:pt x="56" y="13"/>
                    <a:pt x="57" y="11"/>
                    <a:pt x="80" y="11"/>
                  </a:cubicBezTo>
                  <a:cubicBezTo>
                    <a:pt x="102" y="10"/>
                    <a:pt x="126" y="19"/>
                    <a:pt x="126" y="49"/>
                  </a:cubicBezTo>
                  <a:cubicBezTo>
                    <a:pt x="126" y="79"/>
                    <a:pt x="107" y="90"/>
                    <a:pt x="76" y="90"/>
                  </a:cubicBezTo>
                  <a:cubicBezTo>
                    <a:pt x="56" y="90"/>
                    <a:pt x="56" y="90"/>
                    <a:pt x="56" y="90"/>
                  </a:cubicBezTo>
                  <a:lnTo>
                    <a:pt x="56" y="2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gray">
            <a:xfrm>
              <a:off x="1535" y="1973"/>
              <a:ext cx="345" cy="362"/>
            </a:xfrm>
            <a:custGeom>
              <a:avLst/>
              <a:gdLst>
                <a:gd name="T0" fmla="*/ 146 w 146"/>
                <a:gd name="T1" fmla="*/ 150 h 153"/>
                <a:gd name="T2" fmla="*/ 121 w 146"/>
                <a:gd name="T3" fmla="*/ 150 h 153"/>
                <a:gd name="T4" fmla="*/ 118 w 146"/>
                <a:gd name="T5" fmla="*/ 132 h 153"/>
                <a:gd name="T6" fmla="*/ 64 w 146"/>
                <a:gd name="T7" fmla="*/ 153 h 153"/>
                <a:gd name="T8" fmla="*/ 21 w 146"/>
                <a:gd name="T9" fmla="*/ 108 h 153"/>
                <a:gd name="T10" fmla="*/ 21 w 146"/>
                <a:gd name="T11" fmla="*/ 30 h 153"/>
                <a:gd name="T12" fmla="*/ 12 w 146"/>
                <a:gd name="T13" fmla="*/ 16 h 153"/>
                <a:gd name="T14" fmla="*/ 0 w 146"/>
                <a:gd name="T15" fmla="*/ 15 h 153"/>
                <a:gd name="T16" fmla="*/ 0 w 146"/>
                <a:gd name="T17" fmla="*/ 7 h 153"/>
                <a:gd name="T18" fmla="*/ 47 w 146"/>
                <a:gd name="T19" fmla="*/ 0 h 153"/>
                <a:gd name="T20" fmla="*/ 49 w 146"/>
                <a:gd name="T21" fmla="*/ 2 h 153"/>
                <a:gd name="T22" fmla="*/ 49 w 146"/>
                <a:gd name="T23" fmla="*/ 103 h 153"/>
                <a:gd name="T24" fmla="*/ 79 w 146"/>
                <a:gd name="T25" fmla="*/ 137 h 153"/>
                <a:gd name="T26" fmla="*/ 116 w 146"/>
                <a:gd name="T27" fmla="*/ 115 h 153"/>
                <a:gd name="T28" fmla="*/ 118 w 146"/>
                <a:gd name="T29" fmla="*/ 97 h 153"/>
                <a:gd name="T30" fmla="*/ 118 w 146"/>
                <a:gd name="T31" fmla="*/ 30 h 153"/>
                <a:gd name="T32" fmla="*/ 109 w 146"/>
                <a:gd name="T33" fmla="*/ 16 h 153"/>
                <a:gd name="T34" fmla="*/ 98 w 146"/>
                <a:gd name="T35" fmla="*/ 15 h 153"/>
                <a:gd name="T36" fmla="*/ 98 w 146"/>
                <a:gd name="T37" fmla="*/ 7 h 153"/>
                <a:gd name="T38" fmla="*/ 144 w 146"/>
                <a:gd name="T39" fmla="*/ 0 h 153"/>
                <a:gd name="T40" fmla="*/ 146 w 146"/>
                <a:gd name="T41" fmla="*/ 2 h 153"/>
                <a:gd name="T42" fmla="*/ 146 w 146"/>
                <a:gd name="T43" fmla="*/ 15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6" h="153">
                  <a:moveTo>
                    <a:pt x="146" y="150"/>
                  </a:moveTo>
                  <a:cubicBezTo>
                    <a:pt x="121" y="150"/>
                    <a:pt x="121" y="150"/>
                    <a:pt x="121" y="150"/>
                  </a:cubicBezTo>
                  <a:cubicBezTo>
                    <a:pt x="118" y="132"/>
                    <a:pt x="118" y="132"/>
                    <a:pt x="118" y="132"/>
                  </a:cubicBezTo>
                  <a:cubicBezTo>
                    <a:pt x="109" y="136"/>
                    <a:pt x="89" y="153"/>
                    <a:pt x="64" y="153"/>
                  </a:cubicBezTo>
                  <a:cubicBezTo>
                    <a:pt x="41" y="153"/>
                    <a:pt x="21" y="143"/>
                    <a:pt x="21" y="108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7"/>
                    <a:pt x="12" y="1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9" y="126"/>
                    <a:pt x="62" y="137"/>
                    <a:pt x="79" y="137"/>
                  </a:cubicBezTo>
                  <a:cubicBezTo>
                    <a:pt x="95" y="137"/>
                    <a:pt x="109" y="128"/>
                    <a:pt x="116" y="115"/>
                  </a:cubicBezTo>
                  <a:cubicBezTo>
                    <a:pt x="118" y="112"/>
                    <a:pt x="118" y="105"/>
                    <a:pt x="118" y="97"/>
                  </a:cubicBezTo>
                  <a:cubicBezTo>
                    <a:pt x="118" y="30"/>
                    <a:pt x="118" y="30"/>
                    <a:pt x="118" y="30"/>
                  </a:cubicBezTo>
                  <a:cubicBezTo>
                    <a:pt x="118" y="19"/>
                    <a:pt x="117" y="17"/>
                    <a:pt x="109" y="16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6" y="2"/>
                    <a:pt x="146" y="2"/>
                    <a:pt x="146" y="2"/>
                  </a:cubicBezTo>
                  <a:lnTo>
                    <a:pt x="146" y="15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gray">
            <a:xfrm>
              <a:off x="1967" y="1973"/>
              <a:ext cx="250" cy="362"/>
            </a:xfrm>
            <a:custGeom>
              <a:avLst/>
              <a:gdLst>
                <a:gd name="T0" fmla="*/ 96 w 106"/>
                <a:gd name="T1" fmla="*/ 45 h 153"/>
                <a:gd name="T2" fmla="*/ 96 w 106"/>
                <a:gd name="T3" fmla="*/ 10 h 153"/>
                <a:gd name="T4" fmla="*/ 57 w 106"/>
                <a:gd name="T5" fmla="*/ 0 h 153"/>
                <a:gd name="T6" fmla="*/ 3 w 106"/>
                <a:gd name="T7" fmla="*/ 44 h 153"/>
                <a:gd name="T8" fmla="*/ 48 w 106"/>
                <a:gd name="T9" fmla="*/ 87 h 153"/>
                <a:gd name="T10" fmla="*/ 80 w 106"/>
                <a:gd name="T11" fmla="*/ 118 h 153"/>
                <a:gd name="T12" fmla="*/ 52 w 106"/>
                <a:gd name="T13" fmla="*/ 143 h 153"/>
                <a:gd name="T14" fmla="*/ 9 w 106"/>
                <a:gd name="T15" fmla="*/ 100 h 153"/>
                <a:gd name="T16" fmla="*/ 0 w 106"/>
                <a:gd name="T17" fmla="*/ 100 h 153"/>
                <a:gd name="T18" fmla="*/ 3 w 106"/>
                <a:gd name="T19" fmla="*/ 139 h 153"/>
                <a:gd name="T20" fmla="*/ 50 w 106"/>
                <a:gd name="T21" fmla="*/ 153 h 153"/>
                <a:gd name="T22" fmla="*/ 106 w 106"/>
                <a:gd name="T23" fmla="*/ 109 h 153"/>
                <a:gd name="T24" fmla="*/ 59 w 106"/>
                <a:gd name="T25" fmla="*/ 61 h 153"/>
                <a:gd name="T26" fmla="*/ 27 w 106"/>
                <a:gd name="T27" fmla="*/ 35 h 153"/>
                <a:gd name="T28" fmla="*/ 54 w 106"/>
                <a:gd name="T29" fmla="*/ 10 h 153"/>
                <a:gd name="T30" fmla="*/ 87 w 106"/>
                <a:gd name="T31" fmla="*/ 45 h 153"/>
                <a:gd name="T32" fmla="*/ 96 w 106"/>
                <a:gd name="T33" fmla="*/ 4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53">
                  <a:moveTo>
                    <a:pt x="96" y="45"/>
                  </a:moveTo>
                  <a:cubicBezTo>
                    <a:pt x="96" y="10"/>
                    <a:pt x="96" y="10"/>
                    <a:pt x="96" y="10"/>
                  </a:cubicBezTo>
                  <a:cubicBezTo>
                    <a:pt x="86" y="3"/>
                    <a:pt x="71" y="0"/>
                    <a:pt x="57" y="0"/>
                  </a:cubicBezTo>
                  <a:cubicBezTo>
                    <a:pt x="25" y="0"/>
                    <a:pt x="3" y="15"/>
                    <a:pt x="3" y="44"/>
                  </a:cubicBezTo>
                  <a:cubicBezTo>
                    <a:pt x="3" y="68"/>
                    <a:pt x="23" y="79"/>
                    <a:pt x="48" y="87"/>
                  </a:cubicBezTo>
                  <a:cubicBezTo>
                    <a:pt x="61" y="91"/>
                    <a:pt x="80" y="98"/>
                    <a:pt x="80" y="118"/>
                  </a:cubicBezTo>
                  <a:cubicBezTo>
                    <a:pt x="80" y="133"/>
                    <a:pt x="68" y="143"/>
                    <a:pt x="52" y="143"/>
                  </a:cubicBezTo>
                  <a:cubicBezTo>
                    <a:pt x="28" y="143"/>
                    <a:pt x="15" y="125"/>
                    <a:pt x="9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4" y="149"/>
                    <a:pt x="32" y="153"/>
                    <a:pt x="50" y="153"/>
                  </a:cubicBezTo>
                  <a:cubicBezTo>
                    <a:pt x="85" y="153"/>
                    <a:pt x="106" y="135"/>
                    <a:pt x="106" y="109"/>
                  </a:cubicBezTo>
                  <a:cubicBezTo>
                    <a:pt x="106" y="83"/>
                    <a:pt x="89" y="71"/>
                    <a:pt x="59" y="61"/>
                  </a:cubicBezTo>
                  <a:cubicBezTo>
                    <a:pt x="46" y="58"/>
                    <a:pt x="27" y="51"/>
                    <a:pt x="27" y="35"/>
                  </a:cubicBezTo>
                  <a:cubicBezTo>
                    <a:pt x="27" y="19"/>
                    <a:pt x="39" y="10"/>
                    <a:pt x="54" y="10"/>
                  </a:cubicBezTo>
                  <a:cubicBezTo>
                    <a:pt x="75" y="10"/>
                    <a:pt x="85" y="27"/>
                    <a:pt x="87" y="45"/>
                  </a:cubicBezTo>
                  <a:lnTo>
                    <a:pt x="96" y="4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gray">
            <a:xfrm>
              <a:off x="2276" y="1822"/>
              <a:ext cx="88" cy="88"/>
            </a:xfrm>
            <a:custGeom>
              <a:avLst/>
              <a:gdLst>
                <a:gd name="T0" fmla="*/ 19 w 37"/>
                <a:gd name="T1" fmla="*/ 0 h 37"/>
                <a:gd name="T2" fmla="*/ 0 w 37"/>
                <a:gd name="T3" fmla="*/ 19 h 37"/>
                <a:gd name="T4" fmla="*/ 19 w 37"/>
                <a:gd name="T5" fmla="*/ 37 h 37"/>
                <a:gd name="T6" fmla="*/ 37 w 37"/>
                <a:gd name="T7" fmla="*/ 19 h 37"/>
                <a:gd name="T8" fmla="*/ 19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19" y="0"/>
                  </a:moveTo>
                  <a:cubicBezTo>
                    <a:pt x="8" y="0"/>
                    <a:pt x="0" y="8"/>
                    <a:pt x="0" y="19"/>
                  </a:cubicBezTo>
                  <a:cubicBezTo>
                    <a:pt x="0" y="29"/>
                    <a:pt x="8" y="37"/>
                    <a:pt x="19" y="37"/>
                  </a:cubicBezTo>
                  <a:cubicBezTo>
                    <a:pt x="30" y="37"/>
                    <a:pt x="36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gray">
            <a:xfrm>
              <a:off x="2260" y="1973"/>
              <a:ext cx="116" cy="355"/>
            </a:xfrm>
            <a:custGeom>
              <a:avLst/>
              <a:gdLst>
                <a:gd name="T0" fmla="*/ 0 w 49"/>
                <a:gd name="T1" fmla="*/ 7 h 150"/>
                <a:gd name="T2" fmla="*/ 47 w 49"/>
                <a:gd name="T3" fmla="*/ 0 h 150"/>
                <a:gd name="T4" fmla="*/ 49 w 49"/>
                <a:gd name="T5" fmla="*/ 2 h 150"/>
                <a:gd name="T6" fmla="*/ 49 w 49"/>
                <a:gd name="T7" fmla="*/ 150 h 150"/>
                <a:gd name="T8" fmla="*/ 21 w 49"/>
                <a:gd name="T9" fmla="*/ 150 h 150"/>
                <a:gd name="T10" fmla="*/ 21 w 49"/>
                <a:gd name="T11" fmla="*/ 30 h 150"/>
                <a:gd name="T12" fmla="*/ 12 w 49"/>
                <a:gd name="T13" fmla="*/ 16 h 150"/>
                <a:gd name="T14" fmla="*/ 0 w 49"/>
                <a:gd name="T15" fmla="*/ 15 h 150"/>
                <a:gd name="T16" fmla="*/ 0 w 49"/>
                <a:gd name="T17" fmla="*/ 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50">
                  <a:moveTo>
                    <a:pt x="0" y="7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7"/>
                    <a:pt x="12" y="16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gray">
            <a:xfrm>
              <a:off x="2439" y="1973"/>
              <a:ext cx="348" cy="355"/>
            </a:xfrm>
            <a:custGeom>
              <a:avLst/>
              <a:gdLst>
                <a:gd name="T0" fmla="*/ 147 w 147"/>
                <a:gd name="T1" fmla="*/ 47 h 150"/>
                <a:gd name="T2" fmla="*/ 147 w 147"/>
                <a:gd name="T3" fmla="*/ 150 h 150"/>
                <a:gd name="T4" fmla="*/ 119 w 147"/>
                <a:gd name="T5" fmla="*/ 150 h 150"/>
                <a:gd name="T6" fmla="*/ 119 w 147"/>
                <a:gd name="T7" fmla="*/ 53 h 150"/>
                <a:gd name="T8" fmla="*/ 88 w 147"/>
                <a:gd name="T9" fmla="*/ 16 h 150"/>
                <a:gd name="T10" fmla="*/ 52 w 147"/>
                <a:gd name="T11" fmla="*/ 37 h 150"/>
                <a:gd name="T12" fmla="*/ 49 w 147"/>
                <a:gd name="T13" fmla="*/ 54 h 150"/>
                <a:gd name="T14" fmla="*/ 49 w 147"/>
                <a:gd name="T15" fmla="*/ 150 h 150"/>
                <a:gd name="T16" fmla="*/ 21 w 147"/>
                <a:gd name="T17" fmla="*/ 150 h 150"/>
                <a:gd name="T18" fmla="*/ 21 w 147"/>
                <a:gd name="T19" fmla="*/ 30 h 150"/>
                <a:gd name="T20" fmla="*/ 12 w 147"/>
                <a:gd name="T21" fmla="*/ 16 h 150"/>
                <a:gd name="T22" fmla="*/ 0 w 147"/>
                <a:gd name="T23" fmla="*/ 15 h 150"/>
                <a:gd name="T24" fmla="*/ 0 w 147"/>
                <a:gd name="T25" fmla="*/ 7 h 150"/>
                <a:gd name="T26" fmla="*/ 45 w 147"/>
                <a:gd name="T27" fmla="*/ 0 h 150"/>
                <a:gd name="T28" fmla="*/ 49 w 147"/>
                <a:gd name="T29" fmla="*/ 22 h 150"/>
                <a:gd name="T30" fmla="*/ 103 w 147"/>
                <a:gd name="T31" fmla="*/ 0 h 150"/>
                <a:gd name="T32" fmla="*/ 147 w 147"/>
                <a:gd name="T33" fmla="*/ 4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" h="150">
                  <a:moveTo>
                    <a:pt x="147" y="47"/>
                  </a:moveTo>
                  <a:cubicBezTo>
                    <a:pt x="147" y="150"/>
                    <a:pt x="147" y="150"/>
                    <a:pt x="147" y="150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27"/>
                    <a:pt x="108" y="16"/>
                    <a:pt x="88" y="16"/>
                  </a:cubicBezTo>
                  <a:cubicBezTo>
                    <a:pt x="72" y="16"/>
                    <a:pt x="58" y="26"/>
                    <a:pt x="52" y="37"/>
                  </a:cubicBezTo>
                  <a:cubicBezTo>
                    <a:pt x="50" y="42"/>
                    <a:pt x="49" y="46"/>
                    <a:pt x="49" y="54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7"/>
                    <a:pt x="12" y="1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67" y="11"/>
                    <a:pt x="81" y="0"/>
                    <a:pt x="103" y="0"/>
                  </a:cubicBezTo>
                  <a:cubicBezTo>
                    <a:pt x="131" y="0"/>
                    <a:pt x="147" y="17"/>
                    <a:pt x="147" y="47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gray">
            <a:xfrm>
              <a:off x="3233" y="1973"/>
              <a:ext cx="248" cy="362"/>
            </a:xfrm>
            <a:custGeom>
              <a:avLst/>
              <a:gdLst>
                <a:gd name="T0" fmla="*/ 96 w 105"/>
                <a:gd name="T1" fmla="*/ 45 h 153"/>
                <a:gd name="T2" fmla="*/ 96 w 105"/>
                <a:gd name="T3" fmla="*/ 10 h 153"/>
                <a:gd name="T4" fmla="*/ 57 w 105"/>
                <a:gd name="T5" fmla="*/ 0 h 153"/>
                <a:gd name="T6" fmla="*/ 3 w 105"/>
                <a:gd name="T7" fmla="*/ 44 h 153"/>
                <a:gd name="T8" fmla="*/ 48 w 105"/>
                <a:gd name="T9" fmla="*/ 87 h 153"/>
                <a:gd name="T10" fmla="*/ 80 w 105"/>
                <a:gd name="T11" fmla="*/ 118 h 153"/>
                <a:gd name="T12" fmla="*/ 52 w 105"/>
                <a:gd name="T13" fmla="*/ 143 h 153"/>
                <a:gd name="T14" fmla="*/ 9 w 105"/>
                <a:gd name="T15" fmla="*/ 100 h 153"/>
                <a:gd name="T16" fmla="*/ 0 w 105"/>
                <a:gd name="T17" fmla="*/ 100 h 153"/>
                <a:gd name="T18" fmla="*/ 3 w 105"/>
                <a:gd name="T19" fmla="*/ 139 h 153"/>
                <a:gd name="T20" fmla="*/ 50 w 105"/>
                <a:gd name="T21" fmla="*/ 153 h 153"/>
                <a:gd name="T22" fmla="*/ 105 w 105"/>
                <a:gd name="T23" fmla="*/ 109 h 153"/>
                <a:gd name="T24" fmla="*/ 59 w 105"/>
                <a:gd name="T25" fmla="*/ 61 h 153"/>
                <a:gd name="T26" fmla="*/ 27 w 105"/>
                <a:gd name="T27" fmla="*/ 35 h 153"/>
                <a:gd name="T28" fmla="*/ 54 w 105"/>
                <a:gd name="T29" fmla="*/ 10 h 153"/>
                <a:gd name="T30" fmla="*/ 87 w 105"/>
                <a:gd name="T31" fmla="*/ 45 h 153"/>
                <a:gd name="T32" fmla="*/ 96 w 105"/>
                <a:gd name="T33" fmla="*/ 4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3">
                  <a:moveTo>
                    <a:pt x="96" y="45"/>
                  </a:moveTo>
                  <a:cubicBezTo>
                    <a:pt x="96" y="10"/>
                    <a:pt x="96" y="10"/>
                    <a:pt x="96" y="10"/>
                  </a:cubicBezTo>
                  <a:cubicBezTo>
                    <a:pt x="86" y="3"/>
                    <a:pt x="71" y="0"/>
                    <a:pt x="57" y="0"/>
                  </a:cubicBezTo>
                  <a:cubicBezTo>
                    <a:pt x="25" y="0"/>
                    <a:pt x="3" y="15"/>
                    <a:pt x="3" y="44"/>
                  </a:cubicBezTo>
                  <a:cubicBezTo>
                    <a:pt x="3" y="68"/>
                    <a:pt x="23" y="79"/>
                    <a:pt x="48" y="87"/>
                  </a:cubicBezTo>
                  <a:cubicBezTo>
                    <a:pt x="61" y="91"/>
                    <a:pt x="80" y="98"/>
                    <a:pt x="80" y="118"/>
                  </a:cubicBezTo>
                  <a:cubicBezTo>
                    <a:pt x="80" y="133"/>
                    <a:pt x="68" y="143"/>
                    <a:pt x="52" y="143"/>
                  </a:cubicBezTo>
                  <a:cubicBezTo>
                    <a:pt x="28" y="143"/>
                    <a:pt x="15" y="125"/>
                    <a:pt x="9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4" y="149"/>
                    <a:pt x="32" y="153"/>
                    <a:pt x="50" y="153"/>
                  </a:cubicBezTo>
                  <a:cubicBezTo>
                    <a:pt x="85" y="153"/>
                    <a:pt x="105" y="135"/>
                    <a:pt x="105" y="109"/>
                  </a:cubicBezTo>
                  <a:cubicBezTo>
                    <a:pt x="105" y="83"/>
                    <a:pt x="89" y="71"/>
                    <a:pt x="59" y="61"/>
                  </a:cubicBezTo>
                  <a:cubicBezTo>
                    <a:pt x="46" y="58"/>
                    <a:pt x="27" y="51"/>
                    <a:pt x="27" y="35"/>
                  </a:cubicBezTo>
                  <a:cubicBezTo>
                    <a:pt x="27" y="19"/>
                    <a:pt x="39" y="10"/>
                    <a:pt x="54" y="10"/>
                  </a:cubicBezTo>
                  <a:cubicBezTo>
                    <a:pt x="75" y="10"/>
                    <a:pt x="85" y="27"/>
                    <a:pt x="87" y="45"/>
                  </a:cubicBezTo>
                  <a:lnTo>
                    <a:pt x="96" y="4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gray">
            <a:xfrm>
              <a:off x="3550" y="1973"/>
              <a:ext cx="250" cy="362"/>
            </a:xfrm>
            <a:custGeom>
              <a:avLst/>
              <a:gdLst>
                <a:gd name="T0" fmla="*/ 96 w 106"/>
                <a:gd name="T1" fmla="*/ 45 h 153"/>
                <a:gd name="T2" fmla="*/ 96 w 106"/>
                <a:gd name="T3" fmla="*/ 10 h 153"/>
                <a:gd name="T4" fmla="*/ 57 w 106"/>
                <a:gd name="T5" fmla="*/ 0 h 153"/>
                <a:gd name="T6" fmla="*/ 3 w 106"/>
                <a:gd name="T7" fmla="*/ 44 h 153"/>
                <a:gd name="T8" fmla="*/ 48 w 106"/>
                <a:gd name="T9" fmla="*/ 87 h 153"/>
                <a:gd name="T10" fmla="*/ 80 w 106"/>
                <a:gd name="T11" fmla="*/ 118 h 153"/>
                <a:gd name="T12" fmla="*/ 53 w 106"/>
                <a:gd name="T13" fmla="*/ 143 h 153"/>
                <a:gd name="T14" fmla="*/ 9 w 106"/>
                <a:gd name="T15" fmla="*/ 100 h 153"/>
                <a:gd name="T16" fmla="*/ 0 w 106"/>
                <a:gd name="T17" fmla="*/ 100 h 153"/>
                <a:gd name="T18" fmla="*/ 3 w 106"/>
                <a:gd name="T19" fmla="*/ 139 h 153"/>
                <a:gd name="T20" fmla="*/ 50 w 106"/>
                <a:gd name="T21" fmla="*/ 153 h 153"/>
                <a:gd name="T22" fmla="*/ 106 w 106"/>
                <a:gd name="T23" fmla="*/ 109 h 153"/>
                <a:gd name="T24" fmla="*/ 59 w 106"/>
                <a:gd name="T25" fmla="*/ 61 h 153"/>
                <a:gd name="T26" fmla="*/ 27 w 106"/>
                <a:gd name="T27" fmla="*/ 35 h 153"/>
                <a:gd name="T28" fmla="*/ 54 w 106"/>
                <a:gd name="T29" fmla="*/ 10 h 153"/>
                <a:gd name="T30" fmla="*/ 87 w 106"/>
                <a:gd name="T31" fmla="*/ 45 h 153"/>
                <a:gd name="T32" fmla="*/ 96 w 106"/>
                <a:gd name="T33" fmla="*/ 4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53">
                  <a:moveTo>
                    <a:pt x="96" y="45"/>
                  </a:moveTo>
                  <a:cubicBezTo>
                    <a:pt x="96" y="10"/>
                    <a:pt x="96" y="10"/>
                    <a:pt x="96" y="10"/>
                  </a:cubicBezTo>
                  <a:cubicBezTo>
                    <a:pt x="86" y="3"/>
                    <a:pt x="71" y="0"/>
                    <a:pt x="57" y="0"/>
                  </a:cubicBezTo>
                  <a:cubicBezTo>
                    <a:pt x="25" y="0"/>
                    <a:pt x="3" y="15"/>
                    <a:pt x="3" y="44"/>
                  </a:cubicBezTo>
                  <a:cubicBezTo>
                    <a:pt x="3" y="68"/>
                    <a:pt x="23" y="79"/>
                    <a:pt x="48" y="87"/>
                  </a:cubicBezTo>
                  <a:cubicBezTo>
                    <a:pt x="61" y="91"/>
                    <a:pt x="80" y="98"/>
                    <a:pt x="80" y="118"/>
                  </a:cubicBezTo>
                  <a:cubicBezTo>
                    <a:pt x="80" y="133"/>
                    <a:pt x="68" y="143"/>
                    <a:pt x="53" y="143"/>
                  </a:cubicBezTo>
                  <a:cubicBezTo>
                    <a:pt x="28" y="143"/>
                    <a:pt x="15" y="125"/>
                    <a:pt x="9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4" y="149"/>
                    <a:pt x="32" y="153"/>
                    <a:pt x="50" y="153"/>
                  </a:cubicBezTo>
                  <a:cubicBezTo>
                    <a:pt x="85" y="153"/>
                    <a:pt x="106" y="135"/>
                    <a:pt x="106" y="109"/>
                  </a:cubicBezTo>
                  <a:cubicBezTo>
                    <a:pt x="106" y="83"/>
                    <a:pt x="90" y="71"/>
                    <a:pt x="59" y="61"/>
                  </a:cubicBezTo>
                  <a:cubicBezTo>
                    <a:pt x="47" y="58"/>
                    <a:pt x="27" y="51"/>
                    <a:pt x="27" y="35"/>
                  </a:cubicBezTo>
                  <a:cubicBezTo>
                    <a:pt x="27" y="19"/>
                    <a:pt x="39" y="10"/>
                    <a:pt x="54" y="10"/>
                  </a:cubicBezTo>
                  <a:cubicBezTo>
                    <a:pt x="75" y="10"/>
                    <a:pt x="85" y="27"/>
                    <a:pt x="87" y="45"/>
                  </a:cubicBezTo>
                  <a:lnTo>
                    <a:pt x="96" y="4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30" name="Freeform 14"/>
            <p:cNvSpPr>
              <a:spLocks noEditPoints="1"/>
            </p:cNvSpPr>
            <p:nvPr userDrawn="1"/>
          </p:nvSpPr>
          <p:spPr bwMode="gray">
            <a:xfrm>
              <a:off x="2860" y="1973"/>
              <a:ext cx="305" cy="364"/>
            </a:xfrm>
            <a:custGeom>
              <a:avLst/>
              <a:gdLst>
                <a:gd name="T0" fmla="*/ 117 w 129"/>
                <a:gd name="T1" fmla="*/ 71 h 154"/>
                <a:gd name="T2" fmla="*/ 31 w 129"/>
                <a:gd name="T3" fmla="*/ 71 h 154"/>
                <a:gd name="T4" fmla="*/ 75 w 129"/>
                <a:gd name="T5" fmla="*/ 138 h 154"/>
                <a:gd name="T6" fmla="*/ 114 w 129"/>
                <a:gd name="T7" fmla="*/ 115 h 154"/>
                <a:gd name="T8" fmla="*/ 124 w 129"/>
                <a:gd name="T9" fmla="*/ 121 h 154"/>
                <a:gd name="T10" fmla="*/ 69 w 129"/>
                <a:gd name="T11" fmla="*/ 153 h 154"/>
                <a:gd name="T12" fmla="*/ 0 w 129"/>
                <a:gd name="T13" fmla="*/ 78 h 154"/>
                <a:gd name="T14" fmla="*/ 69 w 129"/>
                <a:gd name="T15" fmla="*/ 0 h 154"/>
                <a:gd name="T16" fmla="*/ 129 w 129"/>
                <a:gd name="T17" fmla="*/ 60 h 154"/>
                <a:gd name="T18" fmla="*/ 117 w 129"/>
                <a:gd name="T19" fmla="*/ 71 h 154"/>
                <a:gd name="T20" fmla="*/ 32 w 129"/>
                <a:gd name="T21" fmla="*/ 60 h 154"/>
                <a:gd name="T22" fmla="*/ 67 w 129"/>
                <a:gd name="T23" fmla="*/ 10 h 154"/>
                <a:gd name="T24" fmla="*/ 98 w 129"/>
                <a:gd name="T25" fmla="*/ 50 h 154"/>
                <a:gd name="T26" fmla="*/ 88 w 129"/>
                <a:gd name="T27" fmla="*/ 60 h 154"/>
                <a:gd name="T28" fmla="*/ 32 w 129"/>
                <a:gd name="T29" fmla="*/ 6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54">
                  <a:moveTo>
                    <a:pt x="117" y="71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31" y="102"/>
                    <a:pt x="38" y="138"/>
                    <a:pt x="75" y="138"/>
                  </a:cubicBezTo>
                  <a:cubicBezTo>
                    <a:pt x="95" y="138"/>
                    <a:pt x="106" y="128"/>
                    <a:pt x="114" y="115"/>
                  </a:cubicBezTo>
                  <a:cubicBezTo>
                    <a:pt x="124" y="121"/>
                    <a:pt x="124" y="121"/>
                    <a:pt x="124" y="121"/>
                  </a:cubicBezTo>
                  <a:cubicBezTo>
                    <a:pt x="114" y="139"/>
                    <a:pt x="98" y="153"/>
                    <a:pt x="69" y="153"/>
                  </a:cubicBezTo>
                  <a:cubicBezTo>
                    <a:pt x="21" y="154"/>
                    <a:pt x="0" y="125"/>
                    <a:pt x="0" y="78"/>
                  </a:cubicBezTo>
                  <a:cubicBezTo>
                    <a:pt x="0" y="33"/>
                    <a:pt x="22" y="0"/>
                    <a:pt x="69" y="0"/>
                  </a:cubicBezTo>
                  <a:cubicBezTo>
                    <a:pt x="124" y="0"/>
                    <a:pt x="129" y="42"/>
                    <a:pt x="129" y="60"/>
                  </a:cubicBezTo>
                  <a:cubicBezTo>
                    <a:pt x="129" y="70"/>
                    <a:pt x="124" y="71"/>
                    <a:pt x="117" y="71"/>
                  </a:cubicBezTo>
                  <a:close/>
                  <a:moveTo>
                    <a:pt x="32" y="60"/>
                  </a:moveTo>
                  <a:cubicBezTo>
                    <a:pt x="32" y="48"/>
                    <a:pt x="36" y="10"/>
                    <a:pt x="67" y="10"/>
                  </a:cubicBezTo>
                  <a:cubicBezTo>
                    <a:pt x="95" y="10"/>
                    <a:pt x="98" y="39"/>
                    <a:pt x="98" y="50"/>
                  </a:cubicBezTo>
                  <a:cubicBezTo>
                    <a:pt x="98" y="56"/>
                    <a:pt x="96" y="60"/>
                    <a:pt x="88" y="60"/>
                  </a:cubicBezTo>
                  <a:lnTo>
                    <a:pt x="32" y="6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31" name="Freeform 15"/>
            <p:cNvSpPr>
              <a:spLocks/>
            </p:cNvSpPr>
            <p:nvPr userDrawn="1"/>
          </p:nvSpPr>
          <p:spPr bwMode="gray">
            <a:xfrm>
              <a:off x="4051" y="1829"/>
              <a:ext cx="318" cy="508"/>
            </a:xfrm>
            <a:custGeom>
              <a:avLst/>
              <a:gdLst>
                <a:gd name="T0" fmla="*/ 3 w 135"/>
                <a:gd name="T1" fmla="*/ 197 h 215"/>
                <a:gd name="T2" fmla="*/ 62 w 135"/>
                <a:gd name="T3" fmla="*/ 215 h 215"/>
                <a:gd name="T4" fmla="*/ 135 w 135"/>
                <a:gd name="T5" fmla="*/ 154 h 215"/>
                <a:gd name="T6" fmla="*/ 77 w 135"/>
                <a:gd name="T7" fmla="*/ 90 h 215"/>
                <a:gd name="T8" fmla="*/ 67 w 135"/>
                <a:gd name="T9" fmla="*/ 86 h 215"/>
                <a:gd name="T10" fmla="*/ 30 w 135"/>
                <a:gd name="T11" fmla="*/ 48 h 215"/>
                <a:gd name="T12" fmla="*/ 69 w 135"/>
                <a:gd name="T13" fmla="*/ 10 h 215"/>
                <a:gd name="T14" fmla="*/ 113 w 135"/>
                <a:gd name="T15" fmla="*/ 55 h 215"/>
                <a:gd name="T16" fmla="*/ 123 w 135"/>
                <a:gd name="T17" fmla="*/ 55 h 215"/>
                <a:gd name="T18" fmla="*/ 123 w 135"/>
                <a:gd name="T19" fmla="*/ 13 h 215"/>
                <a:gd name="T20" fmla="*/ 72 w 135"/>
                <a:gd name="T21" fmla="*/ 0 h 215"/>
                <a:gd name="T22" fmla="*/ 3 w 135"/>
                <a:gd name="T23" fmla="*/ 57 h 215"/>
                <a:gd name="T24" fmla="*/ 60 w 135"/>
                <a:gd name="T25" fmla="*/ 116 h 215"/>
                <a:gd name="T26" fmla="*/ 65 w 135"/>
                <a:gd name="T27" fmla="*/ 118 h 215"/>
                <a:gd name="T28" fmla="*/ 106 w 135"/>
                <a:gd name="T29" fmla="*/ 163 h 215"/>
                <a:gd name="T30" fmla="*/ 63 w 135"/>
                <a:gd name="T31" fmla="*/ 204 h 215"/>
                <a:gd name="T32" fmla="*/ 9 w 135"/>
                <a:gd name="T33" fmla="*/ 149 h 215"/>
                <a:gd name="T34" fmla="*/ 0 w 135"/>
                <a:gd name="T35" fmla="*/ 149 h 215"/>
                <a:gd name="T36" fmla="*/ 3 w 135"/>
                <a:gd name="T37" fmla="*/ 19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5" h="215">
                  <a:moveTo>
                    <a:pt x="3" y="197"/>
                  </a:moveTo>
                  <a:cubicBezTo>
                    <a:pt x="16" y="209"/>
                    <a:pt x="41" y="215"/>
                    <a:pt x="62" y="215"/>
                  </a:cubicBezTo>
                  <a:cubicBezTo>
                    <a:pt x="114" y="215"/>
                    <a:pt x="135" y="185"/>
                    <a:pt x="135" y="154"/>
                  </a:cubicBezTo>
                  <a:cubicBezTo>
                    <a:pt x="135" y="119"/>
                    <a:pt x="112" y="102"/>
                    <a:pt x="77" y="90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47" y="79"/>
                    <a:pt x="30" y="66"/>
                    <a:pt x="30" y="48"/>
                  </a:cubicBezTo>
                  <a:cubicBezTo>
                    <a:pt x="30" y="26"/>
                    <a:pt x="43" y="10"/>
                    <a:pt x="69" y="10"/>
                  </a:cubicBezTo>
                  <a:cubicBezTo>
                    <a:pt x="94" y="10"/>
                    <a:pt x="109" y="25"/>
                    <a:pt x="113" y="55"/>
                  </a:cubicBezTo>
                  <a:cubicBezTo>
                    <a:pt x="123" y="55"/>
                    <a:pt x="123" y="55"/>
                    <a:pt x="123" y="55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12" y="5"/>
                    <a:pt x="92" y="0"/>
                    <a:pt x="72" y="0"/>
                  </a:cubicBezTo>
                  <a:cubicBezTo>
                    <a:pt x="35" y="0"/>
                    <a:pt x="3" y="18"/>
                    <a:pt x="3" y="57"/>
                  </a:cubicBezTo>
                  <a:cubicBezTo>
                    <a:pt x="3" y="88"/>
                    <a:pt x="28" y="105"/>
                    <a:pt x="60" y="116"/>
                  </a:cubicBezTo>
                  <a:cubicBezTo>
                    <a:pt x="65" y="118"/>
                    <a:pt x="65" y="118"/>
                    <a:pt x="65" y="118"/>
                  </a:cubicBezTo>
                  <a:cubicBezTo>
                    <a:pt x="78" y="123"/>
                    <a:pt x="106" y="137"/>
                    <a:pt x="106" y="163"/>
                  </a:cubicBezTo>
                  <a:cubicBezTo>
                    <a:pt x="106" y="189"/>
                    <a:pt x="90" y="204"/>
                    <a:pt x="63" y="204"/>
                  </a:cubicBezTo>
                  <a:cubicBezTo>
                    <a:pt x="35" y="204"/>
                    <a:pt x="17" y="183"/>
                    <a:pt x="9" y="149"/>
                  </a:cubicBezTo>
                  <a:cubicBezTo>
                    <a:pt x="0" y="149"/>
                    <a:pt x="0" y="149"/>
                    <a:pt x="0" y="149"/>
                  </a:cubicBezTo>
                  <a:lnTo>
                    <a:pt x="3" y="197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32" name="Freeform 16"/>
            <p:cNvSpPr>
              <a:spLocks/>
            </p:cNvSpPr>
            <p:nvPr userDrawn="1"/>
          </p:nvSpPr>
          <p:spPr bwMode="gray">
            <a:xfrm>
              <a:off x="5031" y="1983"/>
              <a:ext cx="373" cy="345"/>
            </a:xfrm>
            <a:custGeom>
              <a:avLst/>
              <a:gdLst>
                <a:gd name="T0" fmla="*/ 101 w 158"/>
                <a:gd name="T1" fmla="*/ 0 h 146"/>
                <a:gd name="T2" fmla="*/ 101 w 158"/>
                <a:gd name="T3" fmla="*/ 8 h 146"/>
                <a:gd name="T4" fmla="*/ 116 w 158"/>
                <a:gd name="T5" fmla="*/ 10 h 146"/>
                <a:gd name="T6" fmla="*/ 120 w 158"/>
                <a:gd name="T7" fmla="*/ 18 h 146"/>
                <a:gd name="T8" fmla="*/ 105 w 158"/>
                <a:gd name="T9" fmla="*/ 64 h 146"/>
                <a:gd name="T10" fmla="*/ 85 w 158"/>
                <a:gd name="T11" fmla="*/ 119 h 146"/>
                <a:gd name="T12" fmla="*/ 85 w 158"/>
                <a:gd name="T13" fmla="*/ 119 h 146"/>
                <a:gd name="T14" fmla="*/ 67 w 158"/>
                <a:gd name="T15" fmla="*/ 69 h 146"/>
                <a:gd name="T16" fmla="*/ 49 w 158"/>
                <a:gd name="T17" fmla="*/ 18 h 146"/>
                <a:gd name="T18" fmla="*/ 54 w 158"/>
                <a:gd name="T19" fmla="*/ 10 h 146"/>
                <a:gd name="T20" fmla="*/ 67 w 158"/>
                <a:gd name="T21" fmla="*/ 8 h 146"/>
                <a:gd name="T22" fmla="*/ 67 w 158"/>
                <a:gd name="T23" fmla="*/ 0 h 146"/>
                <a:gd name="T24" fmla="*/ 0 w 158"/>
                <a:gd name="T25" fmla="*/ 0 h 146"/>
                <a:gd name="T26" fmla="*/ 0 w 158"/>
                <a:gd name="T27" fmla="*/ 8 h 146"/>
                <a:gd name="T28" fmla="*/ 21 w 158"/>
                <a:gd name="T29" fmla="*/ 22 h 146"/>
                <a:gd name="T30" fmla="*/ 44 w 158"/>
                <a:gd name="T31" fmla="*/ 81 h 146"/>
                <a:gd name="T32" fmla="*/ 67 w 158"/>
                <a:gd name="T33" fmla="*/ 146 h 146"/>
                <a:gd name="T34" fmla="*/ 88 w 158"/>
                <a:gd name="T35" fmla="*/ 146 h 146"/>
                <a:gd name="T36" fmla="*/ 115 w 158"/>
                <a:gd name="T37" fmla="*/ 73 h 146"/>
                <a:gd name="T38" fmla="*/ 136 w 158"/>
                <a:gd name="T39" fmla="*/ 21 h 146"/>
                <a:gd name="T40" fmla="*/ 158 w 158"/>
                <a:gd name="T41" fmla="*/ 8 h 146"/>
                <a:gd name="T42" fmla="*/ 158 w 158"/>
                <a:gd name="T43" fmla="*/ 0 h 146"/>
                <a:gd name="T44" fmla="*/ 101 w 158"/>
                <a:gd name="T4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8" h="146">
                  <a:moveTo>
                    <a:pt x="101" y="0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21" y="10"/>
                    <a:pt x="121" y="14"/>
                    <a:pt x="120" y="18"/>
                  </a:cubicBezTo>
                  <a:cubicBezTo>
                    <a:pt x="118" y="27"/>
                    <a:pt x="112" y="45"/>
                    <a:pt x="105" y="64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1" y="52"/>
                    <a:pt x="55" y="34"/>
                    <a:pt x="49" y="18"/>
                  </a:cubicBezTo>
                  <a:cubicBezTo>
                    <a:pt x="47" y="13"/>
                    <a:pt x="48" y="10"/>
                    <a:pt x="54" y="10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4" y="9"/>
                    <a:pt x="17" y="11"/>
                    <a:pt x="21" y="22"/>
                  </a:cubicBezTo>
                  <a:cubicBezTo>
                    <a:pt x="30" y="41"/>
                    <a:pt x="36" y="61"/>
                    <a:pt x="44" y="81"/>
                  </a:cubicBezTo>
                  <a:cubicBezTo>
                    <a:pt x="67" y="146"/>
                    <a:pt x="67" y="146"/>
                    <a:pt x="67" y="146"/>
                  </a:cubicBezTo>
                  <a:cubicBezTo>
                    <a:pt x="88" y="146"/>
                    <a:pt x="88" y="146"/>
                    <a:pt x="88" y="146"/>
                  </a:cubicBezTo>
                  <a:cubicBezTo>
                    <a:pt x="115" y="73"/>
                    <a:pt x="115" y="73"/>
                    <a:pt x="115" y="73"/>
                  </a:cubicBezTo>
                  <a:cubicBezTo>
                    <a:pt x="123" y="50"/>
                    <a:pt x="132" y="31"/>
                    <a:pt x="136" y="21"/>
                  </a:cubicBezTo>
                  <a:cubicBezTo>
                    <a:pt x="141" y="11"/>
                    <a:pt x="144" y="9"/>
                    <a:pt x="158" y="8"/>
                  </a:cubicBezTo>
                  <a:cubicBezTo>
                    <a:pt x="158" y="0"/>
                    <a:pt x="158" y="0"/>
                    <a:pt x="158" y="0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33" name="Freeform 17"/>
            <p:cNvSpPr>
              <a:spLocks/>
            </p:cNvSpPr>
            <p:nvPr userDrawn="1"/>
          </p:nvSpPr>
          <p:spPr bwMode="gray">
            <a:xfrm>
              <a:off x="6344" y="1973"/>
              <a:ext cx="248" cy="362"/>
            </a:xfrm>
            <a:custGeom>
              <a:avLst/>
              <a:gdLst>
                <a:gd name="T0" fmla="*/ 95 w 105"/>
                <a:gd name="T1" fmla="*/ 45 h 153"/>
                <a:gd name="T2" fmla="*/ 95 w 105"/>
                <a:gd name="T3" fmla="*/ 10 h 153"/>
                <a:gd name="T4" fmla="*/ 57 w 105"/>
                <a:gd name="T5" fmla="*/ 0 h 153"/>
                <a:gd name="T6" fmla="*/ 3 w 105"/>
                <a:gd name="T7" fmla="*/ 43 h 153"/>
                <a:gd name="T8" fmla="*/ 48 w 105"/>
                <a:gd name="T9" fmla="*/ 87 h 153"/>
                <a:gd name="T10" fmla="*/ 80 w 105"/>
                <a:gd name="T11" fmla="*/ 118 h 153"/>
                <a:gd name="T12" fmla="*/ 52 w 105"/>
                <a:gd name="T13" fmla="*/ 143 h 153"/>
                <a:gd name="T14" fmla="*/ 9 w 105"/>
                <a:gd name="T15" fmla="*/ 100 h 153"/>
                <a:gd name="T16" fmla="*/ 0 w 105"/>
                <a:gd name="T17" fmla="*/ 100 h 153"/>
                <a:gd name="T18" fmla="*/ 3 w 105"/>
                <a:gd name="T19" fmla="*/ 139 h 153"/>
                <a:gd name="T20" fmla="*/ 50 w 105"/>
                <a:gd name="T21" fmla="*/ 153 h 153"/>
                <a:gd name="T22" fmla="*/ 105 w 105"/>
                <a:gd name="T23" fmla="*/ 109 h 153"/>
                <a:gd name="T24" fmla="*/ 59 w 105"/>
                <a:gd name="T25" fmla="*/ 61 h 153"/>
                <a:gd name="T26" fmla="*/ 27 w 105"/>
                <a:gd name="T27" fmla="*/ 35 h 153"/>
                <a:gd name="T28" fmla="*/ 53 w 105"/>
                <a:gd name="T29" fmla="*/ 10 h 153"/>
                <a:gd name="T30" fmla="*/ 87 w 105"/>
                <a:gd name="T31" fmla="*/ 45 h 153"/>
                <a:gd name="T32" fmla="*/ 95 w 105"/>
                <a:gd name="T33" fmla="*/ 4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3">
                  <a:moveTo>
                    <a:pt x="95" y="45"/>
                  </a:moveTo>
                  <a:cubicBezTo>
                    <a:pt x="95" y="10"/>
                    <a:pt x="95" y="10"/>
                    <a:pt x="95" y="10"/>
                  </a:cubicBezTo>
                  <a:cubicBezTo>
                    <a:pt x="86" y="3"/>
                    <a:pt x="70" y="0"/>
                    <a:pt x="57" y="0"/>
                  </a:cubicBezTo>
                  <a:cubicBezTo>
                    <a:pt x="25" y="0"/>
                    <a:pt x="3" y="15"/>
                    <a:pt x="3" y="43"/>
                  </a:cubicBezTo>
                  <a:cubicBezTo>
                    <a:pt x="3" y="68"/>
                    <a:pt x="23" y="79"/>
                    <a:pt x="48" y="87"/>
                  </a:cubicBezTo>
                  <a:cubicBezTo>
                    <a:pt x="61" y="91"/>
                    <a:pt x="80" y="98"/>
                    <a:pt x="80" y="118"/>
                  </a:cubicBezTo>
                  <a:cubicBezTo>
                    <a:pt x="80" y="133"/>
                    <a:pt x="68" y="143"/>
                    <a:pt x="52" y="143"/>
                  </a:cubicBezTo>
                  <a:cubicBezTo>
                    <a:pt x="28" y="143"/>
                    <a:pt x="15" y="125"/>
                    <a:pt x="9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4" y="148"/>
                    <a:pt x="32" y="153"/>
                    <a:pt x="50" y="153"/>
                  </a:cubicBezTo>
                  <a:cubicBezTo>
                    <a:pt x="85" y="153"/>
                    <a:pt x="105" y="134"/>
                    <a:pt x="105" y="109"/>
                  </a:cubicBezTo>
                  <a:cubicBezTo>
                    <a:pt x="105" y="83"/>
                    <a:pt x="89" y="71"/>
                    <a:pt x="59" y="61"/>
                  </a:cubicBezTo>
                  <a:cubicBezTo>
                    <a:pt x="46" y="57"/>
                    <a:pt x="27" y="51"/>
                    <a:pt x="27" y="35"/>
                  </a:cubicBezTo>
                  <a:cubicBezTo>
                    <a:pt x="27" y="19"/>
                    <a:pt x="39" y="10"/>
                    <a:pt x="53" y="10"/>
                  </a:cubicBezTo>
                  <a:cubicBezTo>
                    <a:pt x="75" y="10"/>
                    <a:pt x="85" y="27"/>
                    <a:pt x="87" y="45"/>
                  </a:cubicBezTo>
                  <a:lnTo>
                    <a:pt x="95" y="4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34" name="Freeform 18"/>
            <p:cNvSpPr>
              <a:spLocks noEditPoints="1"/>
            </p:cNvSpPr>
            <p:nvPr userDrawn="1"/>
          </p:nvSpPr>
          <p:spPr bwMode="gray">
            <a:xfrm>
              <a:off x="4429" y="1973"/>
              <a:ext cx="304" cy="364"/>
            </a:xfrm>
            <a:custGeom>
              <a:avLst/>
              <a:gdLst>
                <a:gd name="T0" fmla="*/ 117 w 129"/>
                <a:gd name="T1" fmla="*/ 71 h 154"/>
                <a:gd name="T2" fmla="*/ 31 w 129"/>
                <a:gd name="T3" fmla="*/ 71 h 154"/>
                <a:gd name="T4" fmla="*/ 75 w 129"/>
                <a:gd name="T5" fmla="*/ 138 h 154"/>
                <a:gd name="T6" fmla="*/ 113 w 129"/>
                <a:gd name="T7" fmla="*/ 115 h 154"/>
                <a:gd name="T8" fmla="*/ 123 w 129"/>
                <a:gd name="T9" fmla="*/ 120 h 154"/>
                <a:gd name="T10" fmla="*/ 69 w 129"/>
                <a:gd name="T11" fmla="*/ 153 h 154"/>
                <a:gd name="T12" fmla="*/ 0 w 129"/>
                <a:gd name="T13" fmla="*/ 78 h 154"/>
                <a:gd name="T14" fmla="*/ 69 w 129"/>
                <a:gd name="T15" fmla="*/ 0 h 154"/>
                <a:gd name="T16" fmla="*/ 129 w 129"/>
                <a:gd name="T17" fmla="*/ 60 h 154"/>
                <a:gd name="T18" fmla="*/ 117 w 129"/>
                <a:gd name="T19" fmla="*/ 71 h 154"/>
                <a:gd name="T20" fmla="*/ 31 w 129"/>
                <a:gd name="T21" fmla="*/ 60 h 154"/>
                <a:gd name="T22" fmla="*/ 67 w 129"/>
                <a:gd name="T23" fmla="*/ 10 h 154"/>
                <a:gd name="T24" fmla="*/ 98 w 129"/>
                <a:gd name="T25" fmla="*/ 50 h 154"/>
                <a:gd name="T26" fmla="*/ 88 w 129"/>
                <a:gd name="T27" fmla="*/ 60 h 154"/>
                <a:gd name="T28" fmla="*/ 31 w 129"/>
                <a:gd name="T29" fmla="*/ 6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54">
                  <a:moveTo>
                    <a:pt x="117" y="71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30" y="102"/>
                    <a:pt x="38" y="138"/>
                    <a:pt x="75" y="138"/>
                  </a:cubicBezTo>
                  <a:cubicBezTo>
                    <a:pt x="94" y="138"/>
                    <a:pt x="105" y="128"/>
                    <a:pt x="113" y="115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14" y="139"/>
                    <a:pt x="98" y="153"/>
                    <a:pt x="69" y="153"/>
                  </a:cubicBezTo>
                  <a:cubicBezTo>
                    <a:pt x="20" y="154"/>
                    <a:pt x="0" y="125"/>
                    <a:pt x="0" y="78"/>
                  </a:cubicBezTo>
                  <a:cubicBezTo>
                    <a:pt x="0" y="33"/>
                    <a:pt x="22" y="0"/>
                    <a:pt x="69" y="0"/>
                  </a:cubicBezTo>
                  <a:cubicBezTo>
                    <a:pt x="123" y="0"/>
                    <a:pt x="129" y="42"/>
                    <a:pt x="129" y="60"/>
                  </a:cubicBezTo>
                  <a:cubicBezTo>
                    <a:pt x="129" y="70"/>
                    <a:pt x="123" y="71"/>
                    <a:pt x="117" y="71"/>
                  </a:cubicBezTo>
                  <a:close/>
                  <a:moveTo>
                    <a:pt x="31" y="60"/>
                  </a:moveTo>
                  <a:cubicBezTo>
                    <a:pt x="31" y="48"/>
                    <a:pt x="36" y="10"/>
                    <a:pt x="67" y="10"/>
                  </a:cubicBezTo>
                  <a:cubicBezTo>
                    <a:pt x="95" y="10"/>
                    <a:pt x="98" y="39"/>
                    <a:pt x="98" y="50"/>
                  </a:cubicBezTo>
                  <a:cubicBezTo>
                    <a:pt x="98" y="56"/>
                    <a:pt x="96" y="60"/>
                    <a:pt x="88" y="60"/>
                  </a:cubicBezTo>
                  <a:lnTo>
                    <a:pt x="31" y="6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35" name="Freeform 19"/>
            <p:cNvSpPr>
              <a:spLocks/>
            </p:cNvSpPr>
            <p:nvPr userDrawn="1"/>
          </p:nvSpPr>
          <p:spPr bwMode="gray">
            <a:xfrm>
              <a:off x="5626" y="1973"/>
              <a:ext cx="293" cy="364"/>
            </a:xfrm>
            <a:custGeom>
              <a:avLst/>
              <a:gdLst>
                <a:gd name="T0" fmla="*/ 31 w 124"/>
                <a:gd name="T1" fmla="*/ 73 h 154"/>
                <a:gd name="T2" fmla="*/ 75 w 124"/>
                <a:gd name="T3" fmla="*/ 138 h 154"/>
                <a:gd name="T4" fmla="*/ 113 w 124"/>
                <a:gd name="T5" fmla="*/ 115 h 154"/>
                <a:gd name="T6" fmla="*/ 123 w 124"/>
                <a:gd name="T7" fmla="*/ 120 h 154"/>
                <a:gd name="T8" fmla="*/ 69 w 124"/>
                <a:gd name="T9" fmla="*/ 153 h 154"/>
                <a:gd name="T10" fmla="*/ 0 w 124"/>
                <a:gd name="T11" fmla="*/ 78 h 154"/>
                <a:gd name="T12" fmla="*/ 72 w 124"/>
                <a:gd name="T13" fmla="*/ 0 h 154"/>
                <a:gd name="T14" fmla="*/ 124 w 124"/>
                <a:gd name="T15" fmla="*/ 29 h 154"/>
                <a:gd name="T16" fmla="*/ 107 w 124"/>
                <a:gd name="T17" fmla="*/ 44 h 154"/>
                <a:gd name="T18" fmla="*/ 97 w 124"/>
                <a:gd name="T19" fmla="*/ 36 h 154"/>
                <a:gd name="T20" fmla="*/ 69 w 124"/>
                <a:gd name="T21" fmla="*/ 10 h 154"/>
                <a:gd name="T22" fmla="*/ 31 w 124"/>
                <a:gd name="T23" fmla="*/ 7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4" h="154">
                  <a:moveTo>
                    <a:pt x="31" y="73"/>
                  </a:moveTo>
                  <a:cubicBezTo>
                    <a:pt x="31" y="103"/>
                    <a:pt x="38" y="138"/>
                    <a:pt x="75" y="138"/>
                  </a:cubicBezTo>
                  <a:cubicBezTo>
                    <a:pt x="94" y="138"/>
                    <a:pt x="105" y="128"/>
                    <a:pt x="113" y="115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14" y="139"/>
                    <a:pt x="97" y="153"/>
                    <a:pt x="69" y="153"/>
                  </a:cubicBezTo>
                  <a:cubicBezTo>
                    <a:pt x="20" y="154"/>
                    <a:pt x="0" y="125"/>
                    <a:pt x="0" y="78"/>
                  </a:cubicBezTo>
                  <a:cubicBezTo>
                    <a:pt x="0" y="38"/>
                    <a:pt x="18" y="0"/>
                    <a:pt x="72" y="0"/>
                  </a:cubicBezTo>
                  <a:cubicBezTo>
                    <a:pt x="105" y="0"/>
                    <a:pt x="124" y="15"/>
                    <a:pt x="124" y="29"/>
                  </a:cubicBezTo>
                  <a:cubicBezTo>
                    <a:pt x="124" y="40"/>
                    <a:pt x="113" y="44"/>
                    <a:pt x="107" y="44"/>
                  </a:cubicBezTo>
                  <a:cubicBezTo>
                    <a:pt x="101" y="44"/>
                    <a:pt x="99" y="41"/>
                    <a:pt x="97" y="36"/>
                  </a:cubicBezTo>
                  <a:cubicBezTo>
                    <a:pt x="91" y="20"/>
                    <a:pt x="83" y="10"/>
                    <a:pt x="69" y="10"/>
                  </a:cubicBezTo>
                  <a:cubicBezTo>
                    <a:pt x="48" y="10"/>
                    <a:pt x="31" y="28"/>
                    <a:pt x="31" y="73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36" name="Freeform 20"/>
            <p:cNvSpPr>
              <a:spLocks noEditPoints="1"/>
            </p:cNvSpPr>
            <p:nvPr userDrawn="1"/>
          </p:nvSpPr>
          <p:spPr bwMode="gray">
            <a:xfrm>
              <a:off x="5973" y="1973"/>
              <a:ext cx="305" cy="364"/>
            </a:xfrm>
            <a:custGeom>
              <a:avLst/>
              <a:gdLst>
                <a:gd name="T0" fmla="*/ 117 w 129"/>
                <a:gd name="T1" fmla="*/ 71 h 154"/>
                <a:gd name="T2" fmla="*/ 31 w 129"/>
                <a:gd name="T3" fmla="*/ 71 h 154"/>
                <a:gd name="T4" fmla="*/ 75 w 129"/>
                <a:gd name="T5" fmla="*/ 138 h 154"/>
                <a:gd name="T6" fmla="*/ 113 w 129"/>
                <a:gd name="T7" fmla="*/ 115 h 154"/>
                <a:gd name="T8" fmla="*/ 123 w 129"/>
                <a:gd name="T9" fmla="*/ 120 h 154"/>
                <a:gd name="T10" fmla="*/ 69 w 129"/>
                <a:gd name="T11" fmla="*/ 153 h 154"/>
                <a:gd name="T12" fmla="*/ 0 w 129"/>
                <a:gd name="T13" fmla="*/ 78 h 154"/>
                <a:gd name="T14" fmla="*/ 68 w 129"/>
                <a:gd name="T15" fmla="*/ 0 h 154"/>
                <a:gd name="T16" fmla="*/ 129 w 129"/>
                <a:gd name="T17" fmla="*/ 60 h 154"/>
                <a:gd name="T18" fmla="*/ 117 w 129"/>
                <a:gd name="T19" fmla="*/ 71 h 154"/>
                <a:gd name="T20" fmla="*/ 31 w 129"/>
                <a:gd name="T21" fmla="*/ 60 h 154"/>
                <a:gd name="T22" fmla="*/ 67 w 129"/>
                <a:gd name="T23" fmla="*/ 10 h 154"/>
                <a:gd name="T24" fmla="*/ 98 w 129"/>
                <a:gd name="T25" fmla="*/ 50 h 154"/>
                <a:gd name="T26" fmla="*/ 87 w 129"/>
                <a:gd name="T27" fmla="*/ 60 h 154"/>
                <a:gd name="T28" fmla="*/ 31 w 129"/>
                <a:gd name="T29" fmla="*/ 6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54">
                  <a:moveTo>
                    <a:pt x="117" y="71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30" y="102"/>
                    <a:pt x="38" y="138"/>
                    <a:pt x="75" y="138"/>
                  </a:cubicBezTo>
                  <a:cubicBezTo>
                    <a:pt x="94" y="138"/>
                    <a:pt x="105" y="128"/>
                    <a:pt x="113" y="115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14" y="139"/>
                    <a:pt x="97" y="153"/>
                    <a:pt x="69" y="153"/>
                  </a:cubicBezTo>
                  <a:cubicBezTo>
                    <a:pt x="20" y="154"/>
                    <a:pt x="0" y="125"/>
                    <a:pt x="0" y="78"/>
                  </a:cubicBezTo>
                  <a:cubicBezTo>
                    <a:pt x="0" y="33"/>
                    <a:pt x="22" y="0"/>
                    <a:pt x="68" y="0"/>
                  </a:cubicBezTo>
                  <a:cubicBezTo>
                    <a:pt x="123" y="0"/>
                    <a:pt x="129" y="42"/>
                    <a:pt x="129" y="60"/>
                  </a:cubicBezTo>
                  <a:cubicBezTo>
                    <a:pt x="129" y="70"/>
                    <a:pt x="123" y="71"/>
                    <a:pt x="117" y="71"/>
                  </a:cubicBezTo>
                  <a:close/>
                  <a:moveTo>
                    <a:pt x="31" y="60"/>
                  </a:moveTo>
                  <a:cubicBezTo>
                    <a:pt x="31" y="48"/>
                    <a:pt x="36" y="10"/>
                    <a:pt x="67" y="10"/>
                  </a:cubicBezTo>
                  <a:cubicBezTo>
                    <a:pt x="94" y="10"/>
                    <a:pt x="98" y="39"/>
                    <a:pt x="98" y="50"/>
                  </a:cubicBezTo>
                  <a:cubicBezTo>
                    <a:pt x="98" y="56"/>
                    <a:pt x="96" y="60"/>
                    <a:pt x="87" y="60"/>
                  </a:cubicBezTo>
                  <a:lnTo>
                    <a:pt x="31" y="6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37" name="Freeform 21"/>
            <p:cNvSpPr>
              <a:spLocks/>
            </p:cNvSpPr>
            <p:nvPr userDrawn="1"/>
          </p:nvSpPr>
          <p:spPr bwMode="gray">
            <a:xfrm>
              <a:off x="4776" y="1973"/>
              <a:ext cx="238" cy="355"/>
            </a:xfrm>
            <a:custGeom>
              <a:avLst/>
              <a:gdLst>
                <a:gd name="T0" fmla="*/ 46 w 101"/>
                <a:gd name="T1" fmla="*/ 0 h 150"/>
                <a:gd name="T2" fmla="*/ 49 w 101"/>
                <a:gd name="T3" fmla="*/ 24 h 150"/>
                <a:gd name="T4" fmla="*/ 85 w 101"/>
                <a:gd name="T5" fmla="*/ 0 h 150"/>
                <a:gd name="T6" fmla="*/ 101 w 101"/>
                <a:gd name="T7" fmla="*/ 15 h 150"/>
                <a:gd name="T8" fmla="*/ 87 w 101"/>
                <a:gd name="T9" fmla="*/ 31 h 150"/>
                <a:gd name="T10" fmla="*/ 82 w 101"/>
                <a:gd name="T11" fmla="*/ 29 h 150"/>
                <a:gd name="T12" fmla="*/ 66 w 101"/>
                <a:gd name="T13" fmla="*/ 23 h 150"/>
                <a:gd name="T14" fmla="*/ 49 w 101"/>
                <a:gd name="T15" fmla="*/ 54 h 150"/>
                <a:gd name="T16" fmla="*/ 49 w 101"/>
                <a:gd name="T17" fmla="*/ 150 h 150"/>
                <a:gd name="T18" fmla="*/ 21 w 101"/>
                <a:gd name="T19" fmla="*/ 150 h 150"/>
                <a:gd name="T20" fmla="*/ 21 w 101"/>
                <a:gd name="T21" fmla="*/ 30 h 150"/>
                <a:gd name="T22" fmla="*/ 12 w 101"/>
                <a:gd name="T23" fmla="*/ 16 h 150"/>
                <a:gd name="T24" fmla="*/ 0 w 101"/>
                <a:gd name="T25" fmla="*/ 15 h 150"/>
                <a:gd name="T26" fmla="*/ 0 w 101"/>
                <a:gd name="T27" fmla="*/ 7 h 150"/>
                <a:gd name="T28" fmla="*/ 46 w 101"/>
                <a:gd name="T2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1" h="150">
                  <a:moveTo>
                    <a:pt x="46" y="0"/>
                  </a:moveTo>
                  <a:cubicBezTo>
                    <a:pt x="49" y="24"/>
                    <a:pt x="49" y="24"/>
                    <a:pt x="49" y="24"/>
                  </a:cubicBezTo>
                  <a:cubicBezTo>
                    <a:pt x="69" y="7"/>
                    <a:pt x="74" y="0"/>
                    <a:pt x="85" y="0"/>
                  </a:cubicBezTo>
                  <a:cubicBezTo>
                    <a:pt x="97" y="0"/>
                    <a:pt x="101" y="8"/>
                    <a:pt x="101" y="15"/>
                  </a:cubicBezTo>
                  <a:cubicBezTo>
                    <a:pt x="101" y="24"/>
                    <a:pt x="94" y="31"/>
                    <a:pt x="87" y="31"/>
                  </a:cubicBezTo>
                  <a:cubicBezTo>
                    <a:pt x="86" y="31"/>
                    <a:pt x="83" y="30"/>
                    <a:pt x="82" y="29"/>
                  </a:cubicBezTo>
                  <a:cubicBezTo>
                    <a:pt x="73" y="25"/>
                    <a:pt x="71" y="23"/>
                    <a:pt x="66" y="23"/>
                  </a:cubicBezTo>
                  <a:cubicBezTo>
                    <a:pt x="59" y="23"/>
                    <a:pt x="49" y="31"/>
                    <a:pt x="49" y="54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8"/>
                    <a:pt x="12" y="1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0" y="7"/>
                    <a:pt x="0" y="7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38" name="Oval 22"/>
            <p:cNvSpPr>
              <a:spLocks noChangeArrowheads="1"/>
            </p:cNvSpPr>
            <p:nvPr userDrawn="1"/>
          </p:nvSpPr>
          <p:spPr bwMode="gray">
            <a:xfrm>
              <a:off x="5444" y="1822"/>
              <a:ext cx="85" cy="88"/>
            </a:xfrm>
            <a:prstGeom prst="ellipse">
              <a:avLst/>
            </a:pr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39" name="Freeform 23"/>
            <p:cNvSpPr>
              <a:spLocks/>
            </p:cNvSpPr>
            <p:nvPr userDrawn="1"/>
          </p:nvSpPr>
          <p:spPr bwMode="gray">
            <a:xfrm>
              <a:off x="5428" y="1973"/>
              <a:ext cx="116" cy="352"/>
            </a:xfrm>
            <a:custGeom>
              <a:avLst/>
              <a:gdLst>
                <a:gd name="T0" fmla="*/ 0 w 49"/>
                <a:gd name="T1" fmla="*/ 7 h 149"/>
                <a:gd name="T2" fmla="*/ 47 w 49"/>
                <a:gd name="T3" fmla="*/ 0 h 149"/>
                <a:gd name="T4" fmla="*/ 49 w 49"/>
                <a:gd name="T5" fmla="*/ 2 h 149"/>
                <a:gd name="T6" fmla="*/ 49 w 49"/>
                <a:gd name="T7" fmla="*/ 149 h 149"/>
                <a:gd name="T8" fmla="*/ 21 w 49"/>
                <a:gd name="T9" fmla="*/ 149 h 149"/>
                <a:gd name="T10" fmla="*/ 21 w 49"/>
                <a:gd name="T11" fmla="*/ 30 h 149"/>
                <a:gd name="T12" fmla="*/ 11 w 49"/>
                <a:gd name="T13" fmla="*/ 16 h 149"/>
                <a:gd name="T14" fmla="*/ 0 w 49"/>
                <a:gd name="T15" fmla="*/ 15 h 149"/>
                <a:gd name="T16" fmla="*/ 0 w 49"/>
                <a:gd name="T17" fmla="*/ 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9">
                  <a:moveTo>
                    <a:pt x="0" y="7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21" y="149"/>
                    <a:pt x="21" y="149"/>
                    <a:pt x="21" y="149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8"/>
                    <a:pt x="11" y="16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40" name="Freeform 24"/>
            <p:cNvSpPr>
              <a:spLocks noEditPoints="1"/>
            </p:cNvSpPr>
            <p:nvPr userDrawn="1"/>
          </p:nvSpPr>
          <p:spPr bwMode="gray">
            <a:xfrm>
              <a:off x="-830" y="1839"/>
              <a:ext cx="395" cy="489"/>
            </a:xfrm>
            <a:custGeom>
              <a:avLst/>
              <a:gdLst>
                <a:gd name="T0" fmla="*/ 93 w 167"/>
                <a:gd name="T1" fmla="*/ 207 h 207"/>
                <a:gd name="T2" fmla="*/ 167 w 167"/>
                <a:gd name="T3" fmla="*/ 149 h 207"/>
                <a:gd name="T4" fmla="*/ 113 w 167"/>
                <a:gd name="T5" fmla="*/ 94 h 207"/>
                <a:gd name="T6" fmla="*/ 113 w 167"/>
                <a:gd name="T7" fmla="*/ 94 h 207"/>
                <a:gd name="T8" fmla="*/ 158 w 167"/>
                <a:gd name="T9" fmla="*/ 48 h 207"/>
                <a:gd name="T10" fmla="*/ 139 w 167"/>
                <a:gd name="T11" fmla="*/ 11 h 207"/>
                <a:gd name="T12" fmla="*/ 86 w 167"/>
                <a:gd name="T13" fmla="*/ 0 h 207"/>
                <a:gd name="T14" fmla="*/ 0 w 167"/>
                <a:gd name="T15" fmla="*/ 0 h 207"/>
                <a:gd name="T16" fmla="*/ 0 w 167"/>
                <a:gd name="T17" fmla="*/ 9 h 207"/>
                <a:gd name="T18" fmla="*/ 27 w 167"/>
                <a:gd name="T19" fmla="*/ 28 h 207"/>
                <a:gd name="T20" fmla="*/ 27 w 167"/>
                <a:gd name="T21" fmla="*/ 179 h 207"/>
                <a:gd name="T22" fmla="*/ 0 w 167"/>
                <a:gd name="T23" fmla="*/ 198 h 207"/>
                <a:gd name="T24" fmla="*/ 0 w 167"/>
                <a:gd name="T25" fmla="*/ 207 h 207"/>
                <a:gd name="T26" fmla="*/ 93 w 167"/>
                <a:gd name="T27" fmla="*/ 207 h 207"/>
                <a:gd name="T28" fmla="*/ 57 w 167"/>
                <a:gd name="T29" fmla="*/ 101 h 207"/>
                <a:gd name="T30" fmla="*/ 78 w 167"/>
                <a:gd name="T31" fmla="*/ 101 h 207"/>
                <a:gd name="T32" fmla="*/ 135 w 167"/>
                <a:gd name="T33" fmla="*/ 151 h 207"/>
                <a:gd name="T34" fmla="*/ 85 w 167"/>
                <a:gd name="T35" fmla="*/ 196 h 207"/>
                <a:gd name="T36" fmla="*/ 57 w 167"/>
                <a:gd name="T37" fmla="*/ 173 h 207"/>
                <a:gd name="T38" fmla="*/ 57 w 167"/>
                <a:gd name="T39" fmla="*/ 101 h 207"/>
                <a:gd name="T40" fmla="*/ 57 w 167"/>
                <a:gd name="T41" fmla="*/ 26 h 207"/>
                <a:gd name="T42" fmla="*/ 81 w 167"/>
                <a:gd name="T43" fmla="*/ 11 h 207"/>
                <a:gd name="T44" fmla="*/ 126 w 167"/>
                <a:gd name="T45" fmla="*/ 49 h 207"/>
                <a:gd name="T46" fmla="*/ 77 w 167"/>
                <a:gd name="T47" fmla="*/ 90 h 207"/>
                <a:gd name="T48" fmla="*/ 57 w 167"/>
                <a:gd name="T49" fmla="*/ 90 h 207"/>
                <a:gd name="T50" fmla="*/ 57 w 167"/>
                <a:gd name="T51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7" h="207">
                  <a:moveTo>
                    <a:pt x="93" y="207"/>
                  </a:moveTo>
                  <a:cubicBezTo>
                    <a:pt x="138" y="207"/>
                    <a:pt x="167" y="190"/>
                    <a:pt x="167" y="149"/>
                  </a:cubicBezTo>
                  <a:cubicBezTo>
                    <a:pt x="167" y="114"/>
                    <a:pt x="142" y="98"/>
                    <a:pt x="113" y="94"/>
                  </a:cubicBezTo>
                  <a:cubicBezTo>
                    <a:pt x="113" y="94"/>
                    <a:pt x="113" y="94"/>
                    <a:pt x="113" y="94"/>
                  </a:cubicBezTo>
                  <a:cubicBezTo>
                    <a:pt x="141" y="88"/>
                    <a:pt x="158" y="71"/>
                    <a:pt x="158" y="48"/>
                  </a:cubicBezTo>
                  <a:cubicBezTo>
                    <a:pt x="158" y="31"/>
                    <a:pt x="151" y="19"/>
                    <a:pt x="139" y="11"/>
                  </a:cubicBezTo>
                  <a:cubicBezTo>
                    <a:pt x="128" y="3"/>
                    <a:pt x="110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6" y="11"/>
                    <a:pt x="27" y="11"/>
                    <a:pt x="27" y="28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27" y="196"/>
                    <a:pt x="26" y="196"/>
                    <a:pt x="0" y="198"/>
                  </a:cubicBezTo>
                  <a:cubicBezTo>
                    <a:pt x="0" y="207"/>
                    <a:pt x="0" y="207"/>
                    <a:pt x="0" y="207"/>
                  </a:cubicBezTo>
                  <a:lnTo>
                    <a:pt x="93" y="207"/>
                  </a:lnTo>
                  <a:close/>
                  <a:moveTo>
                    <a:pt x="57" y="101"/>
                  </a:moveTo>
                  <a:cubicBezTo>
                    <a:pt x="78" y="101"/>
                    <a:pt x="78" y="101"/>
                    <a:pt x="78" y="101"/>
                  </a:cubicBezTo>
                  <a:cubicBezTo>
                    <a:pt x="115" y="101"/>
                    <a:pt x="135" y="119"/>
                    <a:pt x="135" y="151"/>
                  </a:cubicBezTo>
                  <a:cubicBezTo>
                    <a:pt x="135" y="187"/>
                    <a:pt x="111" y="196"/>
                    <a:pt x="85" y="196"/>
                  </a:cubicBezTo>
                  <a:cubicBezTo>
                    <a:pt x="61" y="196"/>
                    <a:pt x="57" y="192"/>
                    <a:pt x="57" y="173"/>
                  </a:cubicBezTo>
                  <a:lnTo>
                    <a:pt x="57" y="101"/>
                  </a:lnTo>
                  <a:close/>
                  <a:moveTo>
                    <a:pt x="57" y="26"/>
                  </a:moveTo>
                  <a:cubicBezTo>
                    <a:pt x="57" y="13"/>
                    <a:pt x="57" y="11"/>
                    <a:pt x="81" y="11"/>
                  </a:cubicBezTo>
                  <a:cubicBezTo>
                    <a:pt x="102" y="10"/>
                    <a:pt x="126" y="19"/>
                    <a:pt x="126" y="49"/>
                  </a:cubicBezTo>
                  <a:cubicBezTo>
                    <a:pt x="126" y="79"/>
                    <a:pt x="108" y="90"/>
                    <a:pt x="77" y="90"/>
                  </a:cubicBezTo>
                  <a:cubicBezTo>
                    <a:pt x="57" y="90"/>
                    <a:pt x="57" y="90"/>
                    <a:pt x="57" y="90"/>
                  </a:cubicBezTo>
                  <a:lnTo>
                    <a:pt x="57" y="26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41" name="Freeform 25"/>
            <p:cNvSpPr>
              <a:spLocks noEditPoints="1"/>
            </p:cNvSpPr>
            <p:nvPr userDrawn="1"/>
          </p:nvSpPr>
          <p:spPr bwMode="gray">
            <a:xfrm>
              <a:off x="-374" y="1973"/>
              <a:ext cx="319" cy="362"/>
            </a:xfrm>
            <a:custGeom>
              <a:avLst/>
              <a:gdLst>
                <a:gd name="T0" fmla="*/ 88 w 135"/>
                <a:gd name="T1" fmla="*/ 107 h 153"/>
                <a:gd name="T2" fmla="*/ 57 w 135"/>
                <a:gd name="T3" fmla="*/ 137 h 153"/>
                <a:gd name="T4" fmla="*/ 30 w 135"/>
                <a:gd name="T5" fmla="*/ 107 h 153"/>
                <a:gd name="T6" fmla="*/ 53 w 135"/>
                <a:gd name="T7" fmla="*/ 79 h 153"/>
                <a:gd name="T8" fmla="*/ 88 w 135"/>
                <a:gd name="T9" fmla="*/ 65 h 153"/>
                <a:gd name="T10" fmla="*/ 88 w 135"/>
                <a:gd name="T11" fmla="*/ 107 h 153"/>
                <a:gd name="T12" fmla="*/ 114 w 135"/>
                <a:gd name="T13" fmla="*/ 40 h 153"/>
                <a:gd name="T14" fmla="*/ 66 w 135"/>
                <a:gd name="T15" fmla="*/ 0 h 153"/>
                <a:gd name="T16" fmla="*/ 5 w 135"/>
                <a:gd name="T17" fmla="*/ 34 h 153"/>
                <a:gd name="T18" fmla="*/ 22 w 135"/>
                <a:gd name="T19" fmla="*/ 48 h 153"/>
                <a:gd name="T20" fmla="*/ 32 w 135"/>
                <a:gd name="T21" fmla="*/ 40 h 153"/>
                <a:gd name="T22" fmla="*/ 62 w 135"/>
                <a:gd name="T23" fmla="*/ 10 h 153"/>
                <a:gd name="T24" fmla="*/ 88 w 135"/>
                <a:gd name="T25" fmla="*/ 40 h 153"/>
                <a:gd name="T26" fmla="*/ 88 w 135"/>
                <a:gd name="T27" fmla="*/ 53 h 153"/>
                <a:gd name="T28" fmla="*/ 28 w 135"/>
                <a:gd name="T29" fmla="*/ 75 h 153"/>
                <a:gd name="T30" fmla="*/ 0 w 135"/>
                <a:gd name="T31" fmla="*/ 111 h 153"/>
                <a:gd name="T32" fmla="*/ 43 w 135"/>
                <a:gd name="T33" fmla="*/ 153 h 153"/>
                <a:gd name="T34" fmla="*/ 87 w 135"/>
                <a:gd name="T35" fmla="*/ 135 h 153"/>
                <a:gd name="T36" fmla="*/ 90 w 135"/>
                <a:gd name="T37" fmla="*/ 153 h 153"/>
                <a:gd name="T38" fmla="*/ 135 w 135"/>
                <a:gd name="T39" fmla="*/ 146 h 153"/>
                <a:gd name="T40" fmla="*/ 135 w 135"/>
                <a:gd name="T41" fmla="*/ 138 h 153"/>
                <a:gd name="T42" fmla="*/ 123 w 135"/>
                <a:gd name="T43" fmla="*/ 137 h 153"/>
                <a:gd name="T44" fmla="*/ 114 w 135"/>
                <a:gd name="T45" fmla="*/ 121 h 153"/>
                <a:gd name="T46" fmla="*/ 114 w 135"/>
                <a:gd name="T47" fmla="*/ 4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5" h="153">
                  <a:moveTo>
                    <a:pt x="88" y="107"/>
                  </a:moveTo>
                  <a:cubicBezTo>
                    <a:pt x="88" y="131"/>
                    <a:pt x="69" y="137"/>
                    <a:pt x="57" y="137"/>
                  </a:cubicBezTo>
                  <a:cubicBezTo>
                    <a:pt x="39" y="137"/>
                    <a:pt x="30" y="124"/>
                    <a:pt x="30" y="107"/>
                  </a:cubicBezTo>
                  <a:cubicBezTo>
                    <a:pt x="30" y="93"/>
                    <a:pt x="37" y="85"/>
                    <a:pt x="53" y="79"/>
                  </a:cubicBezTo>
                  <a:cubicBezTo>
                    <a:pt x="65" y="75"/>
                    <a:pt x="81" y="69"/>
                    <a:pt x="88" y="65"/>
                  </a:cubicBezTo>
                  <a:lnTo>
                    <a:pt x="88" y="107"/>
                  </a:lnTo>
                  <a:close/>
                  <a:moveTo>
                    <a:pt x="114" y="40"/>
                  </a:moveTo>
                  <a:cubicBezTo>
                    <a:pt x="114" y="22"/>
                    <a:pt x="111" y="0"/>
                    <a:pt x="66" y="0"/>
                  </a:cubicBezTo>
                  <a:cubicBezTo>
                    <a:pt x="32" y="0"/>
                    <a:pt x="5" y="17"/>
                    <a:pt x="5" y="34"/>
                  </a:cubicBezTo>
                  <a:cubicBezTo>
                    <a:pt x="5" y="43"/>
                    <a:pt x="16" y="48"/>
                    <a:pt x="22" y="48"/>
                  </a:cubicBezTo>
                  <a:cubicBezTo>
                    <a:pt x="28" y="48"/>
                    <a:pt x="30" y="45"/>
                    <a:pt x="32" y="40"/>
                  </a:cubicBezTo>
                  <a:cubicBezTo>
                    <a:pt x="38" y="17"/>
                    <a:pt x="50" y="10"/>
                    <a:pt x="62" y="10"/>
                  </a:cubicBezTo>
                  <a:cubicBezTo>
                    <a:pt x="74" y="10"/>
                    <a:pt x="88" y="16"/>
                    <a:pt x="88" y="40"/>
                  </a:cubicBezTo>
                  <a:cubicBezTo>
                    <a:pt x="88" y="53"/>
                    <a:pt x="88" y="53"/>
                    <a:pt x="88" y="53"/>
                  </a:cubicBezTo>
                  <a:cubicBezTo>
                    <a:pt x="80" y="60"/>
                    <a:pt x="51" y="68"/>
                    <a:pt x="28" y="75"/>
                  </a:cubicBezTo>
                  <a:cubicBezTo>
                    <a:pt x="6" y="82"/>
                    <a:pt x="0" y="97"/>
                    <a:pt x="0" y="111"/>
                  </a:cubicBezTo>
                  <a:cubicBezTo>
                    <a:pt x="0" y="133"/>
                    <a:pt x="15" y="153"/>
                    <a:pt x="43" y="153"/>
                  </a:cubicBezTo>
                  <a:cubicBezTo>
                    <a:pt x="61" y="153"/>
                    <a:pt x="78" y="142"/>
                    <a:pt x="87" y="135"/>
                  </a:cubicBezTo>
                  <a:cubicBezTo>
                    <a:pt x="90" y="153"/>
                    <a:pt x="90" y="153"/>
                    <a:pt x="90" y="153"/>
                  </a:cubicBezTo>
                  <a:cubicBezTo>
                    <a:pt x="135" y="146"/>
                    <a:pt x="135" y="146"/>
                    <a:pt x="135" y="146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15" y="136"/>
                    <a:pt x="114" y="133"/>
                    <a:pt x="114" y="121"/>
                  </a:cubicBezTo>
                  <a:lnTo>
                    <a:pt x="114" y="4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42" name="Freeform 26"/>
            <p:cNvSpPr>
              <a:spLocks/>
            </p:cNvSpPr>
            <p:nvPr userDrawn="1"/>
          </p:nvSpPr>
          <p:spPr bwMode="gray">
            <a:xfrm>
              <a:off x="-62" y="1981"/>
              <a:ext cx="375" cy="517"/>
            </a:xfrm>
            <a:custGeom>
              <a:avLst/>
              <a:gdLst>
                <a:gd name="T0" fmla="*/ 0 w 159"/>
                <a:gd name="T1" fmla="*/ 0 h 219"/>
                <a:gd name="T2" fmla="*/ 0 w 159"/>
                <a:gd name="T3" fmla="*/ 9 h 219"/>
                <a:gd name="T4" fmla="*/ 23 w 159"/>
                <a:gd name="T5" fmla="*/ 25 h 219"/>
                <a:gd name="T6" fmla="*/ 70 w 159"/>
                <a:gd name="T7" fmla="*/ 145 h 219"/>
                <a:gd name="T8" fmla="*/ 72 w 159"/>
                <a:gd name="T9" fmla="*/ 159 h 219"/>
                <a:gd name="T10" fmla="*/ 65 w 159"/>
                <a:gd name="T11" fmla="*/ 184 h 219"/>
                <a:gd name="T12" fmla="*/ 52 w 159"/>
                <a:gd name="T13" fmla="*/ 197 h 219"/>
                <a:gd name="T14" fmla="*/ 41 w 159"/>
                <a:gd name="T15" fmla="*/ 191 h 219"/>
                <a:gd name="T16" fmla="*/ 32 w 159"/>
                <a:gd name="T17" fmla="*/ 187 h 219"/>
                <a:gd name="T18" fmla="*/ 19 w 159"/>
                <a:gd name="T19" fmla="*/ 203 h 219"/>
                <a:gd name="T20" fmla="*/ 39 w 159"/>
                <a:gd name="T21" fmla="*/ 219 h 219"/>
                <a:gd name="T22" fmla="*/ 82 w 159"/>
                <a:gd name="T23" fmla="*/ 171 h 219"/>
                <a:gd name="T24" fmla="*/ 137 w 159"/>
                <a:gd name="T25" fmla="*/ 24 h 219"/>
                <a:gd name="T26" fmla="*/ 159 w 159"/>
                <a:gd name="T27" fmla="*/ 9 h 219"/>
                <a:gd name="T28" fmla="*/ 159 w 159"/>
                <a:gd name="T29" fmla="*/ 0 h 219"/>
                <a:gd name="T30" fmla="*/ 102 w 159"/>
                <a:gd name="T31" fmla="*/ 0 h 219"/>
                <a:gd name="T32" fmla="*/ 102 w 159"/>
                <a:gd name="T33" fmla="*/ 9 h 219"/>
                <a:gd name="T34" fmla="*/ 117 w 159"/>
                <a:gd name="T35" fmla="*/ 11 h 219"/>
                <a:gd name="T36" fmla="*/ 121 w 159"/>
                <a:gd name="T37" fmla="*/ 21 h 219"/>
                <a:gd name="T38" fmla="*/ 88 w 159"/>
                <a:gd name="T39" fmla="*/ 119 h 219"/>
                <a:gd name="T40" fmla="*/ 88 w 159"/>
                <a:gd name="T41" fmla="*/ 119 h 219"/>
                <a:gd name="T42" fmla="*/ 51 w 159"/>
                <a:gd name="T43" fmla="*/ 20 h 219"/>
                <a:gd name="T44" fmla="*/ 56 w 159"/>
                <a:gd name="T45" fmla="*/ 10 h 219"/>
                <a:gd name="T46" fmla="*/ 68 w 159"/>
                <a:gd name="T47" fmla="*/ 9 h 219"/>
                <a:gd name="T48" fmla="*/ 68 w 159"/>
                <a:gd name="T49" fmla="*/ 0 h 219"/>
                <a:gd name="T50" fmla="*/ 0 w 159"/>
                <a:gd name="T5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9" h="219">
                  <a:moveTo>
                    <a:pt x="0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14" y="10"/>
                    <a:pt x="17" y="11"/>
                    <a:pt x="23" y="25"/>
                  </a:cubicBezTo>
                  <a:cubicBezTo>
                    <a:pt x="38" y="60"/>
                    <a:pt x="62" y="124"/>
                    <a:pt x="70" y="145"/>
                  </a:cubicBezTo>
                  <a:cubicBezTo>
                    <a:pt x="71" y="150"/>
                    <a:pt x="72" y="154"/>
                    <a:pt x="72" y="159"/>
                  </a:cubicBezTo>
                  <a:cubicBezTo>
                    <a:pt x="72" y="166"/>
                    <a:pt x="69" y="175"/>
                    <a:pt x="65" y="184"/>
                  </a:cubicBezTo>
                  <a:cubicBezTo>
                    <a:pt x="60" y="194"/>
                    <a:pt x="55" y="197"/>
                    <a:pt x="52" y="197"/>
                  </a:cubicBezTo>
                  <a:cubicBezTo>
                    <a:pt x="49" y="197"/>
                    <a:pt x="46" y="196"/>
                    <a:pt x="41" y="191"/>
                  </a:cubicBezTo>
                  <a:cubicBezTo>
                    <a:pt x="38" y="188"/>
                    <a:pt x="35" y="187"/>
                    <a:pt x="32" y="187"/>
                  </a:cubicBezTo>
                  <a:cubicBezTo>
                    <a:pt x="26" y="187"/>
                    <a:pt x="19" y="195"/>
                    <a:pt x="19" y="203"/>
                  </a:cubicBezTo>
                  <a:cubicBezTo>
                    <a:pt x="19" y="210"/>
                    <a:pt x="27" y="219"/>
                    <a:pt x="39" y="219"/>
                  </a:cubicBezTo>
                  <a:cubicBezTo>
                    <a:pt x="51" y="219"/>
                    <a:pt x="67" y="215"/>
                    <a:pt x="82" y="171"/>
                  </a:cubicBezTo>
                  <a:cubicBezTo>
                    <a:pt x="100" y="118"/>
                    <a:pt x="128" y="45"/>
                    <a:pt x="137" y="24"/>
                  </a:cubicBezTo>
                  <a:cubicBezTo>
                    <a:pt x="142" y="12"/>
                    <a:pt x="144" y="10"/>
                    <a:pt x="159" y="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22" y="11"/>
                    <a:pt x="123" y="15"/>
                    <a:pt x="121" y="21"/>
                  </a:cubicBezTo>
                  <a:cubicBezTo>
                    <a:pt x="117" y="39"/>
                    <a:pt x="101" y="84"/>
                    <a:pt x="88" y="119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74" y="83"/>
                    <a:pt x="62" y="51"/>
                    <a:pt x="51" y="20"/>
                  </a:cubicBezTo>
                  <a:cubicBezTo>
                    <a:pt x="49" y="14"/>
                    <a:pt x="49" y="11"/>
                    <a:pt x="56" y="10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43" name="Freeform 27"/>
            <p:cNvSpPr>
              <a:spLocks noEditPoints="1"/>
            </p:cNvSpPr>
            <p:nvPr userDrawn="1"/>
          </p:nvSpPr>
          <p:spPr bwMode="gray">
            <a:xfrm>
              <a:off x="318" y="1973"/>
              <a:ext cx="305" cy="362"/>
            </a:xfrm>
            <a:custGeom>
              <a:avLst/>
              <a:gdLst>
                <a:gd name="T0" fmla="*/ 129 w 129"/>
                <a:gd name="T1" fmla="*/ 60 h 153"/>
                <a:gd name="T2" fmla="*/ 68 w 129"/>
                <a:gd name="T3" fmla="*/ 0 h 153"/>
                <a:gd name="T4" fmla="*/ 0 w 129"/>
                <a:gd name="T5" fmla="*/ 78 h 153"/>
                <a:gd name="T6" fmla="*/ 69 w 129"/>
                <a:gd name="T7" fmla="*/ 153 h 153"/>
                <a:gd name="T8" fmla="*/ 123 w 129"/>
                <a:gd name="T9" fmla="*/ 120 h 153"/>
                <a:gd name="T10" fmla="*/ 113 w 129"/>
                <a:gd name="T11" fmla="*/ 115 h 153"/>
                <a:gd name="T12" fmla="*/ 75 w 129"/>
                <a:gd name="T13" fmla="*/ 138 h 153"/>
                <a:gd name="T14" fmla="*/ 31 w 129"/>
                <a:gd name="T15" fmla="*/ 71 h 153"/>
                <a:gd name="T16" fmla="*/ 117 w 129"/>
                <a:gd name="T17" fmla="*/ 71 h 153"/>
                <a:gd name="T18" fmla="*/ 129 w 129"/>
                <a:gd name="T19" fmla="*/ 60 h 153"/>
                <a:gd name="T20" fmla="*/ 98 w 129"/>
                <a:gd name="T21" fmla="*/ 50 h 153"/>
                <a:gd name="T22" fmla="*/ 88 w 129"/>
                <a:gd name="T23" fmla="*/ 60 h 153"/>
                <a:gd name="T24" fmla="*/ 31 w 129"/>
                <a:gd name="T25" fmla="*/ 60 h 153"/>
                <a:gd name="T26" fmla="*/ 67 w 129"/>
                <a:gd name="T27" fmla="*/ 10 h 153"/>
                <a:gd name="T28" fmla="*/ 98 w 129"/>
                <a:gd name="T29" fmla="*/ 5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53">
                  <a:moveTo>
                    <a:pt x="129" y="60"/>
                  </a:moveTo>
                  <a:cubicBezTo>
                    <a:pt x="129" y="42"/>
                    <a:pt x="123" y="0"/>
                    <a:pt x="68" y="0"/>
                  </a:cubicBezTo>
                  <a:cubicBezTo>
                    <a:pt x="22" y="0"/>
                    <a:pt x="0" y="33"/>
                    <a:pt x="0" y="78"/>
                  </a:cubicBezTo>
                  <a:cubicBezTo>
                    <a:pt x="0" y="125"/>
                    <a:pt x="20" y="153"/>
                    <a:pt x="69" y="153"/>
                  </a:cubicBezTo>
                  <a:cubicBezTo>
                    <a:pt x="97" y="153"/>
                    <a:pt x="114" y="139"/>
                    <a:pt x="123" y="120"/>
                  </a:cubicBezTo>
                  <a:cubicBezTo>
                    <a:pt x="113" y="115"/>
                    <a:pt x="113" y="115"/>
                    <a:pt x="113" y="115"/>
                  </a:cubicBezTo>
                  <a:cubicBezTo>
                    <a:pt x="105" y="128"/>
                    <a:pt x="94" y="138"/>
                    <a:pt x="75" y="138"/>
                  </a:cubicBezTo>
                  <a:cubicBezTo>
                    <a:pt x="38" y="138"/>
                    <a:pt x="30" y="102"/>
                    <a:pt x="31" y="71"/>
                  </a:cubicBezTo>
                  <a:cubicBezTo>
                    <a:pt x="117" y="71"/>
                    <a:pt x="117" y="71"/>
                    <a:pt x="117" y="71"/>
                  </a:cubicBezTo>
                  <a:cubicBezTo>
                    <a:pt x="123" y="71"/>
                    <a:pt x="129" y="70"/>
                    <a:pt x="129" y="60"/>
                  </a:cubicBezTo>
                  <a:close/>
                  <a:moveTo>
                    <a:pt x="98" y="50"/>
                  </a:moveTo>
                  <a:cubicBezTo>
                    <a:pt x="98" y="56"/>
                    <a:pt x="96" y="60"/>
                    <a:pt x="88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1" y="48"/>
                    <a:pt x="36" y="10"/>
                    <a:pt x="67" y="10"/>
                  </a:cubicBezTo>
                  <a:cubicBezTo>
                    <a:pt x="94" y="10"/>
                    <a:pt x="98" y="39"/>
                    <a:pt x="98" y="5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44" name="Freeform 28"/>
            <p:cNvSpPr>
              <a:spLocks/>
            </p:cNvSpPr>
            <p:nvPr userDrawn="1"/>
          </p:nvSpPr>
          <p:spPr bwMode="gray">
            <a:xfrm>
              <a:off x="668" y="1973"/>
              <a:ext cx="245" cy="355"/>
            </a:xfrm>
            <a:custGeom>
              <a:avLst/>
              <a:gdLst>
                <a:gd name="T0" fmla="*/ 45 w 104"/>
                <a:gd name="T1" fmla="*/ 0 h 150"/>
                <a:gd name="T2" fmla="*/ 0 w 104"/>
                <a:gd name="T3" fmla="*/ 7 h 150"/>
                <a:gd name="T4" fmla="*/ 0 w 104"/>
                <a:gd name="T5" fmla="*/ 15 h 150"/>
                <a:gd name="T6" fmla="*/ 11 w 104"/>
                <a:gd name="T7" fmla="*/ 16 h 150"/>
                <a:gd name="T8" fmla="*/ 21 w 104"/>
                <a:gd name="T9" fmla="*/ 30 h 150"/>
                <a:gd name="T10" fmla="*/ 21 w 104"/>
                <a:gd name="T11" fmla="*/ 150 h 150"/>
                <a:gd name="T12" fmla="*/ 49 w 104"/>
                <a:gd name="T13" fmla="*/ 150 h 150"/>
                <a:gd name="T14" fmla="*/ 49 w 104"/>
                <a:gd name="T15" fmla="*/ 54 h 150"/>
                <a:gd name="T16" fmla="*/ 66 w 104"/>
                <a:gd name="T17" fmla="*/ 23 h 150"/>
                <a:gd name="T18" fmla="*/ 84 w 104"/>
                <a:gd name="T19" fmla="*/ 30 h 150"/>
                <a:gd name="T20" fmla="*/ 90 w 104"/>
                <a:gd name="T21" fmla="*/ 31 h 150"/>
                <a:gd name="T22" fmla="*/ 104 w 104"/>
                <a:gd name="T23" fmla="*/ 14 h 150"/>
                <a:gd name="T24" fmla="*/ 88 w 104"/>
                <a:gd name="T25" fmla="*/ 0 h 150"/>
                <a:gd name="T26" fmla="*/ 49 w 104"/>
                <a:gd name="T27" fmla="*/ 24 h 150"/>
                <a:gd name="T28" fmla="*/ 45 w 104"/>
                <a:gd name="T2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50">
                  <a:moveTo>
                    <a:pt x="45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9" y="17"/>
                    <a:pt x="21" y="19"/>
                    <a:pt x="21" y="30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31"/>
                    <a:pt x="59" y="23"/>
                    <a:pt x="66" y="23"/>
                  </a:cubicBezTo>
                  <a:cubicBezTo>
                    <a:pt x="71" y="23"/>
                    <a:pt x="76" y="25"/>
                    <a:pt x="84" y="30"/>
                  </a:cubicBezTo>
                  <a:cubicBezTo>
                    <a:pt x="86" y="31"/>
                    <a:pt x="89" y="31"/>
                    <a:pt x="90" y="31"/>
                  </a:cubicBezTo>
                  <a:cubicBezTo>
                    <a:pt x="97" y="31"/>
                    <a:pt x="104" y="24"/>
                    <a:pt x="104" y="14"/>
                  </a:cubicBezTo>
                  <a:cubicBezTo>
                    <a:pt x="104" y="8"/>
                    <a:pt x="100" y="0"/>
                    <a:pt x="88" y="0"/>
                  </a:cubicBezTo>
                  <a:cubicBezTo>
                    <a:pt x="77" y="0"/>
                    <a:pt x="68" y="6"/>
                    <a:pt x="49" y="24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</p:grpSp>
      <p:sp>
        <p:nvSpPr>
          <p:cNvPr id="4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71379" y="6424613"/>
            <a:ext cx="6001156" cy="433386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676767"/>
                </a:solidFill>
              </a:rPr>
              <a:t>• BBS company presentation • February 2015</a:t>
            </a:r>
            <a:endParaRPr lang="en" dirty="0">
              <a:solidFill>
                <a:srgbClr val="676767"/>
              </a:solidFill>
            </a:endParaRPr>
          </a:p>
        </p:txBody>
      </p:sp>
      <p:sp>
        <p:nvSpPr>
          <p:cNvPr id="46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61155" y="6424613"/>
            <a:ext cx="481807" cy="43338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676767"/>
                </a:solidFill>
              </a:rPr>
              <a:t>Page </a:t>
            </a:r>
            <a:fld id="{87F334AE-4EAC-4C2D-A638-92A76F09FCC4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endParaRPr lang="en-US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67978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68313" y="346075"/>
            <a:ext cx="7058024" cy="9493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Headline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gray">
          <a:xfrm>
            <a:off x="468313" y="1627188"/>
            <a:ext cx="8207374" cy="4538662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en-US" noProof="0" smtClean="0"/>
              <a:t>Text in Arial Regular 18pt</a:t>
            </a:r>
          </a:p>
          <a:p>
            <a:pPr lvl="1"/>
            <a:r>
              <a:rPr lang="en-US" noProof="0" smtClean="0"/>
              <a:t>First level</a:t>
            </a:r>
          </a:p>
          <a:p>
            <a:pPr lvl="2"/>
            <a:r>
              <a:rPr lang="en-US" noProof="0" smtClean="0"/>
              <a:t>Second level</a:t>
            </a:r>
          </a:p>
          <a:p>
            <a:pPr lvl="3"/>
            <a:r>
              <a:rPr lang="en-US" noProof="0" smtClean="0"/>
              <a:t>Third level</a:t>
            </a:r>
          </a:p>
          <a:p>
            <a:pPr lvl="4"/>
            <a:r>
              <a:rPr lang="en-US" noProof="0" smtClean="0"/>
              <a:t>Fourth level</a:t>
            </a:r>
            <a:endParaRPr lang="en-US" noProof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71379" y="6424613"/>
            <a:ext cx="6001156" cy="433386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676767"/>
                </a:solidFill>
              </a:rPr>
              <a:t>• BBS company presentation • February 2015</a:t>
            </a:r>
            <a:endParaRPr lang="en" dirty="0">
              <a:solidFill>
                <a:srgbClr val="676767"/>
              </a:solidFill>
            </a:endParaRPr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61155" y="6424613"/>
            <a:ext cx="481807" cy="43338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676767"/>
                </a:solidFill>
              </a:rPr>
              <a:t>Page </a:t>
            </a:r>
            <a:fld id="{87F334AE-4EAC-4C2D-A638-92A76F09FCC4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endParaRPr lang="en-US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39513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68313" y="346075"/>
            <a:ext cx="7058024" cy="9493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Headline</a:t>
            </a:r>
            <a:endParaRPr lang="en-US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71379" y="6424613"/>
            <a:ext cx="6001156" cy="433386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676767"/>
                </a:solidFill>
              </a:rPr>
              <a:t>• BBS company presentation • February 2015</a:t>
            </a:r>
            <a:endParaRPr lang="en" dirty="0">
              <a:solidFill>
                <a:srgbClr val="676767"/>
              </a:solidFill>
            </a:endParaRP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61155" y="6424613"/>
            <a:ext cx="481807" cy="43338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676767"/>
                </a:solidFill>
              </a:rPr>
              <a:t>Page </a:t>
            </a:r>
            <a:fld id="{87F334AE-4EAC-4C2D-A638-92A76F09FCC4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endParaRPr lang="en-US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28612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68313" y="346075"/>
            <a:ext cx="7058024" cy="9493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Headline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 bwMode="gray">
          <a:xfrm>
            <a:off x="468313" y="1627188"/>
            <a:ext cx="4016374" cy="4538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Text in Arial Regular 18pt</a:t>
            </a:r>
          </a:p>
          <a:p>
            <a:pPr lvl="1"/>
            <a:r>
              <a:rPr lang="en-US" noProof="0" smtClean="0"/>
              <a:t>First level</a:t>
            </a:r>
          </a:p>
          <a:p>
            <a:pPr lvl="2"/>
            <a:r>
              <a:rPr lang="en-US" noProof="0" smtClean="0"/>
              <a:t>Second level</a:t>
            </a:r>
          </a:p>
          <a:p>
            <a:pPr lvl="3"/>
            <a:r>
              <a:rPr lang="en-US" noProof="0" smtClean="0"/>
              <a:t>Third level</a:t>
            </a:r>
          </a:p>
          <a:p>
            <a:pPr lvl="4"/>
            <a:r>
              <a:rPr lang="en-US" noProof="0" smtClean="0"/>
              <a:t>Fourth level</a:t>
            </a:r>
            <a:endParaRPr lang="en-US" noProof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 bwMode="gray">
          <a:xfrm>
            <a:off x="4659312" y="1627188"/>
            <a:ext cx="4016375" cy="4538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Text in Arial Regular 18pt</a:t>
            </a:r>
          </a:p>
          <a:p>
            <a:pPr lvl="1"/>
            <a:r>
              <a:rPr lang="en-US" noProof="0" smtClean="0"/>
              <a:t>First level</a:t>
            </a:r>
          </a:p>
          <a:p>
            <a:pPr lvl="2"/>
            <a:r>
              <a:rPr lang="en-US" noProof="0" smtClean="0"/>
              <a:t>Second level</a:t>
            </a:r>
          </a:p>
          <a:p>
            <a:pPr lvl="3"/>
            <a:r>
              <a:rPr lang="en-US" noProof="0" smtClean="0"/>
              <a:t>Third level</a:t>
            </a:r>
          </a:p>
          <a:p>
            <a:pPr lvl="4"/>
            <a:r>
              <a:rPr lang="en-US" noProof="0" smtClean="0"/>
              <a:t>Fourth level</a:t>
            </a:r>
            <a:endParaRPr lang="en-US" noProof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71379" y="6424613"/>
            <a:ext cx="6001156" cy="433386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676767"/>
                </a:solidFill>
              </a:rPr>
              <a:t>• BBS company presentation • February 2015</a:t>
            </a:r>
            <a:endParaRPr lang="en" dirty="0">
              <a:solidFill>
                <a:srgbClr val="676767"/>
              </a:solidFill>
            </a:endParaRPr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61155" y="6424613"/>
            <a:ext cx="481807" cy="43338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676767"/>
                </a:solidFill>
              </a:rPr>
              <a:t>Page </a:t>
            </a:r>
            <a:fld id="{87F334AE-4EAC-4C2D-A638-92A76F09FCC4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endParaRPr lang="en-US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30229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6"/>
          <p:cNvSpPr>
            <a:spLocks noChangeArrowheads="1"/>
          </p:cNvSpPr>
          <p:nvPr userDrawn="1"/>
        </p:nvSpPr>
        <p:spPr bwMode="gray">
          <a:xfrm>
            <a:off x="0" y="4636073"/>
            <a:ext cx="9006900" cy="139660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Headline</a:t>
            </a:r>
            <a:endParaRPr lang="en-US" noProof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468313" y="4636074"/>
            <a:ext cx="3636962" cy="1396602"/>
          </a:xfrm>
          <a:blipFill>
            <a:blip r:embed="rId2" cstate="print"/>
            <a:stretch>
              <a:fillRect/>
            </a:stretch>
          </a:blipFill>
        </p:spPr>
        <p:txBody>
          <a:bodyPr tIns="18000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Insert picture here</a:t>
            </a:r>
            <a:endParaRPr lang="en-US" noProof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038725" y="4636073"/>
            <a:ext cx="3636963" cy="1396602"/>
          </a:xfrm>
          <a:blipFill>
            <a:blip r:embed="rId2" cstate="print"/>
            <a:stretch>
              <a:fillRect/>
            </a:stretch>
          </a:blipFill>
        </p:spPr>
        <p:txBody>
          <a:bodyPr tIns="18000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Insert picture here</a:t>
            </a:r>
            <a:endParaRPr lang="en-US" noProof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68313" y="1627188"/>
            <a:ext cx="8207375" cy="2751137"/>
          </a:xfrm>
        </p:spPr>
        <p:txBody>
          <a:bodyPr/>
          <a:lstStyle/>
          <a:p>
            <a:pPr lvl="0"/>
            <a:r>
              <a:rPr lang="en-US" noProof="0" smtClean="0"/>
              <a:t>Text in Arial Regular 18pt</a:t>
            </a:r>
          </a:p>
          <a:p>
            <a:pPr lvl="1"/>
            <a:r>
              <a:rPr lang="en-US" noProof="0" smtClean="0"/>
              <a:t>First level</a:t>
            </a:r>
          </a:p>
          <a:p>
            <a:pPr lvl="2"/>
            <a:r>
              <a:rPr lang="en-US" noProof="0" smtClean="0"/>
              <a:t>Second level</a:t>
            </a:r>
          </a:p>
          <a:p>
            <a:pPr lvl="3"/>
            <a:r>
              <a:rPr lang="en-US" noProof="0" smtClean="0"/>
              <a:t>Third level</a:t>
            </a:r>
          </a:p>
          <a:p>
            <a:pPr lvl="4"/>
            <a:r>
              <a:rPr lang="en-US" noProof="0" smtClean="0"/>
              <a:t>Fourth level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71379" y="6424613"/>
            <a:ext cx="6001156" cy="433386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676767"/>
                </a:solidFill>
              </a:rPr>
              <a:t>• BBS company presentation • February 2015</a:t>
            </a:r>
            <a:endParaRPr lang="en" dirty="0">
              <a:solidFill>
                <a:srgbClr val="676767"/>
              </a:solidFill>
            </a:endParaRPr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61155" y="6424613"/>
            <a:ext cx="481807" cy="43338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676767"/>
                </a:solidFill>
              </a:rPr>
              <a:t>Page </a:t>
            </a:r>
            <a:fld id="{87F334AE-4EAC-4C2D-A638-92A76F09FCC4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endParaRPr lang="en-US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901578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gray">
          <a:xfrm>
            <a:off x="1013" y="1473200"/>
            <a:ext cx="9005887" cy="1397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Headline</a:t>
            </a:r>
            <a:endParaRPr lang="en-US" noProof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468313" y="1473200"/>
            <a:ext cx="3636962" cy="1397000"/>
          </a:xfrm>
          <a:blipFill>
            <a:blip r:embed="rId2" cstate="print"/>
            <a:stretch>
              <a:fillRect/>
            </a:stretch>
          </a:blipFill>
        </p:spPr>
        <p:txBody>
          <a:bodyPr tIns="18000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Insert picture here</a:t>
            </a:r>
            <a:endParaRPr lang="en-US" noProof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038725" y="1473200"/>
            <a:ext cx="3636963" cy="1397000"/>
          </a:xfrm>
          <a:blipFill>
            <a:blip r:embed="rId2" cstate="print"/>
            <a:stretch>
              <a:fillRect/>
            </a:stretch>
          </a:blipFill>
        </p:spPr>
        <p:txBody>
          <a:bodyPr tIns="18000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Insert picture here</a:t>
            </a:r>
            <a:endParaRPr lang="en-US" noProof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68313" y="3895724"/>
            <a:ext cx="8207375" cy="2270126"/>
          </a:xfrm>
        </p:spPr>
        <p:txBody>
          <a:bodyPr/>
          <a:lstStyle/>
          <a:p>
            <a:pPr lvl="0"/>
            <a:r>
              <a:rPr lang="en-US" noProof="0" smtClean="0"/>
              <a:t>Text in Arial Regular 18pt</a:t>
            </a:r>
          </a:p>
          <a:p>
            <a:pPr lvl="1"/>
            <a:r>
              <a:rPr lang="en-US" noProof="0" smtClean="0"/>
              <a:t>First level</a:t>
            </a:r>
          </a:p>
          <a:p>
            <a:pPr lvl="2"/>
            <a:r>
              <a:rPr lang="en-US" noProof="0" smtClean="0"/>
              <a:t>Second level</a:t>
            </a:r>
          </a:p>
          <a:p>
            <a:pPr lvl="3"/>
            <a:r>
              <a:rPr lang="en-US" noProof="0" smtClean="0"/>
              <a:t>Third level</a:t>
            </a:r>
          </a:p>
          <a:p>
            <a:pPr lvl="4"/>
            <a:r>
              <a:rPr lang="en-US" noProof="0" smtClean="0"/>
              <a:t>Fourth level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0" y="2965450"/>
            <a:ext cx="5038725" cy="457200"/>
          </a:xfrm>
          <a:solidFill>
            <a:schemeClr val="tx1"/>
          </a:solidFill>
        </p:spPr>
        <p:txBody>
          <a:bodyPr lIns="468000" tIns="0" rIns="108000" bIns="0"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You can place a caption here</a:t>
            </a:r>
            <a:endParaRPr lang="en-US" noProof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71379" y="6424613"/>
            <a:ext cx="6001156" cy="433386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676767"/>
                </a:solidFill>
              </a:rPr>
              <a:t>• BBS company presentation • February 2015</a:t>
            </a:r>
            <a:endParaRPr lang="en" dirty="0">
              <a:solidFill>
                <a:srgbClr val="676767"/>
              </a:solidFill>
            </a:endParaRPr>
          </a:p>
        </p:txBody>
      </p:sp>
      <p:sp>
        <p:nvSpPr>
          <p:cNvPr id="14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61155" y="6424613"/>
            <a:ext cx="481807" cy="43338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676767"/>
                </a:solidFill>
              </a:rPr>
              <a:t>Page </a:t>
            </a:r>
            <a:fld id="{87F334AE-4EAC-4C2D-A638-92A76F09FCC4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endParaRPr lang="en-US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207127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rgbClr val="676767"/>
              </a:solidFill>
            </a:endParaRP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0" y="0"/>
            <a:ext cx="9144000" cy="6858000"/>
          </a:xfrm>
          <a:blipFill>
            <a:blip r:embed="rId2" cstate="print"/>
            <a:stretch>
              <a:fillRect/>
            </a:stretch>
          </a:blipFill>
          <a:ln>
            <a:noFill/>
          </a:ln>
        </p:spPr>
        <p:txBody>
          <a:bodyPr tIns="108000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Insert picture here</a:t>
            </a:r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1" y="3422650"/>
            <a:ext cx="4572000" cy="458757"/>
          </a:xfrm>
          <a:solidFill>
            <a:schemeClr val="tx1"/>
          </a:solidFill>
        </p:spPr>
        <p:txBody>
          <a:bodyPr wrap="square" lIns="468000" tIns="90000" rIns="108000" bIns="90000" anchor="b" anchorCtr="0">
            <a:sp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Headline</a:t>
            </a:r>
            <a:endParaRPr lang="en-US" noProof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" y="3881407"/>
            <a:ext cx="4572000" cy="433553"/>
          </a:xfrm>
          <a:solidFill>
            <a:schemeClr val="bg1"/>
          </a:solidFill>
        </p:spPr>
        <p:txBody>
          <a:bodyPr wrap="square" lIns="468000" tIns="108000" rIns="108000" bIns="108000">
            <a:spAutoFit/>
          </a:bodyPr>
          <a:lstStyle>
            <a:lvl1pPr>
              <a:spcBef>
                <a:spcPts val="300"/>
              </a:spcBef>
              <a:spcAft>
                <a:spcPts val="600"/>
              </a:spcAft>
              <a:defRPr sz="1400"/>
            </a:lvl1pPr>
          </a:lstStyle>
          <a:p>
            <a:pPr lvl="0"/>
            <a:r>
              <a:rPr lang="en-US" noProof="0" smtClean="0"/>
              <a:t>Enter subject here, 14pt</a:t>
            </a:r>
          </a:p>
        </p:txBody>
      </p:sp>
    </p:spTree>
    <p:extLst>
      <p:ext uri="{BB962C8B-B14F-4D97-AF65-F5344CB8AC3E}">
        <p14:creationId xmlns:p14="http://schemas.microsoft.com/office/powerpoint/2010/main" val="25753988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2" name="Gruppieren 1521"/>
          <p:cNvGrpSpPr/>
          <p:nvPr/>
        </p:nvGrpSpPr>
        <p:grpSpPr>
          <a:xfrm>
            <a:off x="0" y="1464076"/>
            <a:ext cx="9144000" cy="5393924"/>
            <a:chOff x="0" y="1464076"/>
            <a:chExt cx="9144000" cy="5393924"/>
          </a:xfrm>
        </p:grpSpPr>
        <p:sp>
          <p:nvSpPr>
            <p:cNvPr id="565" name="Freeform 7"/>
            <p:cNvSpPr>
              <a:spLocks/>
            </p:cNvSpPr>
            <p:nvPr userDrawn="1"/>
          </p:nvSpPr>
          <p:spPr bwMode="gray">
            <a:xfrm>
              <a:off x="0" y="5331088"/>
              <a:ext cx="9144000" cy="1091419"/>
            </a:xfrm>
            <a:custGeom>
              <a:avLst/>
              <a:gdLst>
                <a:gd name="T0" fmla="*/ 6803 w 6803"/>
                <a:gd name="T1" fmla="*/ 0 h 812"/>
                <a:gd name="T2" fmla="*/ 6701 w 6803"/>
                <a:gd name="T3" fmla="*/ 0 h 812"/>
                <a:gd name="T4" fmla="*/ 6701 w 6803"/>
                <a:gd name="T5" fmla="*/ 805 h 812"/>
                <a:gd name="T6" fmla="*/ 0 w 6803"/>
                <a:gd name="T7" fmla="*/ 805 h 812"/>
                <a:gd name="T8" fmla="*/ 0 w 6803"/>
                <a:gd name="T9" fmla="*/ 812 h 812"/>
                <a:gd name="T10" fmla="*/ 6709 w 6803"/>
                <a:gd name="T11" fmla="*/ 812 h 812"/>
                <a:gd name="T12" fmla="*/ 6709 w 6803"/>
                <a:gd name="T13" fmla="*/ 522 h 812"/>
                <a:gd name="T14" fmla="*/ 6803 w 6803"/>
                <a:gd name="T15" fmla="*/ 522 h 812"/>
                <a:gd name="T16" fmla="*/ 6803 w 6803"/>
                <a:gd name="T17" fmla="*/ 0 h 812"/>
                <a:gd name="T18" fmla="*/ 6803 w 6803"/>
                <a:gd name="T19" fmla="*/ 0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03" h="812">
                  <a:moveTo>
                    <a:pt x="6803" y="0"/>
                  </a:moveTo>
                  <a:lnTo>
                    <a:pt x="6701" y="0"/>
                  </a:lnTo>
                  <a:lnTo>
                    <a:pt x="6701" y="805"/>
                  </a:lnTo>
                  <a:lnTo>
                    <a:pt x="0" y="805"/>
                  </a:lnTo>
                  <a:lnTo>
                    <a:pt x="0" y="812"/>
                  </a:lnTo>
                  <a:lnTo>
                    <a:pt x="6709" y="812"/>
                  </a:lnTo>
                  <a:lnTo>
                    <a:pt x="6709" y="522"/>
                  </a:lnTo>
                  <a:lnTo>
                    <a:pt x="6803" y="522"/>
                  </a:lnTo>
                  <a:lnTo>
                    <a:pt x="6803" y="0"/>
                  </a:lnTo>
                  <a:lnTo>
                    <a:pt x="6803" y="0"/>
                  </a:lnTo>
                  <a:close/>
                </a:path>
              </a:pathLst>
            </a:custGeom>
            <a:solidFill>
              <a:srgbClr val="0090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566" name="Freeform 8"/>
            <p:cNvSpPr>
              <a:spLocks/>
            </p:cNvSpPr>
            <p:nvPr userDrawn="1"/>
          </p:nvSpPr>
          <p:spPr bwMode="gray">
            <a:xfrm>
              <a:off x="0" y="6032715"/>
              <a:ext cx="9144000" cy="825285"/>
            </a:xfrm>
            <a:custGeom>
              <a:avLst/>
              <a:gdLst>
                <a:gd name="T0" fmla="*/ 6803 w 6803"/>
                <a:gd name="T1" fmla="*/ 614 h 614"/>
                <a:gd name="T2" fmla="*/ 6803 w 6803"/>
                <a:gd name="T3" fmla="*/ 0 h 614"/>
                <a:gd name="T4" fmla="*/ 6709 w 6803"/>
                <a:gd name="T5" fmla="*/ 0 h 614"/>
                <a:gd name="T6" fmla="*/ 6709 w 6803"/>
                <a:gd name="T7" fmla="*/ 290 h 614"/>
                <a:gd name="T8" fmla="*/ 0 w 6803"/>
                <a:gd name="T9" fmla="*/ 290 h 614"/>
                <a:gd name="T10" fmla="*/ 0 w 6803"/>
                <a:gd name="T11" fmla="*/ 614 h 614"/>
                <a:gd name="T12" fmla="*/ 6803 w 6803"/>
                <a:gd name="T13" fmla="*/ 614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03" h="614">
                  <a:moveTo>
                    <a:pt x="6803" y="614"/>
                  </a:moveTo>
                  <a:lnTo>
                    <a:pt x="6803" y="0"/>
                  </a:lnTo>
                  <a:lnTo>
                    <a:pt x="6709" y="0"/>
                  </a:lnTo>
                  <a:lnTo>
                    <a:pt x="6709" y="290"/>
                  </a:lnTo>
                  <a:lnTo>
                    <a:pt x="0" y="290"/>
                  </a:lnTo>
                  <a:lnTo>
                    <a:pt x="0" y="614"/>
                  </a:lnTo>
                  <a:lnTo>
                    <a:pt x="6803" y="61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 w="3175" algn="ctr">
              <a:noFill/>
              <a:miter lim="800000"/>
              <a:headEnd/>
              <a:tailEnd/>
            </a:ln>
            <a:effectLst/>
          </p:spPr>
          <p:txBody>
            <a:bodyPr vert="horz" wrap="square" lIns="122146" tIns="61073" rIns="122146" bIns="61073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564" name="Freeform 6"/>
            <p:cNvSpPr>
              <a:spLocks/>
            </p:cNvSpPr>
            <p:nvPr userDrawn="1"/>
          </p:nvSpPr>
          <p:spPr bwMode="gray">
            <a:xfrm>
              <a:off x="0" y="1464076"/>
              <a:ext cx="9144000" cy="3876421"/>
            </a:xfrm>
            <a:custGeom>
              <a:avLst/>
              <a:gdLst>
                <a:gd name="T0" fmla="*/ 6709 w 6803"/>
                <a:gd name="T1" fmla="*/ 2360 h 2884"/>
                <a:gd name="T2" fmla="*/ 6709 w 6803"/>
                <a:gd name="T3" fmla="*/ 0 h 2884"/>
                <a:gd name="T4" fmla="*/ 0 w 6803"/>
                <a:gd name="T5" fmla="*/ 0 h 2884"/>
                <a:gd name="T6" fmla="*/ 0 w 6803"/>
                <a:gd name="T7" fmla="*/ 7 h 2884"/>
                <a:gd name="T8" fmla="*/ 6701 w 6803"/>
                <a:gd name="T9" fmla="*/ 7 h 2884"/>
                <a:gd name="T10" fmla="*/ 6701 w 6803"/>
                <a:gd name="T11" fmla="*/ 2884 h 2884"/>
                <a:gd name="T12" fmla="*/ 6803 w 6803"/>
                <a:gd name="T13" fmla="*/ 2884 h 2884"/>
                <a:gd name="T14" fmla="*/ 6803 w 6803"/>
                <a:gd name="T15" fmla="*/ 2360 h 2884"/>
                <a:gd name="T16" fmla="*/ 6709 w 6803"/>
                <a:gd name="T17" fmla="*/ 2360 h 2884"/>
                <a:gd name="T18" fmla="*/ 6709 w 6803"/>
                <a:gd name="T19" fmla="*/ 2360 h 2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03" h="2884">
                  <a:moveTo>
                    <a:pt x="6709" y="2360"/>
                  </a:moveTo>
                  <a:lnTo>
                    <a:pt x="670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6701" y="7"/>
                  </a:lnTo>
                  <a:lnTo>
                    <a:pt x="6701" y="2884"/>
                  </a:lnTo>
                  <a:lnTo>
                    <a:pt x="6803" y="2884"/>
                  </a:lnTo>
                  <a:lnTo>
                    <a:pt x="6803" y="2360"/>
                  </a:lnTo>
                  <a:lnTo>
                    <a:pt x="6709" y="2360"/>
                  </a:lnTo>
                  <a:lnTo>
                    <a:pt x="6709" y="2360"/>
                  </a:lnTo>
                  <a:close/>
                </a:path>
              </a:pathLst>
            </a:custGeom>
            <a:solidFill>
              <a:srgbClr val="6BC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676767"/>
                </a:solidFill>
              </a:endParaRPr>
            </a:p>
          </p:txBody>
        </p:sp>
        <p:sp>
          <p:nvSpPr>
            <p:cNvPr id="567" name="Rectangle 9"/>
            <p:cNvSpPr>
              <a:spLocks noChangeArrowheads="1"/>
            </p:cNvSpPr>
            <p:nvPr userDrawn="1"/>
          </p:nvSpPr>
          <p:spPr bwMode="gray">
            <a:xfrm>
              <a:off x="9017653" y="1464076"/>
              <a:ext cx="126347" cy="3172106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6200000" scaled="0"/>
            </a:gradFill>
            <a:ln w="3175" algn="ctr">
              <a:noFill/>
              <a:miter lim="800000"/>
              <a:headEnd/>
              <a:tailEnd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2146" tIns="61073" rIns="122146" bIns="61073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de-DE">
                <a:solidFill>
                  <a:srgbClr val="676767"/>
                </a:solidFill>
              </a:endParaRPr>
            </a:p>
          </p:txBody>
        </p:sp>
      </p:grpSp>
      <p:pic>
        <p:nvPicPr>
          <p:cNvPr id="36" name="Grafik 3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730329" y="250823"/>
            <a:ext cx="949325" cy="949325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68313" y="346075"/>
            <a:ext cx="7058024" cy="9493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noProof="0" smtClean="0"/>
              <a:t>Headline</a:t>
            </a:r>
            <a:endParaRPr lang="en-US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68313" y="1627188"/>
            <a:ext cx="8207374" cy="45307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Text in Arial Regular 18pt</a:t>
            </a:r>
          </a:p>
          <a:p>
            <a:pPr lvl="1"/>
            <a:r>
              <a:rPr lang="en-US" noProof="0" smtClean="0"/>
              <a:t>First level</a:t>
            </a:r>
          </a:p>
          <a:p>
            <a:pPr lvl="2"/>
            <a:r>
              <a:rPr lang="en-US" noProof="0" smtClean="0"/>
              <a:t>Second level</a:t>
            </a:r>
          </a:p>
          <a:p>
            <a:pPr lvl="3"/>
            <a:r>
              <a:rPr lang="en-US" noProof="0" smtClean="0"/>
              <a:t>Third level</a:t>
            </a:r>
          </a:p>
          <a:p>
            <a:pPr lvl="4"/>
            <a:r>
              <a:rPr lang="en-US" noProof="0" smtClean="0"/>
              <a:t>Fourth level</a:t>
            </a:r>
            <a:endParaRPr lang="en-US" noProof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71379" y="6424613"/>
            <a:ext cx="6001156" cy="433386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676767"/>
                </a:solidFill>
              </a:rPr>
              <a:t>• BBS company presentation • February 2015</a:t>
            </a:r>
            <a:endParaRPr lang="en" dirty="0">
              <a:solidFill>
                <a:srgbClr val="676767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61155" y="6424613"/>
            <a:ext cx="481807" cy="43338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676767"/>
                </a:solidFill>
              </a:rPr>
              <a:t>Page </a:t>
            </a:r>
            <a:fld id="{87F334AE-4EAC-4C2D-A638-92A76F09FCC4}" type="slidenum">
              <a:rPr lang="en-US" smtClean="0">
                <a:solidFill>
                  <a:srgbClr val="676767"/>
                </a:solidFill>
              </a:rPr>
              <a:pPr/>
              <a:t>‹Nr.›</a:t>
            </a:fld>
            <a:endParaRPr lang="en-US">
              <a:solidFill>
                <a:srgbClr val="676767"/>
              </a:solidFill>
            </a:endParaRPr>
          </a:p>
        </p:txBody>
      </p:sp>
      <p:grpSp>
        <p:nvGrpSpPr>
          <p:cNvPr id="5" name="Group 5"/>
          <p:cNvGrpSpPr>
            <a:grpSpLocks noChangeAspect="1"/>
          </p:cNvGrpSpPr>
          <p:nvPr/>
        </p:nvGrpSpPr>
        <p:grpSpPr bwMode="gray">
          <a:xfrm>
            <a:off x="7108676" y="6570000"/>
            <a:ext cx="1566000" cy="143515"/>
            <a:chOff x="-830" y="1820"/>
            <a:chExt cx="7420" cy="680"/>
          </a:xfrm>
        </p:grpSpPr>
        <p:sp>
          <p:nvSpPr>
            <p:cNvPr id="6" name="AutoShape 4"/>
            <p:cNvSpPr>
              <a:spLocks noChangeAspect="1" noChangeArrowheads="1" noTextEdit="1"/>
            </p:cNvSpPr>
            <p:nvPr userDrawn="1"/>
          </p:nvSpPr>
          <p:spPr bwMode="gray">
            <a:xfrm>
              <a:off x="-830" y="1820"/>
              <a:ext cx="7420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7" name="Freeform 6"/>
            <p:cNvSpPr>
              <a:spLocks noEditPoints="1"/>
            </p:cNvSpPr>
            <p:nvPr userDrawn="1"/>
          </p:nvSpPr>
          <p:spPr bwMode="gray">
            <a:xfrm>
              <a:off x="1098" y="1839"/>
              <a:ext cx="394" cy="489"/>
            </a:xfrm>
            <a:custGeom>
              <a:avLst/>
              <a:gdLst>
                <a:gd name="T0" fmla="*/ 92 w 167"/>
                <a:gd name="T1" fmla="*/ 207 h 207"/>
                <a:gd name="T2" fmla="*/ 167 w 167"/>
                <a:gd name="T3" fmla="*/ 149 h 207"/>
                <a:gd name="T4" fmla="*/ 113 w 167"/>
                <a:gd name="T5" fmla="*/ 94 h 207"/>
                <a:gd name="T6" fmla="*/ 113 w 167"/>
                <a:gd name="T7" fmla="*/ 93 h 207"/>
                <a:gd name="T8" fmla="*/ 157 w 167"/>
                <a:gd name="T9" fmla="*/ 48 h 207"/>
                <a:gd name="T10" fmla="*/ 139 w 167"/>
                <a:gd name="T11" fmla="*/ 11 h 207"/>
                <a:gd name="T12" fmla="*/ 86 w 167"/>
                <a:gd name="T13" fmla="*/ 0 h 207"/>
                <a:gd name="T14" fmla="*/ 0 w 167"/>
                <a:gd name="T15" fmla="*/ 0 h 207"/>
                <a:gd name="T16" fmla="*/ 0 w 167"/>
                <a:gd name="T17" fmla="*/ 9 h 207"/>
                <a:gd name="T18" fmla="*/ 27 w 167"/>
                <a:gd name="T19" fmla="*/ 28 h 207"/>
                <a:gd name="T20" fmla="*/ 27 w 167"/>
                <a:gd name="T21" fmla="*/ 179 h 207"/>
                <a:gd name="T22" fmla="*/ 0 w 167"/>
                <a:gd name="T23" fmla="*/ 198 h 207"/>
                <a:gd name="T24" fmla="*/ 0 w 167"/>
                <a:gd name="T25" fmla="*/ 207 h 207"/>
                <a:gd name="T26" fmla="*/ 92 w 167"/>
                <a:gd name="T27" fmla="*/ 207 h 207"/>
                <a:gd name="T28" fmla="*/ 56 w 167"/>
                <a:gd name="T29" fmla="*/ 101 h 207"/>
                <a:gd name="T30" fmla="*/ 78 w 167"/>
                <a:gd name="T31" fmla="*/ 101 h 207"/>
                <a:gd name="T32" fmla="*/ 135 w 167"/>
                <a:gd name="T33" fmla="*/ 151 h 207"/>
                <a:gd name="T34" fmla="*/ 85 w 167"/>
                <a:gd name="T35" fmla="*/ 196 h 207"/>
                <a:gd name="T36" fmla="*/ 56 w 167"/>
                <a:gd name="T37" fmla="*/ 173 h 207"/>
                <a:gd name="T38" fmla="*/ 56 w 167"/>
                <a:gd name="T39" fmla="*/ 101 h 207"/>
                <a:gd name="T40" fmla="*/ 56 w 167"/>
                <a:gd name="T41" fmla="*/ 25 h 207"/>
                <a:gd name="T42" fmla="*/ 80 w 167"/>
                <a:gd name="T43" fmla="*/ 11 h 207"/>
                <a:gd name="T44" fmla="*/ 126 w 167"/>
                <a:gd name="T45" fmla="*/ 49 h 207"/>
                <a:gd name="T46" fmla="*/ 76 w 167"/>
                <a:gd name="T47" fmla="*/ 90 h 207"/>
                <a:gd name="T48" fmla="*/ 56 w 167"/>
                <a:gd name="T49" fmla="*/ 90 h 207"/>
                <a:gd name="T50" fmla="*/ 56 w 167"/>
                <a:gd name="T51" fmla="*/ 2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7" h="207">
                  <a:moveTo>
                    <a:pt x="92" y="207"/>
                  </a:moveTo>
                  <a:cubicBezTo>
                    <a:pt x="138" y="207"/>
                    <a:pt x="167" y="190"/>
                    <a:pt x="167" y="149"/>
                  </a:cubicBezTo>
                  <a:cubicBezTo>
                    <a:pt x="167" y="113"/>
                    <a:pt x="142" y="98"/>
                    <a:pt x="113" y="94"/>
                  </a:cubicBezTo>
                  <a:cubicBezTo>
                    <a:pt x="113" y="93"/>
                    <a:pt x="113" y="93"/>
                    <a:pt x="113" y="93"/>
                  </a:cubicBezTo>
                  <a:cubicBezTo>
                    <a:pt x="141" y="88"/>
                    <a:pt x="157" y="71"/>
                    <a:pt x="157" y="48"/>
                  </a:cubicBezTo>
                  <a:cubicBezTo>
                    <a:pt x="157" y="31"/>
                    <a:pt x="151" y="19"/>
                    <a:pt x="139" y="11"/>
                  </a:cubicBezTo>
                  <a:cubicBezTo>
                    <a:pt x="127" y="3"/>
                    <a:pt x="109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6" y="11"/>
                    <a:pt x="27" y="11"/>
                    <a:pt x="27" y="28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27" y="195"/>
                    <a:pt x="26" y="196"/>
                    <a:pt x="0" y="198"/>
                  </a:cubicBezTo>
                  <a:cubicBezTo>
                    <a:pt x="0" y="207"/>
                    <a:pt x="0" y="207"/>
                    <a:pt x="0" y="207"/>
                  </a:cubicBezTo>
                  <a:lnTo>
                    <a:pt x="92" y="207"/>
                  </a:lnTo>
                  <a:close/>
                  <a:moveTo>
                    <a:pt x="56" y="101"/>
                  </a:moveTo>
                  <a:cubicBezTo>
                    <a:pt x="78" y="101"/>
                    <a:pt x="78" y="101"/>
                    <a:pt x="78" y="101"/>
                  </a:cubicBezTo>
                  <a:cubicBezTo>
                    <a:pt x="115" y="101"/>
                    <a:pt x="135" y="119"/>
                    <a:pt x="135" y="151"/>
                  </a:cubicBezTo>
                  <a:cubicBezTo>
                    <a:pt x="135" y="187"/>
                    <a:pt x="111" y="196"/>
                    <a:pt x="85" y="196"/>
                  </a:cubicBezTo>
                  <a:cubicBezTo>
                    <a:pt x="61" y="196"/>
                    <a:pt x="56" y="192"/>
                    <a:pt x="56" y="173"/>
                  </a:cubicBezTo>
                  <a:lnTo>
                    <a:pt x="56" y="101"/>
                  </a:lnTo>
                  <a:close/>
                  <a:moveTo>
                    <a:pt x="56" y="25"/>
                  </a:moveTo>
                  <a:cubicBezTo>
                    <a:pt x="56" y="13"/>
                    <a:pt x="57" y="11"/>
                    <a:pt x="80" y="11"/>
                  </a:cubicBezTo>
                  <a:cubicBezTo>
                    <a:pt x="102" y="10"/>
                    <a:pt x="126" y="19"/>
                    <a:pt x="126" y="49"/>
                  </a:cubicBezTo>
                  <a:cubicBezTo>
                    <a:pt x="126" y="79"/>
                    <a:pt x="107" y="90"/>
                    <a:pt x="76" y="90"/>
                  </a:cubicBezTo>
                  <a:cubicBezTo>
                    <a:pt x="56" y="90"/>
                    <a:pt x="56" y="90"/>
                    <a:pt x="56" y="90"/>
                  </a:cubicBezTo>
                  <a:lnTo>
                    <a:pt x="56" y="2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gray">
            <a:xfrm>
              <a:off x="1535" y="1973"/>
              <a:ext cx="345" cy="362"/>
            </a:xfrm>
            <a:custGeom>
              <a:avLst/>
              <a:gdLst>
                <a:gd name="T0" fmla="*/ 146 w 146"/>
                <a:gd name="T1" fmla="*/ 150 h 153"/>
                <a:gd name="T2" fmla="*/ 121 w 146"/>
                <a:gd name="T3" fmla="*/ 150 h 153"/>
                <a:gd name="T4" fmla="*/ 118 w 146"/>
                <a:gd name="T5" fmla="*/ 132 h 153"/>
                <a:gd name="T6" fmla="*/ 64 w 146"/>
                <a:gd name="T7" fmla="*/ 153 h 153"/>
                <a:gd name="T8" fmla="*/ 21 w 146"/>
                <a:gd name="T9" fmla="*/ 108 h 153"/>
                <a:gd name="T10" fmla="*/ 21 w 146"/>
                <a:gd name="T11" fmla="*/ 30 h 153"/>
                <a:gd name="T12" fmla="*/ 12 w 146"/>
                <a:gd name="T13" fmla="*/ 16 h 153"/>
                <a:gd name="T14" fmla="*/ 0 w 146"/>
                <a:gd name="T15" fmla="*/ 15 h 153"/>
                <a:gd name="T16" fmla="*/ 0 w 146"/>
                <a:gd name="T17" fmla="*/ 7 h 153"/>
                <a:gd name="T18" fmla="*/ 47 w 146"/>
                <a:gd name="T19" fmla="*/ 0 h 153"/>
                <a:gd name="T20" fmla="*/ 49 w 146"/>
                <a:gd name="T21" fmla="*/ 2 h 153"/>
                <a:gd name="T22" fmla="*/ 49 w 146"/>
                <a:gd name="T23" fmla="*/ 103 h 153"/>
                <a:gd name="T24" fmla="*/ 79 w 146"/>
                <a:gd name="T25" fmla="*/ 137 h 153"/>
                <a:gd name="T26" fmla="*/ 116 w 146"/>
                <a:gd name="T27" fmla="*/ 115 h 153"/>
                <a:gd name="T28" fmla="*/ 118 w 146"/>
                <a:gd name="T29" fmla="*/ 97 h 153"/>
                <a:gd name="T30" fmla="*/ 118 w 146"/>
                <a:gd name="T31" fmla="*/ 30 h 153"/>
                <a:gd name="T32" fmla="*/ 109 w 146"/>
                <a:gd name="T33" fmla="*/ 16 h 153"/>
                <a:gd name="T34" fmla="*/ 98 w 146"/>
                <a:gd name="T35" fmla="*/ 15 h 153"/>
                <a:gd name="T36" fmla="*/ 98 w 146"/>
                <a:gd name="T37" fmla="*/ 7 h 153"/>
                <a:gd name="T38" fmla="*/ 144 w 146"/>
                <a:gd name="T39" fmla="*/ 0 h 153"/>
                <a:gd name="T40" fmla="*/ 146 w 146"/>
                <a:gd name="T41" fmla="*/ 2 h 153"/>
                <a:gd name="T42" fmla="*/ 146 w 146"/>
                <a:gd name="T43" fmla="*/ 15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6" h="153">
                  <a:moveTo>
                    <a:pt x="146" y="150"/>
                  </a:moveTo>
                  <a:cubicBezTo>
                    <a:pt x="121" y="150"/>
                    <a:pt x="121" y="150"/>
                    <a:pt x="121" y="150"/>
                  </a:cubicBezTo>
                  <a:cubicBezTo>
                    <a:pt x="118" y="132"/>
                    <a:pt x="118" y="132"/>
                    <a:pt x="118" y="132"/>
                  </a:cubicBezTo>
                  <a:cubicBezTo>
                    <a:pt x="109" y="136"/>
                    <a:pt x="89" y="153"/>
                    <a:pt x="64" y="153"/>
                  </a:cubicBezTo>
                  <a:cubicBezTo>
                    <a:pt x="41" y="153"/>
                    <a:pt x="21" y="143"/>
                    <a:pt x="21" y="108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7"/>
                    <a:pt x="12" y="1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9" y="126"/>
                    <a:pt x="62" y="137"/>
                    <a:pt x="79" y="137"/>
                  </a:cubicBezTo>
                  <a:cubicBezTo>
                    <a:pt x="95" y="137"/>
                    <a:pt x="109" y="128"/>
                    <a:pt x="116" y="115"/>
                  </a:cubicBezTo>
                  <a:cubicBezTo>
                    <a:pt x="118" y="112"/>
                    <a:pt x="118" y="105"/>
                    <a:pt x="118" y="97"/>
                  </a:cubicBezTo>
                  <a:cubicBezTo>
                    <a:pt x="118" y="30"/>
                    <a:pt x="118" y="30"/>
                    <a:pt x="118" y="30"/>
                  </a:cubicBezTo>
                  <a:cubicBezTo>
                    <a:pt x="118" y="19"/>
                    <a:pt x="117" y="17"/>
                    <a:pt x="109" y="16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6" y="2"/>
                    <a:pt x="146" y="2"/>
                    <a:pt x="146" y="2"/>
                  </a:cubicBezTo>
                  <a:lnTo>
                    <a:pt x="146" y="15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gray">
            <a:xfrm>
              <a:off x="1967" y="1973"/>
              <a:ext cx="250" cy="362"/>
            </a:xfrm>
            <a:custGeom>
              <a:avLst/>
              <a:gdLst>
                <a:gd name="T0" fmla="*/ 96 w 106"/>
                <a:gd name="T1" fmla="*/ 45 h 153"/>
                <a:gd name="T2" fmla="*/ 96 w 106"/>
                <a:gd name="T3" fmla="*/ 10 h 153"/>
                <a:gd name="T4" fmla="*/ 57 w 106"/>
                <a:gd name="T5" fmla="*/ 0 h 153"/>
                <a:gd name="T6" fmla="*/ 3 w 106"/>
                <a:gd name="T7" fmla="*/ 44 h 153"/>
                <a:gd name="T8" fmla="*/ 48 w 106"/>
                <a:gd name="T9" fmla="*/ 87 h 153"/>
                <a:gd name="T10" fmla="*/ 80 w 106"/>
                <a:gd name="T11" fmla="*/ 118 h 153"/>
                <a:gd name="T12" fmla="*/ 52 w 106"/>
                <a:gd name="T13" fmla="*/ 143 h 153"/>
                <a:gd name="T14" fmla="*/ 9 w 106"/>
                <a:gd name="T15" fmla="*/ 100 h 153"/>
                <a:gd name="T16" fmla="*/ 0 w 106"/>
                <a:gd name="T17" fmla="*/ 100 h 153"/>
                <a:gd name="T18" fmla="*/ 3 w 106"/>
                <a:gd name="T19" fmla="*/ 139 h 153"/>
                <a:gd name="T20" fmla="*/ 50 w 106"/>
                <a:gd name="T21" fmla="*/ 153 h 153"/>
                <a:gd name="T22" fmla="*/ 106 w 106"/>
                <a:gd name="T23" fmla="*/ 109 h 153"/>
                <a:gd name="T24" fmla="*/ 59 w 106"/>
                <a:gd name="T25" fmla="*/ 61 h 153"/>
                <a:gd name="T26" fmla="*/ 27 w 106"/>
                <a:gd name="T27" fmla="*/ 35 h 153"/>
                <a:gd name="T28" fmla="*/ 54 w 106"/>
                <a:gd name="T29" fmla="*/ 10 h 153"/>
                <a:gd name="T30" fmla="*/ 87 w 106"/>
                <a:gd name="T31" fmla="*/ 45 h 153"/>
                <a:gd name="T32" fmla="*/ 96 w 106"/>
                <a:gd name="T33" fmla="*/ 4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53">
                  <a:moveTo>
                    <a:pt x="96" y="45"/>
                  </a:moveTo>
                  <a:cubicBezTo>
                    <a:pt x="96" y="10"/>
                    <a:pt x="96" y="10"/>
                    <a:pt x="96" y="10"/>
                  </a:cubicBezTo>
                  <a:cubicBezTo>
                    <a:pt x="86" y="3"/>
                    <a:pt x="71" y="0"/>
                    <a:pt x="57" y="0"/>
                  </a:cubicBezTo>
                  <a:cubicBezTo>
                    <a:pt x="25" y="0"/>
                    <a:pt x="3" y="15"/>
                    <a:pt x="3" y="44"/>
                  </a:cubicBezTo>
                  <a:cubicBezTo>
                    <a:pt x="3" y="68"/>
                    <a:pt x="23" y="79"/>
                    <a:pt x="48" y="87"/>
                  </a:cubicBezTo>
                  <a:cubicBezTo>
                    <a:pt x="61" y="91"/>
                    <a:pt x="80" y="98"/>
                    <a:pt x="80" y="118"/>
                  </a:cubicBezTo>
                  <a:cubicBezTo>
                    <a:pt x="80" y="133"/>
                    <a:pt x="68" y="143"/>
                    <a:pt x="52" y="143"/>
                  </a:cubicBezTo>
                  <a:cubicBezTo>
                    <a:pt x="28" y="143"/>
                    <a:pt x="15" y="125"/>
                    <a:pt x="9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4" y="149"/>
                    <a:pt x="32" y="153"/>
                    <a:pt x="50" y="153"/>
                  </a:cubicBezTo>
                  <a:cubicBezTo>
                    <a:pt x="85" y="153"/>
                    <a:pt x="106" y="135"/>
                    <a:pt x="106" y="109"/>
                  </a:cubicBezTo>
                  <a:cubicBezTo>
                    <a:pt x="106" y="83"/>
                    <a:pt x="89" y="71"/>
                    <a:pt x="59" y="61"/>
                  </a:cubicBezTo>
                  <a:cubicBezTo>
                    <a:pt x="46" y="58"/>
                    <a:pt x="27" y="51"/>
                    <a:pt x="27" y="35"/>
                  </a:cubicBezTo>
                  <a:cubicBezTo>
                    <a:pt x="27" y="19"/>
                    <a:pt x="39" y="10"/>
                    <a:pt x="54" y="10"/>
                  </a:cubicBezTo>
                  <a:cubicBezTo>
                    <a:pt x="75" y="10"/>
                    <a:pt x="85" y="27"/>
                    <a:pt x="87" y="45"/>
                  </a:cubicBezTo>
                  <a:lnTo>
                    <a:pt x="96" y="4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gray">
            <a:xfrm>
              <a:off x="2276" y="1822"/>
              <a:ext cx="88" cy="88"/>
            </a:xfrm>
            <a:custGeom>
              <a:avLst/>
              <a:gdLst>
                <a:gd name="T0" fmla="*/ 19 w 37"/>
                <a:gd name="T1" fmla="*/ 0 h 37"/>
                <a:gd name="T2" fmla="*/ 0 w 37"/>
                <a:gd name="T3" fmla="*/ 19 h 37"/>
                <a:gd name="T4" fmla="*/ 19 w 37"/>
                <a:gd name="T5" fmla="*/ 37 h 37"/>
                <a:gd name="T6" fmla="*/ 37 w 37"/>
                <a:gd name="T7" fmla="*/ 19 h 37"/>
                <a:gd name="T8" fmla="*/ 19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19" y="0"/>
                  </a:moveTo>
                  <a:cubicBezTo>
                    <a:pt x="8" y="0"/>
                    <a:pt x="0" y="8"/>
                    <a:pt x="0" y="19"/>
                  </a:cubicBezTo>
                  <a:cubicBezTo>
                    <a:pt x="0" y="29"/>
                    <a:pt x="8" y="37"/>
                    <a:pt x="19" y="37"/>
                  </a:cubicBezTo>
                  <a:cubicBezTo>
                    <a:pt x="30" y="37"/>
                    <a:pt x="36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gray">
            <a:xfrm>
              <a:off x="2260" y="1973"/>
              <a:ext cx="116" cy="355"/>
            </a:xfrm>
            <a:custGeom>
              <a:avLst/>
              <a:gdLst>
                <a:gd name="T0" fmla="*/ 0 w 49"/>
                <a:gd name="T1" fmla="*/ 7 h 150"/>
                <a:gd name="T2" fmla="*/ 47 w 49"/>
                <a:gd name="T3" fmla="*/ 0 h 150"/>
                <a:gd name="T4" fmla="*/ 49 w 49"/>
                <a:gd name="T5" fmla="*/ 2 h 150"/>
                <a:gd name="T6" fmla="*/ 49 w 49"/>
                <a:gd name="T7" fmla="*/ 150 h 150"/>
                <a:gd name="T8" fmla="*/ 21 w 49"/>
                <a:gd name="T9" fmla="*/ 150 h 150"/>
                <a:gd name="T10" fmla="*/ 21 w 49"/>
                <a:gd name="T11" fmla="*/ 30 h 150"/>
                <a:gd name="T12" fmla="*/ 12 w 49"/>
                <a:gd name="T13" fmla="*/ 16 h 150"/>
                <a:gd name="T14" fmla="*/ 0 w 49"/>
                <a:gd name="T15" fmla="*/ 15 h 150"/>
                <a:gd name="T16" fmla="*/ 0 w 49"/>
                <a:gd name="T17" fmla="*/ 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50">
                  <a:moveTo>
                    <a:pt x="0" y="7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7"/>
                    <a:pt x="12" y="16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gray">
            <a:xfrm>
              <a:off x="2439" y="1973"/>
              <a:ext cx="348" cy="355"/>
            </a:xfrm>
            <a:custGeom>
              <a:avLst/>
              <a:gdLst>
                <a:gd name="T0" fmla="*/ 147 w 147"/>
                <a:gd name="T1" fmla="*/ 47 h 150"/>
                <a:gd name="T2" fmla="*/ 147 w 147"/>
                <a:gd name="T3" fmla="*/ 150 h 150"/>
                <a:gd name="T4" fmla="*/ 119 w 147"/>
                <a:gd name="T5" fmla="*/ 150 h 150"/>
                <a:gd name="T6" fmla="*/ 119 w 147"/>
                <a:gd name="T7" fmla="*/ 53 h 150"/>
                <a:gd name="T8" fmla="*/ 88 w 147"/>
                <a:gd name="T9" fmla="*/ 16 h 150"/>
                <a:gd name="T10" fmla="*/ 52 w 147"/>
                <a:gd name="T11" fmla="*/ 37 h 150"/>
                <a:gd name="T12" fmla="*/ 49 w 147"/>
                <a:gd name="T13" fmla="*/ 54 h 150"/>
                <a:gd name="T14" fmla="*/ 49 w 147"/>
                <a:gd name="T15" fmla="*/ 150 h 150"/>
                <a:gd name="T16" fmla="*/ 21 w 147"/>
                <a:gd name="T17" fmla="*/ 150 h 150"/>
                <a:gd name="T18" fmla="*/ 21 w 147"/>
                <a:gd name="T19" fmla="*/ 30 h 150"/>
                <a:gd name="T20" fmla="*/ 12 w 147"/>
                <a:gd name="T21" fmla="*/ 16 h 150"/>
                <a:gd name="T22" fmla="*/ 0 w 147"/>
                <a:gd name="T23" fmla="*/ 15 h 150"/>
                <a:gd name="T24" fmla="*/ 0 w 147"/>
                <a:gd name="T25" fmla="*/ 7 h 150"/>
                <a:gd name="T26" fmla="*/ 45 w 147"/>
                <a:gd name="T27" fmla="*/ 0 h 150"/>
                <a:gd name="T28" fmla="*/ 49 w 147"/>
                <a:gd name="T29" fmla="*/ 22 h 150"/>
                <a:gd name="T30" fmla="*/ 103 w 147"/>
                <a:gd name="T31" fmla="*/ 0 h 150"/>
                <a:gd name="T32" fmla="*/ 147 w 147"/>
                <a:gd name="T33" fmla="*/ 4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" h="150">
                  <a:moveTo>
                    <a:pt x="147" y="47"/>
                  </a:moveTo>
                  <a:cubicBezTo>
                    <a:pt x="147" y="150"/>
                    <a:pt x="147" y="150"/>
                    <a:pt x="147" y="150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27"/>
                    <a:pt x="108" y="16"/>
                    <a:pt x="88" y="16"/>
                  </a:cubicBezTo>
                  <a:cubicBezTo>
                    <a:pt x="72" y="16"/>
                    <a:pt x="58" y="26"/>
                    <a:pt x="52" y="37"/>
                  </a:cubicBezTo>
                  <a:cubicBezTo>
                    <a:pt x="50" y="42"/>
                    <a:pt x="49" y="46"/>
                    <a:pt x="49" y="54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7"/>
                    <a:pt x="12" y="1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67" y="11"/>
                    <a:pt x="81" y="0"/>
                    <a:pt x="103" y="0"/>
                  </a:cubicBezTo>
                  <a:cubicBezTo>
                    <a:pt x="131" y="0"/>
                    <a:pt x="147" y="17"/>
                    <a:pt x="147" y="47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gray">
            <a:xfrm>
              <a:off x="3233" y="1973"/>
              <a:ext cx="248" cy="362"/>
            </a:xfrm>
            <a:custGeom>
              <a:avLst/>
              <a:gdLst>
                <a:gd name="T0" fmla="*/ 96 w 105"/>
                <a:gd name="T1" fmla="*/ 45 h 153"/>
                <a:gd name="T2" fmla="*/ 96 w 105"/>
                <a:gd name="T3" fmla="*/ 10 h 153"/>
                <a:gd name="T4" fmla="*/ 57 w 105"/>
                <a:gd name="T5" fmla="*/ 0 h 153"/>
                <a:gd name="T6" fmla="*/ 3 w 105"/>
                <a:gd name="T7" fmla="*/ 44 h 153"/>
                <a:gd name="T8" fmla="*/ 48 w 105"/>
                <a:gd name="T9" fmla="*/ 87 h 153"/>
                <a:gd name="T10" fmla="*/ 80 w 105"/>
                <a:gd name="T11" fmla="*/ 118 h 153"/>
                <a:gd name="T12" fmla="*/ 52 w 105"/>
                <a:gd name="T13" fmla="*/ 143 h 153"/>
                <a:gd name="T14" fmla="*/ 9 w 105"/>
                <a:gd name="T15" fmla="*/ 100 h 153"/>
                <a:gd name="T16" fmla="*/ 0 w 105"/>
                <a:gd name="T17" fmla="*/ 100 h 153"/>
                <a:gd name="T18" fmla="*/ 3 w 105"/>
                <a:gd name="T19" fmla="*/ 139 h 153"/>
                <a:gd name="T20" fmla="*/ 50 w 105"/>
                <a:gd name="T21" fmla="*/ 153 h 153"/>
                <a:gd name="T22" fmla="*/ 105 w 105"/>
                <a:gd name="T23" fmla="*/ 109 h 153"/>
                <a:gd name="T24" fmla="*/ 59 w 105"/>
                <a:gd name="T25" fmla="*/ 61 h 153"/>
                <a:gd name="T26" fmla="*/ 27 w 105"/>
                <a:gd name="T27" fmla="*/ 35 h 153"/>
                <a:gd name="T28" fmla="*/ 54 w 105"/>
                <a:gd name="T29" fmla="*/ 10 h 153"/>
                <a:gd name="T30" fmla="*/ 87 w 105"/>
                <a:gd name="T31" fmla="*/ 45 h 153"/>
                <a:gd name="T32" fmla="*/ 96 w 105"/>
                <a:gd name="T33" fmla="*/ 4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3">
                  <a:moveTo>
                    <a:pt x="96" y="45"/>
                  </a:moveTo>
                  <a:cubicBezTo>
                    <a:pt x="96" y="10"/>
                    <a:pt x="96" y="10"/>
                    <a:pt x="96" y="10"/>
                  </a:cubicBezTo>
                  <a:cubicBezTo>
                    <a:pt x="86" y="3"/>
                    <a:pt x="71" y="0"/>
                    <a:pt x="57" y="0"/>
                  </a:cubicBezTo>
                  <a:cubicBezTo>
                    <a:pt x="25" y="0"/>
                    <a:pt x="3" y="15"/>
                    <a:pt x="3" y="44"/>
                  </a:cubicBezTo>
                  <a:cubicBezTo>
                    <a:pt x="3" y="68"/>
                    <a:pt x="23" y="79"/>
                    <a:pt x="48" y="87"/>
                  </a:cubicBezTo>
                  <a:cubicBezTo>
                    <a:pt x="61" y="91"/>
                    <a:pt x="80" y="98"/>
                    <a:pt x="80" y="118"/>
                  </a:cubicBezTo>
                  <a:cubicBezTo>
                    <a:pt x="80" y="133"/>
                    <a:pt x="68" y="143"/>
                    <a:pt x="52" y="143"/>
                  </a:cubicBezTo>
                  <a:cubicBezTo>
                    <a:pt x="28" y="143"/>
                    <a:pt x="15" y="125"/>
                    <a:pt x="9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4" y="149"/>
                    <a:pt x="32" y="153"/>
                    <a:pt x="50" y="153"/>
                  </a:cubicBezTo>
                  <a:cubicBezTo>
                    <a:pt x="85" y="153"/>
                    <a:pt x="105" y="135"/>
                    <a:pt x="105" y="109"/>
                  </a:cubicBezTo>
                  <a:cubicBezTo>
                    <a:pt x="105" y="83"/>
                    <a:pt x="89" y="71"/>
                    <a:pt x="59" y="61"/>
                  </a:cubicBezTo>
                  <a:cubicBezTo>
                    <a:pt x="46" y="58"/>
                    <a:pt x="27" y="51"/>
                    <a:pt x="27" y="35"/>
                  </a:cubicBezTo>
                  <a:cubicBezTo>
                    <a:pt x="27" y="19"/>
                    <a:pt x="39" y="10"/>
                    <a:pt x="54" y="10"/>
                  </a:cubicBezTo>
                  <a:cubicBezTo>
                    <a:pt x="75" y="10"/>
                    <a:pt x="85" y="27"/>
                    <a:pt x="87" y="45"/>
                  </a:cubicBezTo>
                  <a:lnTo>
                    <a:pt x="96" y="4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gray">
            <a:xfrm>
              <a:off x="3550" y="1973"/>
              <a:ext cx="250" cy="362"/>
            </a:xfrm>
            <a:custGeom>
              <a:avLst/>
              <a:gdLst>
                <a:gd name="T0" fmla="*/ 96 w 106"/>
                <a:gd name="T1" fmla="*/ 45 h 153"/>
                <a:gd name="T2" fmla="*/ 96 w 106"/>
                <a:gd name="T3" fmla="*/ 10 h 153"/>
                <a:gd name="T4" fmla="*/ 57 w 106"/>
                <a:gd name="T5" fmla="*/ 0 h 153"/>
                <a:gd name="T6" fmla="*/ 3 w 106"/>
                <a:gd name="T7" fmla="*/ 44 h 153"/>
                <a:gd name="T8" fmla="*/ 48 w 106"/>
                <a:gd name="T9" fmla="*/ 87 h 153"/>
                <a:gd name="T10" fmla="*/ 80 w 106"/>
                <a:gd name="T11" fmla="*/ 118 h 153"/>
                <a:gd name="T12" fmla="*/ 53 w 106"/>
                <a:gd name="T13" fmla="*/ 143 h 153"/>
                <a:gd name="T14" fmla="*/ 9 w 106"/>
                <a:gd name="T15" fmla="*/ 100 h 153"/>
                <a:gd name="T16" fmla="*/ 0 w 106"/>
                <a:gd name="T17" fmla="*/ 100 h 153"/>
                <a:gd name="T18" fmla="*/ 3 w 106"/>
                <a:gd name="T19" fmla="*/ 139 h 153"/>
                <a:gd name="T20" fmla="*/ 50 w 106"/>
                <a:gd name="T21" fmla="*/ 153 h 153"/>
                <a:gd name="T22" fmla="*/ 106 w 106"/>
                <a:gd name="T23" fmla="*/ 109 h 153"/>
                <a:gd name="T24" fmla="*/ 59 w 106"/>
                <a:gd name="T25" fmla="*/ 61 h 153"/>
                <a:gd name="T26" fmla="*/ 27 w 106"/>
                <a:gd name="T27" fmla="*/ 35 h 153"/>
                <a:gd name="T28" fmla="*/ 54 w 106"/>
                <a:gd name="T29" fmla="*/ 10 h 153"/>
                <a:gd name="T30" fmla="*/ 87 w 106"/>
                <a:gd name="T31" fmla="*/ 45 h 153"/>
                <a:gd name="T32" fmla="*/ 96 w 106"/>
                <a:gd name="T33" fmla="*/ 4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53">
                  <a:moveTo>
                    <a:pt x="96" y="45"/>
                  </a:moveTo>
                  <a:cubicBezTo>
                    <a:pt x="96" y="10"/>
                    <a:pt x="96" y="10"/>
                    <a:pt x="96" y="10"/>
                  </a:cubicBezTo>
                  <a:cubicBezTo>
                    <a:pt x="86" y="3"/>
                    <a:pt x="71" y="0"/>
                    <a:pt x="57" y="0"/>
                  </a:cubicBezTo>
                  <a:cubicBezTo>
                    <a:pt x="25" y="0"/>
                    <a:pt x="3" y="15"/>
                    <a:pt x="3" y="44"/>
                  </a:cubicBezTo>
                  <a:cubicBezTo>
                    <a:pt x="3" y="68"/>
                    <a:pt x="23" y="79"/>
                    <a:pt x="48" y="87"/>
                  </a:cubicBezTo>
                  <a:cubicBezTo>
                    <a:pt x="61" y="91"/>
                    <a:pt x="80" y="98"/>
                    <a:pt x="80" y="118"/>
                  </a:cubicBezTo>
                  <a:cubicBezTo>
                    <a:pt x="80" y="133"/>
                    <a:pt x="68" y="143"/>
                    <a:pt x="53" y="143"/>
                  </a:cubicBezTo>
                  <a:cubicBezTo>
                    <a:pt x="28" y="143"/>
                    <a:pt x="15" y="125"/>
                    <a:pt x="9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4" y="149"/>
                    <a:pt x="32" y="153"/>
                    <a:pt x="50" y="153"/>
                  </a:cubicBezTo>
                  <a:cubicBezTo>
                    <a:pt x="85" y="153"/>
                    <a:pt x="106" y="135"/>
                    <a:pt x="106" y="109"/>
                  </a:cubicBezTo>
                  <a:cubicBezTo>
                    <a:pt x="106" y="83"/>
                    <a:pt x="90" y="71"/>
                    <a:pt x="59" y="61"/>
                  </a:cubicBezTo>
                  <a:cubicBezTo>
                    <a:pt x="47" y="58"/>
                    <a:pt x="27" y="51"/>
                    <a:pt x="27" y="35"/>
                  </a:cubicBezTo>
                  <a:cubicBezTo>
                    <a:pt x="27" y="19"/>
                    <a:pt x="39" y="10"/>
                    <a:pt x="54" y="10"/>
                  </a:cubicBezTo>
                  <a:cubicBezTo>
                    <a:pt x="75" y="10"/>
                    <a:pt x="85" y="27"/>
                    <a:pt x="87" y="45"/>
                  </a:cubicBezTo>
                  <a:lnTo>
                    <a:pt x="96" y="4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21" name="Freeform 14"/>
            <p:cNvSpPr>
              <a:spLocks noEditPoints="1"/>
            </p:cNvSpPr>
            <p:nvPr userDrawn="1"/>
          </p:nvSpPr>
          <p:spPr bwMode="gray">
            <a:xfrm>
              <a:off x="2860" y="1973"/>
              <a:ext cx="305" cy="364"/>
            </a:xfrm>
            <a:custGeom>
              <a:avLst/>
              <a:gdLst>
                <a:gd name="T0" fmla="*/ 117 w 129"/>
                <a:gd name="T1" fmla="*/ 71 h 154"/>
                <a:gd name="T2" fmla="*/ 31 w 129"/>
                <a:gd name="T3" fmla="*/ 71 h 154"/>
                <a:gd name="T4" fmla="*/ 75 w 129"/>
                <a:gd name="T5" fmla="*/ 138 h 154"/>
                <a:gd name="T6" fmla="*/ 114 w 129"/>
                <a:gd name="T7" fmla="*/ 115 h 154"/>
                <a:gd name="T8" fmla="*/ 124 w 129"/>
                <a:gd name="T9" fmla="*/ 121 h 154"/>
                <a:gd name="T10" fmla="*/ 69 w 129"/>
                <a:gd name="T11" fmla="*/ 153 h 154"/>
                <a:gd name="T12" fmla="*/ 0 w 129"/>
                <a:gd name="T13" fmla="*/ 78 h 154"/>
                <a:gd name="T14" fmla="*/ 69 w 129"/>
                <a:gd name="T15" fmla="*/ 0 h 154"/>
                <a:gd name="T16" fmla="*/ 129 w 129"/>
                <a:gd name="T17" fmla="*/ 60 h 154"/>
                <a:gd name="T18" fmla="*/ 117 w 129"/>
                <a:gd name="T19" fmla="*/ 71 h 154"/>
                <a:gd name="T20" fmla="*/ 32 w 129"/>
                <a:gd name="T21" fmla="*/ 60 h 154"/>
                <a:gd name="T22" fmla="*/ 67 w 129"/>
                <a:gd name="T23" fmla="*/ 10 h 154"/>
                <a:gd name="T24" fmla="*/ 98 w 129"/>
                <a:gd name="T25" fmla="*/ 50 h 154"/>
                <a:gd name="T26" fmla="*/ 88 w 129"/>
                <a:gd name="T27" fmla="*/ 60 h 154"/>
                <a:gd name="T28" fmla="*/ 32 w 129"/>
                <a:gd name="T29" fmla="*/ 6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54">
                  <a:moveTo>
                    <a:pt x="117" y="71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31" y="102"/>
                    <a:pt x="38" y="138"/>
                    <a:pt x="75" y="138"/>
                  </a:cubicBezTo>
                  <a:cubicBezTo>
                    <a:pt x="95" y="138"/>
                    <a:pt x="106" y="128"/>
                    <a:pt x="114" y="115"/>
                  </a:cubicBezTo>
                  <a:cubicBezTo>
                    <a:pt x="124" y="121"/>
                    <a:pt x="124" y="121"/>
                    <a:pt x="124" y="121"/>
                  </a:cubicBezTo>
                  <a:cubicBezTo>
                    <a:pt x="114" y="139"/>
                    <a:pt x="98" y="153"/>
                    <a:pt x="69" y="153"/>
                  </a:cubicBezTo>
                  <a:cubicBezTo>
                    <a:pt x="21" y="154"/>
                    <a:pt x="0" y="125"/>
                    <a:pt x="0" y="78"/>
                  </a:cubicBezTo>
                  <a:cubicBezTo>
                    <a:pt x="0" y="33"/>
                    <a:pt x="22" y="0"/>
                    <a:pt x="69" y="0"/>
                  </a:cubicBezTo>
                  <a:cubicBezTo>
                    <a:pt x="124" y="0"/>
                    <a:pt x="129" y="42"/>
                    <a:pt x="129" y="60"/>
                  </a:cubicBezTo>
                  <a:cubicBezTo>
                    <a:pt x="129" y="70"/>
                    <a:pt x="124" y="71"/>
                    <a:pt x="117" y="71"/>
                  </a:cubicBezTo>
                  <a:close/>
                  <a:moveTo>
                    <a:pt x="32" y="60"/>
                  </a:moveTo>
                  <a:cubicBezTo>
                    <a:pt x="32" y="48"/>
                    <a:pt x="36" y="10"/>
                    <a:pt x="67" y="10"/>
                  </a:cubicBezTo>
                  <a:cubicBezTo>
                    <a:pt x="95" y="10"/>
                    <a:pt x="98" y="39"/>
                    <a:pt x="98" y="50"/>
                  </a:cubicBezTo>
                  <a:cubicBezTo>
                    <a:pt x="98" y="56"/>
                    <a:pt x="96" y="60"/>
                    <a:pt x="88" y="60"/>
                  </a:cubicBezTo>
                  <a:lnTo>
                    <a:pt x="32" y="6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gray">
            <a:xfrm>
              <a:off x="4051" y="1829"/>
              <a:ext cx="318" cy="508"/>
            </a:xfrm>
            <a:custGeom>
              <a:avLst/>
              <a:gdLst>
                <a:gd name="T0" fmla="*/ 3 w 135"/>
                <a:gd name="T1" fmla="*/ 197 h 215"/>
                <a:gd name="T2" fmla="*/ 62 w 135"/>
                <a:gd name="T3" fmla="*/ 215 h 215"/>
                <a:gd name="T4" fmla="*/ 135 w 135"/>
                <a:gd name="T5" fmla="*/ 154 h 215"/>
                <a:gd name="T6" fmla="*/ 77 w 135"/>
                <a:gd name="T7" fmla="*/ 90 h 215"/>
                <a:gd name="T8" fmla="*/ 67 w 135"/>
                <a:gd name="T9" fmla="*/ 86 h 215"/>
                <a:gd name="T10" fmla="*/ 30 w 135"/>
                <a:gd name="T11" fmla="*/ 48 h 215"/>
                <a:gd name="T12" fmla="*/ 69 w 135"/>
                <a:gd name="T13" fmla="*/ 10 h 215"/>
                <a:gd name="T14" fmla="*/ 113 w 135"/>
                <a:gd name="T15" fmla="*/ 55 h 215"/>
                <a:gd name="T16" fmla="*/ 123 w 135"/>
                <a:gd name="T17" fmla="*/ 55 h 215"/>
                <a:gd name="T18" fmla="*/ 123 w 135"/>
                <a:gd name="T19" fmla="*/ 13 h 215"/>
                <a:gd name="T20" fmla="*/ 72 w 135"/>
                <a:gd name="T21" fmla="*/ 0 h 215"/>
                <a:gd name="T22" fmla="*/ 3 w 135"/>
                <a:gd name="T23" fmla="*/ 57 h 215"/>
                <a:gd name="T24" fmla="*/ 60 w 135"/>
                <a:gd name="T25" fmla="*/ 116 h 215"/>
                <a:gd name="T26" fmla="*/ 65 w 135"/>
                <a:gd name="T27" fmla="*/ 118 h 215"/>
                <a:gd name="T28" fmla="*/ 106 w 135"/>
                <a:gd name="T29" fmla="*/ 163 h 215"/>
                <a:gd name="T30" fmla="*/ 63 w 135"/>
                <a:gd name="T31" fmla="*/ 204 h 215"/>
                <a:gd name="T32" fmla="*/ 9 w 135"/>
                <a:gd name="T33" fmla="*/ 149 h 215"/>
                <a:gd name="T34" fmla="*/ 0 w 135"/>
                <a:gd name="T35" fmla="*/ 149 h 215"/>
                <a:gd name="T36" fmla="*/ 3 w 135"/>
                <a:gd name="T37" fmla="*/ 19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5" h="215">
                  <a:moveTo>
                    <a:pt x="3" y="197"/>
                  </a:moveTo>
                  <a:cubicBezTo>
                    <a:pt x="16" y="209"/>
                    <a:pt x="41" y="215"/>
                    <a:pt x="62" y="215"/>
                  </a:cubicBezTo>
                  <a:cubicBezTo>
                    <a:pt x="114" y="215"/>
                    <a:pt x="135" y="185"/>
                    <a:pt x="135" y="154"/>
                  </a:cubicBezTo>
                  <a:cubicBezTo>
                    <a:pt x="135" y="119"/>
                    <a:pt x="112" y="102"/>
                    <a:pt x="77" y="90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47" y="79"/>
                    <a:pt x="30" y="66"/>
                    <a:pt x="30" y="48"/>
                  </a:cubicBezTo>
                  <a:cubicBezTo>
                    <a:pt x="30" y="26"/>
                    <a:pt x="43" y="10"/>
                    <a:pt x="69" y="10"/>
                  </a:cubicBezTo>
                  <a:cubicBezTo>
                    <a:pt x="94" y="10"/>
                    <a:pt x="109" y="25"/>
                    <a:pt x="113" y="55"/>
                  </a:cubicBezTo>
                  <a:cubicBezTo>
                    <a:pt x="123" y="55"/>
                    <a:pt x="123" y="55"/>
                    <a:pt x="123" y="55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12" y="5"/>
                    <a:pt x="92" y="0"/>
                    <a:pt x="72" y="0"/>
                  </a:cubicBezTo>
                  <a:cubicBezTo>
                    <a:pt x="35" y="0"/>
                    <a:pt x="3" y="18"/>
                    <a:pt x="3" y="57"/>
                  </a:cubicBezTo>
                  <a:cubicBezTo>
                    <a:pt x="3" y="88"/>
                    <a:pt x="28" y="105"/>
                    <a:pt x="60" y="116"/>
                  </a:cubicBezTo>
                  <a:cubicBezTo>
                    <a:pt x="65" y="118"/>
                    <a:pt x="65" y="118"/>
                    <a:pt x="65" y="118"/>
                  </a:cubicBezTo>
                  <a:cubicBezTo>
                    <a:pt x="78" y="123"/>
                    <a:pt x="106" y="137"/>
                    <a:pt x="106" y="163"/>
                  </a:cubicBezTo>
                  <a:cubicBezTo>
                    <a:pt x="106" y="189"/>
                    <a:pt x="90" y="204"/>
                    <a:pt x="63" y="204"/>
                  </a:cubicBezTo>
                  <a:cubicBezTo>
                    <a:pt x="35" y="204"/>
                    <a:pt x="17" y="183"/>
                    <a:pt x="9" y="149"/>
                  </a:cubicBezTo>
                  <a:cubicBezTo>
                    <a:pt x="0" y="149"/>
                    <a:pt x="0" y="149"/>
                    <a:pt x="0" y="149"/>
                  </a:cubicBezTo>
                  <a:lnTo>
                    <a:pt x="3" y="197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gray">
            <a:xfrm>
              <a:off x="5031" y="1983"/>
              <a:ext cx="373" cy="345"/>
            </a:xfrm>
            <a:custGeom>
              <a:avLst/>
              <a:gdLst>
                <a:gd name="T0" fmla="*/ 101 w 158"/>
                <a:gd name="T1" fmla="*/ 0 h 146"/>
                <a:gd name="T2" fmla="*/ 101 w 158"/>
                <a:gd name="T3" fmla="*/ 8 h 146"/>
                <a:gd name="T4" fmla="*/ 116 w 158"/>
                <a:gd name="T5" fmla="*/ 10 h 146"/>
                <a:gd name="T6" fmla="*/ 120 w 158"/>
                <a:gd name="T7" fmla="*/ 18 h 146"/>
                <a:gd name="T8" fmla="*/ 105 w 158"/>
                <a:gd name="T9" fmla="*/ 64 h 146"/>
                <a:gd name="T10" fmla="*/ 85 w 158"/>
                <a:gd name="T11" fmla="*/ 119 h 146"/>
                <a:gd name="T12" fmla="*/ 85 w 158"/>
                <a:gd name="T13" fmla="*/ 119 h 146"/>
                <a:gd name="T14" fmla="*/ 67 w 158"/>
                <a:gd name="T15" fmla="*/ 69 h 146"/>
                <a:gd name="T16" fmla="*/ 49 w 158"/>
                <a:gd name="T17" fmla="*/ 18 h 146"/>
                <a:gd name="T18" fmla="*/ 54 w 158"/>
                <a:gd name="T19" fmla="*/ 10 h 146"/>
                <a:gd name="T20" fmla="*/ 67 w 158"/>
                <a:gd name="T21" fmla="*/ 8 h 146"/>
                <a:gd name="T22" fmla="*/ 67 w 158"/>
                <a:gd name="T23" fmla="*/ 0 h 146"/>
                <a:gd name="T24" fmla="*/ 0 w 158"/>
                <a:gd name="T25" fmla="*/ 0 h 146"/>
                <a:gd name="T26" fmla="*/ 0 w 158"/>
                <a:gd name="T27" fmla="*/ 8 h 146"/>
                <a:gd name="T28" fmla="*/ 21 w 158"/>
                <a:gd name="T29" fmla="*/ 22 h 146"/>
                <a:gd name="T30" fmla="*/ 44 w 158"/>
                <a:gd name="T31" fmla="*/ 81 h 146"/>
                <a:gd name="T32" fmla="*/ 67 w 158"/>
                <a:gd name="T33" fmla="*/ 146 h 146"/>
                <a:gd name="T34" fmla="*/ 88 w 158"/>
                <a:gd name="T35" fmla="*/ 146 h 146"/>
                <a:gd name="T36" fmla="*/ 115 w 158"/>
                <a:gd name="T37" fmla="*/ 73 h 146"/>
                <a:gd name="T38" fmla="*/ 136 w 158"/>
                <a:gd name="T39" fmla="*/ 21 h 146"/>
                <a:gd name="T40" fmla="*/ 158 w 158"/>
                <a:gd name="T41" fmla="*/ 8 h 146"/>
                <a:gd name="T42" fmla="*/ 158 w 158"/>
                <a:gd name="T43" fmla="*/ 0 h 146"/>
                <a:gd name="T44" fmla="*/ 101 w 158"/>
                <a:gd name="T4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8" h="146">
                  <a:moveTo>
                    <a:pt x="101" y="0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21" y="10"/>
                    <a:pt x="121" y="14"/>
                    <a:pt x="120" y="18"/>
                  </a:cubicBezTo>
                  <a:cubicBezTo>
                    <a:pt x="118" y="27"/>
                    <a:pt x="112" y="45"/>
                    <a:pt x="105" y="64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1" y="52"/>
                    <a:pt x="55" y="34"/>
                    <a:pt x="49" y="18"/>
                  </a:cubicBezTo>
                  <a:cubicBezTo>
                    <a:pt x="47" y="13"/>
                    <a:pt x="48" y="10"/>
                    <a:pt x="54" y="10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4" y="9"/>
                    <a:pt x="17" y="11"/>
                    <a:pt x="21" y="22"/>
                  </a:cubicBezTo>
                  <a:cubicBezTo>
                    <a:pt x="30" y="41"/>
                    <a:pt x="36" y="61"/>
                    <a:pt x="44" y="81"/>
                  </a:cubicBezTo>
                  <a:cubicBezTo>
                    <a:pt x="67" y="146"/>
                    <a:pt x="67" y="146"/>
                    <a:pt x="67" y="146"/>
                  </a:cubicBezTo>
                  <a:cubicBezTo>
                    <a:pt x="88" y="146"/>
                    <a:pt x="88" y="146"/>
                    <a:pt x="88" y="146"/>
                  </a:cubicBezTo>
                  <a:cubicBezTo>
                    <a:pt x="115" y="73"/>
                    <a:pt x="115" y="73"/>
                    <a:pt x="115" y="73"/>
                  </a:cubicBezTo>
                  <a:cubicBezTo>
                    <a:pt x="123" y="50"/>
                    <a:pt x="132" y="31"/>
                    <a:pt x="136" y="21"/>
                  </a:cubicBezTo>
                  <a:cubicBezTo>
                    <a:pt x="141" y="11"/>
                    <a:pt x="144" y="9"/>
                    <a:pt x="158" y="8"/>
                  </a:cubicBezTo>
                  <a:cubicBezTo>
                    <a:pt x="158" y="0"/>
                    <a:pt x="158" y="0"/>
                    <a:pt x="158" y="0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gray">
            <a:xfrm>
              <a:off x="6344" y="1973"/>
              <a:ext cx="248" cy="362"/>
            </a:xfrm>
            <a:custGeom>
              <a:avLst/>
              <a:gdLst>
                <a:gd name="T0" fmla="*/ 95 w 105"/>
                <a:gd name="T1" fmla="*/ 45 h 153"/>
                <a:gd name="T2" fmla="*/ 95 w 105"/>
                <a:gd name="T3" fmla="*/ 10 h 153"/>
                <a:gd name="T4" fmla="*/ 57 w 105"/>
                <a:gd name="T5" fmla="*/ 0 h 153"/>
                <a:gd name="T6" fmla="*/ 3 w 105"/>
                <a:gd name="T7" fmla="*/ 43 h 153"/>
                <a:gd name="T8" fmla="*/ 48 w 105"/>
                <a:gd name="T9" fmla="*/ 87 h 153"/>
                <a:gd name="T10" fmla="*/ 80 w 105"/>
                <a:gd name="T11" fmla="*/ 118 h 153"/>
                <a:gd name="T12" fmla="*/ 52 w 105"/>
                <a:gd name="T13" fmla="*/ 143 h 153"/>
                <a:gd name="T14" fmla="*/ 9 w 105"/>
                <a:gd name="T15" fmla="*/ 100 h 153"/>
                <a:gd name="T16" fmla="*/ 0 w 105"/>
                <a:gd name="T17" fmla="*/ 100 h 153"/>
                <a:gd name="T18" fmla="*/ 3 w 105"/>
                <a:gd name="T19" fmla="*/ 139 h 153"/>
                <a:gd name="T20" fmla="*/ 50 w 105"/>
                <a:gd name="T21" fmla="*/ 153 h 153"/>
                <a:gd name="T22" fmla="*/ 105 w 105"/>
                <a:gd name="T23" fmla="*/ 109 h 153"/>
                <a:gd name="T24" fmla="*/ 59 w 105"/>
                <a:gd name="T25" fmla="*/ 61 h 153"/>
                <a:gd name="T26" fmla="*/ 27 w 105"/>
                <a:gd name="T27" fmla="*/ 35 h 153"/>
                <a:gd name="T28" fmla="*/ 53 w 105"/>
                <a:gd name="T29" fmla="*/ 10 h 153"/>
                <a:gd name="T30" fmla="*/ 87 w 105"/>
                <a:gd name="T31" fmla="*/ 45 h 153"/>
                <a:gd name="T32" fmla="*/ 95 w 105"/>
                <a:gd name="T33" fmla="*/ 4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3">
                  <a:moveTo>
                    <a:pt x="95" y="45"/>
                  </a:moveTo>
                  <a:cubicBezTo>
                    <a:pt x="95" y="10"/>
                    <a:pt x="95" y="10"/>
                    <a:pt x="95" y="10"/>
                  </a:cubicBezTo>
                  <a:cubicBezTo>
                    <a:pt x="86" y="3"/>
                    <a:pt x="70" y="0"/>
                    <a:pt x="57" y="0"/>
                  </a:cubicBezTo>
                  <a:cubicBezTo>
                    <a:pt x="25" y="0"/>
                    <a:pt x="3" y="15"/>
                    <a:pt x="3" y="43"/>
                  </a:cubicBezTo>
                  <a:cubicBezTo>
                    <a:pt x="3" y="68"/>
                    <a:pt x="23" y="79"/>
                    <a:pt x="48" y="87"/>
                  </a:cubicBezTo>
                  <a:cubicBezTo>
                    <a:pt x="61" y="91"/>
                    <a:pt x="80" y="98"/>
                    <a:pt x="80" y="118"/>
                  </a:cubicBezTo>
                  <a:cubicBezTo>
                    <a:pt x="80" y="133"/>
                    <a:pt x="68" y="143"/>
                    <a:pt x="52" y="143"/>
                  </a:cubicBezTo>
                  <a:cubicBezTo>
                    <a:pt x="28" y="143"/>
                    <a:pt x="15" y="125"/>
                    <a:pt x="9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4" y="148"/>
                    <a:pt x="32" y="153"/>
                    <a:pt x="50" y="153"/>
                  </a:cubicBezTo>
                  <a:cubicBezTo>
                    <a:pt x="85" y="153"/>
                    <a:pt x="105" y="134"/>
                    <a:pt x="105" y="109"/>
                  </a:cubicBezTo>
                  <a:cubicBezTo>
                    <a:pt x="105" y="83"/>
                    <a:pt x="89" y="71"/>
                    <a:pt x="59" y="61"/>
                  </a:cubicBezTo>
                  <a:cubicBezTo>
                    <a:pt x="46" y="57"/>
                    <a:pt x="27" y="51"/>
                    <a:pt x="27" y="35"/>
                  </a:cubicBezTo>
                  <a:cubicBezTo>
                    <a:pt x="27" y="19"/>
                    <a:pt x="39" y="10"/>
                    <a:pt x="53" y="10"/>
                  </a:cubicBezTo>
                  <a:cubicBezTo>
                    <a:pt x="75" y="10"/>
                    <a:pt x="85" y="27"/>
                    <a:pt x="87" y="45"/>
                  </a:cubicBezTo>
                  <a:lnTo>
                    <a:pt x="95" y="4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25" name="Freeform 18"/>
            <p:cNvSpPr>
              <a:spLocks noEditPoints="1"/>
            </p:cNvSpPr>
            <p:nvPr userDrawn="1"/>
          </p:nvSpPr>
          <p:spPr bwMode="gray">
            <a:xfrm>
              <a:off x="4429" y="1973"/>
              <a:ext cx="304" cy="364"/>
            </a:xfrm>
            <a:custGeom>
              <a:avLst/>
              <a:gdLst>
                <a:gd name="T0" fmla="*/ 117 w 129"/>
                <a:gd name="T1" fmla="*/ 71 h 154"/>
                <a:gd name="T2" fmla="*/ 31 w 129"/>
                <a:gd name="T3" fmla="*/ 71 h 154"/>
                <a:gd name="T4" fmla="*/ 75 w 129"/>
                <a:gd name="T5" fmla="*/ 138 h 154"/>
                <a:gd name="T6" fmla="*/ 113 w 129"/>
                <a:gd name="T7" fmla="*/ 115 h 154"/>
                <a:gd name="T8" fmla="*/ 123 w 129"/>
                <a:gd name="T9" fmla="*/ 120 h 154"/>
                <a:gd name="T10" fmla="*/ 69 w 129"/>
                <a:gd name="T11" fmla="*/ 153 h 154"/>
                <a:gd name="T12" fmla="*/ 0 w 129"/>
                <a:gd name="T13" fmla="*/ 78 h 154"/>
                <a:gd name="T14" fmla="*/ 69 w 129"/>
                <a:gd name="T15" fmla="*/ 0 h 154"/>
                <a:gd name="T16" fmla="*/ 129 w 129"/>
                <a:gd name="T17" fmla="*/ 60 h 154"/>
                <a:gd name="T18" fmla="*/ 117 w 129"/>
                <a:gd name="T19" fmla="*/ 71 h 154"/>
                <a:gd name="T20" fmla="*/ 31 w 129"/>
                <a:gd name="T21" fmla="*/ 60 h 154"/>
                <a:gd name="T22" fmla="*/ 67 w 129"/>
                <a:gd name="T23" fmla="*/ 10 h 154"/>
                <a:gd name="T24" fmla="*/ 98 w 129"/>
                <a:gd name="T25" fmla="*/ 50 h 154"/>
                <a:gd name="T26" fmla="*/ 88 w 129"/>
                <a:gd name="T27" fmla="*/ 60 h 154"/>
                <a:gd name="T28" fmla="*/ 31 w 129"/>
                <a:gd name="T29" fmla="*/ 6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54">
                  <a:moveTo>
                    <a:pt x="117" y="71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30" y="102"/>
                    <a:pt x="38" y="138"/>
                    <a:pt x="75" y="138"/>
                  </a:cubicBezTo>
                  <a:cubicBezTo>
                    <a:pt x="94" y="138"/>
                    <a:pt x="105" y="128"/>
                    <a:pt x="113" y="115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14" y="139"/>
                    <a:pt x="98" y="153"/>
                    <a:pt x="69" y="153"/>
                  </a:cubicBezTo>
                  <a:cubicBezTo>
                    <a:pt x="20" y="154"/>
                    <a:pt x="0" y="125"/>
                    <a:pt x="0" y="78"/>
                  </a:cubicBezTo>
                  <a:cubicBezTo>
                    <a:pt x="0" y="33"/>
                    <a:pt x="22" y="0"/>
                    <a:pt x="69" y="0"/>
                  </a:cubicBezTo>
                  <a:cubicBezTo>
                    <a:pt x="123" y="0"/>
                    <a:pt x="129" y="42"/>
                    <a:pt x="129" y="60"/>
                  </a:cubicBezTo>
                  <a:cubicBezTo>
                    <a:pt x="129" y="70"/>
                    <a:pt x="123" y="71"/>
                    <a:pt x="117" y="71"/>
                  </a:cubicBezTo>
                  <a:close/>
                  <a:moveTo>
                    <a:pt x="31" y="60"/>
                  </a:moveTo>
                  <a:cubicBezTo>
                    <a:pt x="31" y="48"/>
                    <a:pt x="36" y="10"/>
                    <a:pt x="67" y="10"/>
                  </a:cubicBezTo>
                  <a:cubicBezTo>
                    <a:pt x="95" y="10"/>
                    <a:pt x="98" y="39"/>
                    <a:pt x="98" y="50"/>
                  </a:cubicBezTo>
                  <a:cubicBezTo>
                    <a:pt x="98" y="56"/>
                    <a:pt x="96" y="60"/>
                    <a:pt x="88" y="60"/>
                  </a:cubicBezTo>
                  <a:lnTo>
                    <a:pt x="31" y="6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26" name="Freeform 19"/>
            <p:cNvSpPr>
              <a:spLocks/>
            </p:cNvSpPr>
            <p:nvPr userDrawn="1"/>
          </p:nvSpPr>
          <p:spPr bwMode="gray">
            <a:xfrm>
              <a:off x="5626" y="1973"/>
              <a:ext cx="293" cy="364"/>
            </a:xfrm>
            <a:custGeom>
              <a:avLst/>
              <a:gdLst>
                <a:gd name="T0" fmla="*/ 31 w 124"/>
                <a:gd name="T1" fmla="*/ 73 h 154"/>
                <a:gd name="T2" fmla="*/ 75 w 124"/>
                <a:gd name="T3" fmla="*/ 138 h 154"/>
                <a:gd name="T4" fmla="*/ 113 w 124"/>
                <a:gd name="T5" fmla="*/ 115 h 154"/>
                <a:gd name="T6" fmla="*/ 123 w 124"/>
                <a:gd name="T7" fmla="*/ 120 h 154"/>
                <a:gd name="T8" fmla="*/ 69 w 124"/>
                <a:gd name="T9" fmla="*/ 153 h 154"/>
                <a:gd name="T10" fmla="*/ 0 w 124"/>
                <a:gd name="T11" fmla="*/ 78 h 154"/>
                <a:gd name="T12" fmla="*/ 72 w 124"/>
                <a:gd name="T13" fmla="*/ 0 h 154"/>
                <a:gd name="T14" fmla="*/ 124 w 124"/>
                <a:gd name="T15" fmla="*/ 29 h 154"/>
                <a:gd name="T16" fmla="*/ 107 w 124"/>
                <a:gd name="T17" fmla="*/ 44 h 154"/>
                <a:gd name="T18" fmla="*/ 97 w 124"/>
                <a:gd name="T19" fmla="*/ 36 h 154"/>
                <a:gd name="T20" fmla="*/ 69 w 124"/>
                <a:gd name="T21" fmla="*/ 10 h 154"/>
                <a:gd name="T22" fmla="*/ 31 w 124"/>
                <a:gd name="T23" fmla="*/ 7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4" h="154">
                  <a:moveTo>
                    <a:pt x="31" y="73"/>
                  </a:moveTo>
                  <a:cubicBezTo>
                    <a:pt x="31" y="103"/>
                    <a:pt x="38" y="138"/>
                    <a:pt x="75" y="138"/>
                  </a:cubicBezTo>
                  <a:cubicBezTo>
                    <a:pt x="94" y="138"/>
                    <a:pt x="105" y="128"/>
                    <a:pt x="113" y="115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14" y="139"/>
                    <a:pt x="97" y="153"/>
                    <a:pt x="69" y="153"/>
                  </a:cubicBezTo>
                  <a:cubicBezTo>
                    <a:pt x="20" y="154"/>
                    <a:pt x="0" y="125"/>
                    <a:pt x="0" y="78"/>
                  </a:cubicBezTo>
                  <a:cubicBezTo>
                    <a:pt x="0" y="38"/>
                    <a:pt x="18" y="0"/>
                    <a:pt x="72" y="0"/>
                  </a:cubicBezTo>
                  <a:cubicBezTo>
                    <a:pt x="105" y="0"/>
                    <a:pt x="124" y="15"/>
                    <a:pt x="124" y="29"/>
                  </a:cubicBezTo>
                  <a:cubicBezTo>
                    <a:pt x="124" y="40"/>
                    <a:pt x="113" y="44"/>
                    <a:pt x="107" y="44"/>
                  </a:cubicBezTo>
                  <a:cubicBezTo>
                    <a:pt x="101" y="44"/>
                    <a:pt x="99" y="41"/>
                    <a:pt x="97" y="36"/>
                  </a:cubicBezTo>
                  <a:cubicBezTo>
                    <a:pt x="91" y="20"/>
                    <a:pt x="83" y="10"/>
                    <a:pt x="69" y="10"/>
                  </a:cubicBezTo>
                  <a:cubicBezTo>
                    <a:pt x="48" y="10"/>
                    <a:pt x="31" y="28"/>
                    <a:pt x="31" y="73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27" name="Freeform 20"/>
            <p:cNvSpPr>
              <a:spLocks noEditPoints="1"/>
            </p:cNvSpPr>
            <p:nvPr userDrawn="1"/>
          </p:nvSpPr>
          <p:spPr bwMode="gray">
            <a:xfrm>
              <a:off x="5973" y="1973"/>
              <a:ext cx="305" cy="364"/>
            </a:xfrm>
            <a:custGeom>
              <a:avLst/>
              <a:gdLst>
                <a:gd name="T0" fmla="*/ 117 w 129"/>
                <a:gd name="T1" fmla="*/ 71 h 154"/>
                <a:gd name="T2" fmla="*/ 31 w 129"/>
                <a:gd name="T3" fmla="*/ 71 h 154"/>
                <a:gd name="T4" fmla="*/ 75 w 129"/>
                <a:gd name="T5" fmla="*/ 138 h 154"/>
                <a:gd name="T6" fmla="*/ 113 w 129"/>
                <a:gd name="T7" fmla="*/ 115 h 154"/>
                <a:gd name="T8" fmla="*/ 123 w 129"/>
                <a:gd name="T9" fmla="*/ 120 h 154"/>
                <a:gd name="T10" fmla="*/ 69 w 129"/>
                <a:gd name="T11" fmla="*/ 153 h 154"/>
                <a:gd name="T12" fmla="*/ 0 w 129"/>
                <a:gd name="T13" fmla="*/ 78 h 154"/>
                <a:gd name="T14" fmla="*/ 68 w 129"/>
                <a:gd name="T15" fmla="*/ 0 h 154"/>
                <a:gd name="T16" fmla="*/ 129 w 129"/>
                <a:gd name="T17" fmla="*/ 60 h 154"/>
                <a:gd name="T18" fmla="*/ 117 w 129"/>
                <a:gd name="T19" fmla="*/ 71 h 154"/>
                <a:gd name="T20" fmla="*/ 31 w 129"/>
                <a:gd name="T21" fmla="*/ 60 h 154"/>
                <a:gd name="T22" fmla="*/ 67 w 129"/>
                <a:gd name="T23" fmla="*/ 10 h 154"/>
                <a:gd name="T24" fmla="*/ 98 w 129"/>
                <a:gd name="T25" fmla="*/ 50 h 154"/>
                <a:gd name="T26" fmla="*/ 87 w 129"/>
                <a:gd name="T27" fmla="*/ 60 h 154"/>
                <a:gd name="T28" fmla="*/ 31 w 129"/>
                <a:gd name="T29" fmla="*/ 6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54">
                  <a:moveTo>
                    <a:pt x="117" y="71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30" y="102"/>
                    <a:pt x="38" y="138"/>
                    <a:pt x="75" y="138"/>
                  </a:cubicBezTo>
                  <a:cubicBezTo>
                    <a:pt x="94" y="138"/>
                    <a:pt x="105" y="128"/>
                    <a:pt x="113" y="115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14" y="139"/>
                    <a:pt x="97" y="153"/>
                    <a:pt x="69" y="153"/>
                  </a:cubicBezTo>
                  <a:cubicBezTo>
                    <a:pt x="20" y="154"/>
                    <a:pt x="0" y="125"/>
                    <a:pt x="0" y="78"/>
                  </a:cubicBezTo>
                  <a:cubicBezTo>
                    <a:pt x="0" y="33"/>
                    <a:pt x="22" y="0"/>
                    <a:pt x="68" y="0"/>
                  </a:cubicBezTo>
                  <a:cubicBezTo>
                    <a:pt x="123" y="0"/>
                    <a:pt x="129" y="42"/>
                    <a:pt x="129" y="60"/>
                  </a:cubicBezTo>
                  <a:cubicBezTo>
                    <a:pt x="129" y="70"/>
                    <a:pt x="123" y="71"/>
                    <a:pt x="117" y="71"/>
                  </a:cubicBezTo>
                  <a:close/>
                  <a:moveTo>
                    <a:pt x="31" y="60"/>
                  </a:moveTo>
                  <a:cubicBezTo>
                    <a:pt x="31" y="48"/>
                    <a:pt x="36" y="10"/>
                    <a:pt x="67" y="10"/>
                  </a:cubicBezTo>
                  <a:cubicBezTo>
                    <a:pt x="94" y="10"/>
                    <a:pt x="98" y="39"/>
                    <a:pt x="98" y="50"/>
                  </a:cubicBezTo>
                  <a:cubicBezTo>
                    <a:pt x="98" y="56"/>
                    <a:pt x="96" y="60"/>
                    <a:pt x="87" y="60"/>
                  </a:cubicBezTo>
                  <a:lnTo>
                    <a:pt x="31" y="6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28" name="Freeform 21"/>
            <p:cNvSpPr>
              <a:spLocks/>
            </p:cNvSpPr>
            <p:nvPr userDrawn="1"/>
          </p:nvSpPr>
          <p:spPr bwMode="gray">
            <a:xfrm>
              <a:off x="4776" y="1973"/>
              <a:ext cx="238" cy="355"/>
            </a:xfrm>
            <a:custGeom>
              <a:avLst/>
              <a:gdLst>
                <a:gd name="T0" fmla="*/ 46 w 101"/>
                <a:gd name="T1" fmla="*/ 0 h 150"/>
                <a:gd name="T2" fmla="*/ 49 w 101"/>
                <a:gd name="T3" fmla="*/ 24 h 150"/>
                <a:gd name="T4" fmla="*/ 85 w 101"/>
                <a:gd name="T5" fmla="*/ 0 h 150"/>
                <a:gd name="T6" fmla="*/ 101 w 101"/>
                <a:gd name="T7" fmla="*/ 15 h 150"/>
                <a:gd name="T8" fmla="*/ 87 w 101"/>
                <a:gd name="T9" fmla="*/ 31 h 150"/>
                <a:gd name="T10" fmla="*/ 82 w 101"/>
                <a:gd name="T11" fmla="*/ 29 h 150"/>
                <a:gd name="T12" fmla="*/ 66 w 101"/>
                <a:gd name="T13" fmla="*/ 23 h 150"/>
                <a:gd name="T14" fmla="*/ 49 w 101"/>
                <a:gd name="T15" fmla="*/ 54 h 150"/>
                <a:gd name="T16" fmla="*/ 49 w 101"/>
                <a:gd name="T17" fmla="*/ 150 h 150"/>
                <a:gd name="T18" fmla="*/ 21 w 101"/>
                <a:gd name="T19" fmla="*/ 150 h 150"/>
                <a:gd name="T20" fmla="*/ 21 w 101"/>
                <a:gd name="T21" fmla="*/ 30 h 150"/>
                <a:gd name="T22" fmla="*/ 12 w 101"/>
                <a:gd name="T23" fmla="*/ 16 h 150"/>
                <a:gd name="T24" fmla="*/ 0 w 101"/>
                <a:gd name="T25" fmla="*/ 15 h 150"/>
                <a:gd name="T26" fmla="*/ 0 w 101"/>
                <a:gd name="T27" fmla="*/ 7 h 150"/>
                <a:gd name="T28" fmla="*/ 46 w 101"/>
                <a:gd name="T2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1" h="150">
                  <a:moveTo>
                    <a:pt x="46" y="0"/>
                  </a:moveTo>
                  <a:cubicBezTo>
                    <a:pt x="49" y="24"/>
                    <a:pt x="49" y="24"/>
                    <a:pt x="49" y="24"/>
                  </a:cubicBezTo>
                  <a:cubicBezTo>
                    <a:pt x="69" y="7"/>
                    <a:pt x="74" y="0"/>
                    <a:pt x="85" y="0"/>
                  </a:cubicBezTo>
                  <a:cubicBezTo>
                    <a:pt x="97" y="0"/>
                    <a:pt x="101" y="8"/>
                    <a:pt x="101" y="15"/>
                  </a:cubicBezTo>
                  <a:cubicBezTo>
                    <a:pt x="101" y="24"/>
                    <a:pt x="94" y="31"/>
                    <a:pt x="87" y="31"/>
                  </a:cubicBezTo>
                  <a:cubicBezTo>
                    <a:pt x="86" y="31"/>
                    <a:pt x="83" y="30"/>
                    <a:pt x="82" y="29"/>
                  </a:cubicBezTo>
                  <a:cubicBezTo>
                    <a:pt x="73" y="25"/>
                    <a:pt x="71" y="23"/>
                    <a:pt x="66" y="23"/>
                  </a:cubicBezTo>
                  <a:cubicBezTo>
                    <a:pt x="59" y="23"/>
                    <a:pt x="49" y="31"/>
                    <a:pt x="49" y="54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8"/>
                    <a:pt x="12" y="1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0" y="7"/>
                    <a:pt x="0" y="7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29" name="Oval 22"/>
            <p:cNvSpPr>
              <a:spLocks noChangeArrowheads="1"/>
            </p:cNvSpPr>
            <p:nvPr userDrawn="1"/>
          </p:nvSpPr>
          <p:spPr bwMode="gray">
            <a:xfrm>
              <a:off x="5444" y="1822"/>
              <a:ext cx="85" cy="88"/>
            </a:xfrm>
            <a:prstGeom prst="ellipse">
              <a:avLst/>
            </a:pr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30" name="Freeform 23"/>
            <p:cNvSpPr>
              <a:spLocks/>
            </p:cNvSpPr>
            <p:nvPr userDrawn="1"/>
          </p:nvSpPr>
          <p:spPr bwMode="gray">
            <a:xfrm>
              <a:off x="5428" y="1973"/>
              <a:ext cx="116" cy="352"/>
            </a:xfrm>
            <a:custGeom>
              <a:avLst/>
              <a:gdLst>
                <a:gd name="T0" fmla="*/ 0 w 49"/>
                <a:gd name="T1" fmla="*/ 7 h 149"/>
                <a:gd name="T2" fmla="*/ 47 w 49"/>
                <a:gd name="T3" fmla="*/ 0 h 149"/>
                <a:gd name="T4" fmla="*/ 49 w 49"/>
                <a:gd name="T5" fmla="*/ 2 h 149"/>
                <a:gd name="T6" fmla="*/ 49 w 49"/>
                <a:gd name="T7" fmla="*/ 149 h 149"/>
                <a:gd name="T8" fmla="*/ 21 w 49"/>
                <a:gd name="T9" fmla="*/ 149 h 149"/>
                <a:gd name="T10" fmla="*/ 21 w 49"/>
                <a:gd name="T11" fmla="*/ 30 h 149"/>
                <a:gd name="T12" fmla="*/ 11 w 49"/>
                <a:gd name="T13" fmla="*/ 16 h 149"/>
                <a:gd name="T14" fmla="*/ 0 w 49"/>
                <a:gd name="T15" fmla="*/ 15 h 149"/>
                <a:gd name="T16" fmla="*/ 0 w 49"/>
                <a:gd name="T17" fmla="*/ 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9">
                  <a:moveTo>
                    <a:pt x="0" y="7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21" y="149"/>
                    <a:pt x="21" y="149"/>
                    <a:pt x="21" y="149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8"/>
                    <a:pt x="11" y="16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31" name="Freeform 24"/>
            <p:cNvSpPr>
              <a:spLocks noEditPoints="1"/>
            </p:cNvSpPr>
            <p:nvPr userDrawn="1"/>
          </p:nvSpPr>
          <p:spPr bwMode="gray">
            <a:xfrm>
              <a:off x="-830" y="1839"/>
              <a:ext cx="395" cy="489"/>
            </a:xfrm>
            <a:custGeom>
              <a:avLst/>
              <a:gdLst>
                <a:gd name="T0" fmla="*/ 93 w 167"/>
                <a:gd name="T1" fmla="*/ 207 h 207"/>
                <a:gd name="T2" fmla="*/ 167 w 167"/>
                <a:gd name="T3" fmla="*/ 149 h 207"/>
                <a:gd name="T4" fmla="*/ 113 w 167"/>
                <a:gd name="T5" fmla="*/ 94 h 207"/>
                <a:gd name="T6" fmla="*/ 113 w 167"/>
                <a:gd name="T7" fmla="*/ 94 h 207"/>
                <a:gd name="T8" fmla="*/ 158 w 167"/>
                <a:gd name="T9" fmla="*/ 48 h 207"/>
                <a:gd name="T10" fmla="*/ 139 w 167"/>
                <a:gd name="T11" fmla="*/ 11 h 207"/>
                <a:gd name="T12" fmla="*/ 86 w 167"/>
                <a:gd name="T13" fmla="*/ 0 h 207"/>
                <a:gd name="T14" fmla="*/ 0 w 167"/>
                <a:gd name="T15" fmla="*/ 0 h 207"/>
                <a:gd name="T16" fmla="*/ 0 w 167"/>
                <a:gd name="T17" fmla="*/ 9 h 207"/>
                <a:gd name="T18" fmla="*/ 27 w 167"/>
                <a:gd name="T19" fmla="*/ 28 h 207"/>
                <a:gd name="T20" fmla="*/ 27 w 167"/>
                <a:gd name="T21" fmla="*/ 179 h 207"/>
                <a:gd name="T22" fmla="*/ 0 w 167"/>
                <a:gd name="T23" fmla="*/ 198 h 207"/>
                <a:gd name="T24" fmla="*/ 0 w 167"/>
                <a:gd name="T25" fmla="*/ 207 h 207"/>
                <a:gd name="T26" fmla="*/ 93 w 167"/>
                <a:gd name="T27" fmla="*/ 207 h 207"/>
                <a:gd name="T28" fmla="*/ 57 w 167"/>
                <a:gd name="T29" fmla="*/ 101 h 207"/>
                <a:gd name="T30" fmla="*/ 78 w 167"/>
                <a:gd name="T31" fmla="*/ 101 h 207"/>
                <a:gd name="T32" fmla="*/ 135 w 167"/>
                <a:gd name="T33" fmla="*/ 151 h 207"/>
                <a:gd name="T34" fmla="*/ 85 w 167"/>
                <a:gd name="T35" fmla="*/ 196 h 207"/>
                <a:gd name="T36" fmla="*/ 57 w 167"/>
                <a:gd name="T37" fmla="*/ 173 h 207"/>
                <a:gd name="T38" fmla="*/ 57 w 167"/>
                <a:gd name="T39" fmla="*/ 101 h 207"/>
                <a:gd name="T40" fmla="*/ 57 w 167"/>
                <a:gd name="T41" fmla="*/ 26 h 207"/>
                <a:gd name="T42" fmla="*/ 81 w 167"/>
                <a:gd name="T43" fmla="*/ 11 h 207"/>
                <a:gd name="T44" fmla="*/ 126 w 167"/>
                <a:gd name="T45" fmla="*/ 49 h 207"/>
                <a:gd name="T46" fmla="*/ 77 w 167"/>
                <a:gd name="T47" fmla="*/ 90 h 207"/>
                <a:gd name="T48" fmla="*/ 57 w 167"/>
                <a:gd name="T49" fmla="*/ 90 h 207"/>
                <a:gd name="T50" fmla="*/ 57 w 167"/>
                <a:gd name="T51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7" h="207">
                  <a:moveTo>
                    <a:pt x="93" y="207"/>
                  </a:moveTo>
                  <a:cubicBezTo>
                    <a:pt x="138" y="207"/>
                    <a:pt x="167" y="190"/>
                    <a:pt x="167" y="149"/>
                  </a:cubicBezTo>
                  <a:cubicBezTo>
                    <a:pt x="167" y="114"/>
                    <a:pt x="142" y="98"/>
                    <a:pt x="113" y="94"/>
                  </a:cubicBezTo>
                  <a:cubicBezTo>
                    <a:pt x="113" y="94"/>
                    <a:pt x="113" y="94"/>
                    <a:pt x="113" y="94"/>
                  </a:cubicBezTo>
                  <a:cubicBezTo>
                    <a:pt x="141" y="88"/>
                    <a:pt x="158" y="71"/>
                    <a:pt x="158" y="48"/>
                  </a:cubicBezTo>
                  <a:cubicBezTo>
                    <a:pt x="158" y="31"/>
                    <a:pt x="151" y="19"/>
                    <a:pt x="139" y="11"/>
                  </a:cubicBezTo>
                  <a:cubicBezTo>
                    <a:pt x="128" y="3"/>
                    <a:pt x="110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6" y="11"/>
                    <a:pt x="27" y="11"/>
                    <a:pt x="27" y="28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27" y="196"/>
                    <a:pt x="26" y="196"/>
                    <a:pt x="0" y="198"/>
                  </a:cubicBezTo>
                  <a:cubicBezTo>
                    <a:pt x="0" y="207"/>
                    <a:pt x="0" y="207"/>
                    <a:pt x="0" y="207"/>
                  </a:cubicBezTo>
                  <a:lnTo>
                    <a:pt x="93" y="207"/>
                  </a:lnTo>
                  <a:close/>
                  <a:moveTo>
                    <a:pt x="57" y="101"/>
                  </a:moveTo>
                  <a:cubicBezTo>
                    <a:pt x="78" y="101"/>
                    <a:pt x="78" y="101"/>
                    <a:pt x="78" y="101"/>
                  </a:cubicBezTo>
                  <a:cubicBezTo>
                    <a:pt x="115" y="101"/>
                    <a:pt x="135" y="119"/>
                    <a:pt x="135" y="151"/>
                  </a:cubicBezTo>
                  <a:cubicBezTo>
                    <a:pt x="135" y="187"/>
                    <a:pt x="111" y="196"/>
                    <a:pt x="85" y="196"/>
                  </a:cubicBezTo>
                  <a:cubicBezTo>
                    <a:pt x="61" y="196"/>
                    <a:pt x="57" y="192"/>
                    <a:pt x="57" y="173"/>
                  </a:cubicBezTo>
                  <a:lnTo>
                    <a:pt x="57" y="101"/>
                  </a:lnTo>
                  <a:close/>
                  <a:moveTo>
                    <a:pt x="57" y="26"/>
                  </a:moveTo>
                  <a:cubicBezTo>
                    <a:pt x="57" y="13"/>
                    <a:pt x="57" y="11"/>
                    <a:pt x="81" y="11"/>
                  </a:cubicBezTo>
                  <a:cubicBezTo>
                    <a:pt x="102" y="10"/>
                    <a:pt x="126" y="19"/>
                    <a:pt x="126" y="49"/>
                  </a:cubicBezTo>
                  <a:cubicBezTo>
                    <a:pt x="126" y="79"/>
                    <a:pt x="108" y="90"/>
                    <a:pt x="77" y="90"/>
                  </a:cubicBezTo>
                  <a:cubicBezTo>
                    <a:pt x="57" y="90"/>
                    <a:pt x="57" y="90"/>
                    <a:pt x="57" y="90"/>
                  </a:cubicBezTo>
                  <a:lnTo>
                    <a:pt x="57" y="26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1024" name="Freeform 25"/>
            <p:cNvSpPr>
              <a:spLocks noEditPoints="1"/>
            </p:cNvSpPr>
            <p:nvPr userDrawn="1"/>
          </p:nvSpPr>
          <p:spPr bwMode="gray">
            <a:xfrm>
              <a:off x="-374" y="1973"/>
              <a:ext cx="319" cy="362"/>
            </a:xfrm>
            <a:custGeom>
              <a:avLst/>
              <a:gdLst>
                <a:gd name="T0" fmla="*/ 88 w 135"/>
                <a:gd name="T1" fmla="*/ 107 h 153"/>
                <a:gd name="T2" fmla="*/ 57 w 135"/>
                <a:gd name="T3" fmla="*/ 137 h 153"/>
                <a:gd name="T4" fmla="*/ 30 w 135"/>
                <a:gd name="T5" fmla="*/ 107 h 153"/>
                <a:gd name="T6" fmla="*/ 53 w 135"/>
                <a:gd name="T7" fmla="*/ 79 h 153"/>
                <a:gd name="T8" fmla="*/ 88 w 135"/>
                <a:gd name="T9" fmla="*/ 65 h 153"/>
                <a:gd name="T10" fmla="*/ 88 w 135"/>
                <a:gd name="T11" fmla="*/ 107 h 153"/>
                <a:gd name="T12" fmla="*/ 114 w 135"/>
                <a:gd name="T13" fmla="*/ 40 h 153"/>
                <a:gd name="T14" fmla="*/ 66 w 135"/>
                <a:gd name="T15" fmla="*/ 0 h 153"/>
                <a:gd name="T16" fmla="*/ 5 w 135"/>
                <a:gd name="T17" fmla="*/ 34 h 153"/>
                <a:gd name="T18" fmla="*/ 22 w 135"/>
                <a:gd name="T19" fmla="*/ 48 h 153"/>
                <a:gd name="T20" fmla="*/ 32 w 135"/>
                <a:gd name="T21" fmla="*/ 40 h 153"/>
                <a:gd name="T22" fmla="*/ 62 w 135"/>
                <a:gd name="T23" fmla="*/ 10 h 153"/>
                <a:gd name="T24" fmla="*/ 88 w 135"/>
                <a:gd name="T25" fmla="*/ 40 h 153"/>
                <a:gd name="T26" fmla="*/ 88 w 135"/>
                <a:gd name="T27" fmla="*/ 53 h 153"/>
                <a:gd name="T28" fmla="*/ 28 w 135"/>
                <a:gd name="T29" fmla="*/ 75 h 153"/>
                <a:gd name="T30" fmla="*/ 0 w 135"/>
                <a:gd name="T31" fmla="*/ 111 h 153"/>
                <a:gd name="T32" fmla="*/ 43 w 135"/>
                <a:gd name="T33" fmla="*/ 153 h 153"/>
                <a:gd name="T34" fmla="*/ 87 w 135"/>
                <a:gd name="T35" fmla="*/ 135 h 153"/>
                <a:gd name="T36" fmla="*/ 90 w 135"/>
                <a:gd name="T37" fmla="*/ 153 h 153"/>
                <a:gd name="T38" fmla="*/ 135 w 135"/>
                <a:gd name="T39" fmla="*/ 146 h 153"/>
                <a:gd name="T40" fmla="*/ 135 w 135"/>
                <a:gd name="T41" fmla="*/ 138 h 153"/>
                <a:gd name="T42" fmla="*/ 123 w 135"/>
                <a:gd name="T43" fmla="*/ 137 h 153"/>
                <a:gd name="T44" fmla="*/ 114 w 135"/>
                <a:gd name="T45" fmla="*/ 121 h 153"/>
                <a:gd name="T46" fmla="*/ 114 w 135"/>
                <a:gd name="T47" fmla="*/ 4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5" h="153">
                  <a:moveTo>
                    <a:pt x="88" y="107"/>
                  </a:moveTo>
                  <a:cubicBezTo>
                    <a:pt x="88" y="131"/>
                    <a:pt x="69" y="137"/>
                    <a:pt x="57" y="137"/>
                  </a:cubicBezTo>
                  <a:cubicBezTo>
                    <a:pt x="39" y="137"/>
                    <a:pt x="30" y="124"/>
                    <a:pt x="30" y="107"/>
                  </a:cubicBezTo>
                  <a:cubicBezTo>
                    <a:pt x="30" y="93"/>
                    <a:pt x="37" y="85"/>
                    <a:pt x="53" y="79"/>
                  </a:cubicBezTo>
                  <a:cubicBezTo>
                    <a:pt x="65" y="75"/>
                    <a:pt x="81" y="69"/>
                    <a:pt x="88" y="65"/>
                  </a:cubicBezTo>
                  <a:lnTo>
                    <a:pt x="88" y="107"/>
                  </a:lnTo>
                  <a:close/>
                  <a:moveTo>
                    <a:pt x="114" y="40"/>
                  </a:moveTo>
                  <a:cubicBezTo>
                    <a:pt x="114" y="22"/>
                    <a:pt x="111" y="0"/>
                    <a:pt x="66" y="0"/>
                  </a:cubicBezTo>
                  <a:cubicBezTo>
                    <a:pt x="32" y="0"/>
                    <a:pt x="5" y="17"/>
                    <a:pt x="5" y="34"/>
                  </a:cubicBezTo>
                  <a:cubicBezTo>
                    <a:pt x="5" y="43"/>
                    <a:pt x="16" y="48"/>
                    <a:pt x="22" y="48"/>
                  </a:cubicBezTo>
                  <a:cubicBezTo>
                    <a:pt x="28" y="48"/>
                    <a:pt x="30" y="45"/>
                    <a:pt x="32" y="40"/>
                  </a:cubicBezTo>
                  <a:cubicBezTo>
                    <a:pt x="38" y="17"/>
                    <a:pt x="50" y="10"/>
                    <a:pt x="62" y="10"/>
                  </a:cubicBezTo>
                  <a:cubicBezTo>
                    <a:pt x="74" y="10"/>
                    <a:pt x="88" y="16"/>
                    <a:pt x="88" y="40"/>
                  </a:cubicBezTo>
                  <a:cubicBezTo>
                    <a:pt x="88" y="53"/>
                    <a:pt x="88" y="53"/>
                    <a:pt x="88" y="53"/>
                  </a:cubicBezTo>
                  <a:cubicBezTo>
                    <a:pt x="80" y="60"/>
                    <a:pt x="51" y="68"/>
                    <a:pt x="28" y="75"/>
                  </a:cubicBezTo>
                  <a:cubicBezTo>
                    <a:pt x="6" y="82"/>
                    <a:pt x="0" y="97"/>
                    <a:pt x="0" y="111"/>
                  </a:cubicBezTo>
                  <a:cubicBezTo>
                    <a:pt x="0" y="133"/>
                    <a:pt x="15" y="153"/>
                    <a:pt x="43" y="153"/>
                  </a:cubicBezTo>
                  <a:cubicBezTo>
                    <a:pt x="61" y="153"/>
                    <a:pt x="78" y="142"/>
                    <a:pt x="87" y="135"/>
                  </a:cubicBezTo>
                  <a:cubicBezTo>
                    <a:pt x="90" y="153"/>
                    <a:pt x="90" y="153"/>
                    <a:pt x="90" y="153"/>
                  </a:cubicBezTo>
                  <a:cubicBezTo>
                    <a:pt x="135" y="146"/>
                    <a:pt x="135" y="146"/>
                    <a:pt x="135" y="146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15" y="136"/>
                    <a:pt x="114" y="133"/>
                    <a:pt x="114" y="121"/>
                  </a:cubicBezTo>
                  <a:lnTo>
                    <a:pt x="114" y="4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1025" name="Freeform 26"/>
            <p:cNvSpPr>
              <a:spLocks/>
            </p:cNvSpPr>
            <p:nvPr userDrawn="1"/>
          </p:nvSpPr>
          <p:spPr bwMode="gray">
            <a:xfrm>
              <a:off x="-62" y="1981"/>
              <a:ext cx="375" cy="517"/>
            </a:xfrm>
            <a:custGeom>
              <a:avLst/>
              <a:gdLst>
                <a:gd name="T0" fmla="*/ 0 w 159"/>
                <a:gd name="T1" fmla="*/ 0 h 219"/>
                <a:gd name="T2" fmla="*/ 0 w 159"/>
                <a:gd name="T3" fmla="*/ 9 h 219"/>
                <a:gd name="T4" fmla="*/ 23 w 159"/>
                <a:gd name="T5" fmla="*/ 25 h 219"/>
                <a:gd name="T6" fmla="*/ 70 w 159"/>
                <a:gd name="T7" fmla="*/ 145 h 219"/>
                <a:gd name="T8" fmla="*/ 72 w 159"/>
                <a:gd name="T9" fmla="*/ 159 h 219"/>
                <a:gd name="T10" fmla="*/ 65 w 159"/>
                <a:gd name="T11" fmla="*/ 184 h 219"/>
                <a:gd name="T12" fmla="*/ 52 w 159"/>
                <a:gd name="T13" fmla="*/ 197 h 219"/>
                <a:gd name="T14" fmla="*/ 41 w 159"/>
                <a:gd name="T15" fmla="*/ 191 h 219"/>
                <a:gd name="T16" fmla="*/ 32 w 159"/>
                <a:gd name="T17" fmla="*/ 187 h 219"/>
                <a:gd name="T18" fmla="*/ 19 w 159"/>
                <a:gd name="T19" fmla="*/ 203 h 219"/>
                <a:gd name="T20" fmla="*/ 39 w 159"/>
                <a:gd name="T21" fmla="*/ 219 h 219"/>
                <a:gd name="T22" fmla="*/ 82 w 159"/>
                <a:gd name="T23" fmla="*/ 171 h 219"/>
                <a:gd name="T24" fmla="*/ 137 w 159"/>
                <a:gd name="T25" fmla="*/ 24 h 219"/>
                <a:gd name="T26" fmla="*/ 159 w 159"/>
                <a:gd name="T27" fmla="*/ 9 h 219"/>
                <a:gd name="T28" fmla="*/ 159 w 159"/>
                <a:gd name="T29" fmla="*/ 0 h 219"/>
                <a:gd name="T30" fmla="*/ 102 w 159"/>
                <a:gd name="T31" fmla="*/ 0 h 219"/>
                <a:gd name="T32" fmla="*/ 102 w 159"/>
                <a:gd name="T33" fmla="*/ 9 h 219"/>
                <a:gd name="T34" fmla="*/ 117 w 159"/>
                <a:gd name="T35" fmla="*/ 11 h 219"/>
                <a:gd name="T36" fmla="*/ 121 w 159"/>
                <a:gd name="T37" fmla="*/ 21 h 219"/>
                <a:gd name="T38" fmla="*/ 88 w 159"/>
                <a:gd name="T39" fmla="*/ 119 h 219"/>
                <a:gd name="T40" fmla="*/ 88 w 159"/>
                <a:gd name="T41" fmla="*/ 119 h 219"/>
                <a:gd name="T42" fmla="*/ 51 w 159"/>
                <a:gd name="T43" fmla="*/ 20 h 219"/>
                <a:gd name="T44" fmla="*/ 56 w 159"/>
                <a:gd name="T45" fmla="*/ 10 h 219"/>
                <a:gd name="T46" fmla="*/ 68 w 159"/>
                <a:gd name="T47" fmla="*/ 9 h 219"/>
                <a:gd name="T48" fmla="*/ 68 w 159"/>
                <a:gd name="T49" fmla="*/ 0 h 219"/>
                <a:gd name="T50" fmla="*/ 0 w 159"/>
                <a:gd name="T5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9" h="219">
                  <a:moveTo>
                    <a:pt x="0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14" y="10"/>
                    <a:pt x="17" y="11"/>
                    <a:pt x="23" y="25"/>
                  </a:cubicBezTo>
                  <a:cubicBezTo>
                    <a:pt x="38" y="60"/>
                    <a:pt x="62" y="124"/>
                    <a:pt x="70" y="145"/>
                  </a:cubicBezTo>
                  <a:cubicBezTo>
                    <a:pt x="71" y="150"/>
                    <a:pt x="72" y="154"/>
                    <a:pt x="72" y="159"/>
                  </a:cubicBezTo>
                  <a:cubicBezTo>
                    <a:pt x="72" y="166"/>
                    <a:pt x="69" y="175"/>
                    <a:pt x="65" y="184"/>
                  </a:cubicBezTo>
                  <a:cubicBezTo>
                    <a:pt x="60" y="194"/>
                    <a:pt x="55" y="197"/>
                    <a:pt x="52" y="197"/>
                  </a:cubicBezTo>
                  <a:cubicBezTo>
                    <a:pt x="49" y="197"/>
                    <a:pt x="46" y="196"/>
                    <a:pt x="41" y="191"/>
                  </a:cubicBezTo>
                  <a:cubicBezTo>
                    <a:pt x="38" y="188"/>
                    <a:pt x="35" y="187"/>
                    <a:pt x="32" y="187"/>
                  </a:cubicBezTo>
                  <a:cubicBezTo>
                    <a:pt x="26" y="187"/>
                    <a:pt x="19" y="195"/>
                    <a:pt x="19" y="203"/>
                  </a:cubicBezTo>
                  <a:cubicBezTo>
                    <a:pt x="19" y="210"/>
                    <a:pt x="27" y="219"/>
                    <a:pt x="39" y="219"/>
                  </a:cubicBezTo>
                  <a:cubicBezTo>
                    <a:pt x="51" y="219"/>
                    <a:pt x="67" y="215"/>
                    <a:pt x="82" y="171"/>
                  </a:cubicBezTo>
                  <a:cubicBezTo>
                    <a:pt x="100" y="118"/>
                    <a:pt x="128" y="45"/>
                    <a:pt x="137" y="24"/>
                  </a:cubicBezTo>
                  <a:cubicBezTo>
                    <a:pt x="142" y="12"/>
                    <a:pt x="144" y="10"/>
                    <a:pt x="159" y="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22" y="11"/>
                    <a:pt x="123" y="15"/>
                    <a:pt x="121" y="21"/>
                  </a:cubicBezTo>
                  <a:cubicBezTo>
                    <a:pt x="117" y="39"/>
                    <a:pt x="101" y="84"/>
                    <a:pt x="88" y="119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74" y="83"/>
                    <a:pt x="62" y="51"/>
                    <a:pt x="51" y="20"/>
                  </a:cubicBezTo>
                  <a:cubicBezTo>
                    <a:pt x="49" y="14"/>
                    <a:pt x="49" y="11"/>
                    <a:pt x="56" y="10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1027" name="Freeform 27"/>
            <p:cNvSpPr>
              <a:spLocks noEditPoints="1"/>
            </p:cNvSpPr>
            <p:nvPr userDrawn="1"/>
          </p:nvSpPr>
          <p:spPr bwMode="gray">
            <a:xfrm>
              <a:off x="318" y="1973"/>
              <a:ext cx="305" cy="362"/>
            </a:xfrm>
            <a:custGeom>
              <a:avLst/>
              <a:gdLst>
                <a:gd name="T0" fmla="*/ 129 w 129"/>
                <a:gd name="T1" fmla="*/ 60 h 153"/>
                <a:gd name="T2" fmla="*/ 68 w 129"/>
                <a:gd name="T3" fmla="*/ 0 h 153"/>
                <a:gd name="T4" fmla="*/ 0 w 129"/>
                <a:gd name="T5" fmla="*/ 78 h 153"/>
                <a:gd name="T6" fmla="*/ 69 w 129"/>
                <a:gd name="T7" fmla="*/ 153 h 153"/>
                <a:gd name="T8" fmla="*/ 123 w 129"/>
                <a:gd name="T9" fmla="*/ 120 h 153"/>
                <a:gd name="T10" fmla="*/ 113 w 129"/>
                <a:gd name="T11" fmla="*/ 115 h 153"/>
                <a:gd name="T12" fmla="*/ 75 w 129"/>
                <a:gd name="T13" fmla="*/ 138 h 153"/>
                <a:gd name="T14" fmla="*/ 31 w 129"/>
                <a:gd name="T15" fmla="*/ 71 h 153"/>
                <a:gd name="T16" fmla="*/ 117 w 129"/>
                <a:gd name="T17" fmla="*/ 71 h 153"/>
                <a:gd name="T18" fmla="*/ 129 w 129"/>
                <a:gd name="T19" fmla="*/ 60 h 153"/>
                <a:gd name="T20" fmla="*/ 98 w 129"/>
                <a:gd name="T21" fmla="*/ 50 h 153"/>
                <a:gd name="T22" fmla="*/ 88 w 129"/>
                <a:gd name="T23" fmla="*/ 60 h 153"/>
                <a:gd name="T24" fmla="*/ 31 w 129"/>
                <a:gd name="T25" fmla="*/ 60 h 153"/>
                <a:gd name="T26" fmla="*/ 67 w 129"/>
                <a:gd name="T27" fmla="*/ 10 h 153"/>
                <a:gd name="T28" fmla="*/ 98 w 129"/>
                <a:gd name="T29" fmla="*/ 5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53">
                  <a:moveTo>
                    <a:pt x="129" y="60"/>
                  </a:moveTo>
                  <a:cubicBezTo>
                    <a:pt x="129" y="42"/>
                    <a:pt x="123" y="0"/>
                    <a:pt x="68" y="0"/>
                  </a:cubicBezTo>
                  <a:cubicBezTo>
                    <a:pt x="22" y="0"/>
                    <a:pt x="0" y="33"/>
                    <a:pt x="0" y="78"/>
                  </a:cubicBezTo>
                  <a:cubicBezTo>
                    <a:pt x="0" y="125"/>
                    <a:pt x="20" y="153"/>
                    <a:pt x="69" y="153"/>
                  </a:cubicBezTo>
                  <a:cubicBezTo>
                    <a:pt x="97" y="153"/>
                    <a:pt x="114" y="139"/>
                    <a:pt x="123" y="120"/>
                  </a:cubicBezTo>
                  <a:cubicBezTo>
                    <a:pt x="113" y="115"/>
                    <a:pt x="113" y="115"/>
                    <a:pt x="113" y="115"/>
                  </a:cubicBezTo>
                  <a:cubicBezTo>
                    <a:pt x="105" y="128"/>
                    <a:pt x="94" y="138"/>
                    <a:pt x="75" y="138"/>
                  </a:cubicBezTo>
                  <a:cubicBezTo>
                    <a:pt x="38" y="138"/>
                    <a:pt x="30" y="102"/>
                    <a:pt x="31" y="71"/>
                  </a:cubicBezTo>
                  <a:cubicBezTo>
                    <a:pt x="117" y="71"/>
                    <a:pt x="117" y="71"/>
                    <a:pt x="117" y="71"/>
                  </a:cubicBezTo>
                  <a:cubicBezTo>
                    <a:pt x="123" y="71"/>
                    <a:pt x="129" y="70"/>
                    <a:pt x="129" y="60"/>
                  </a:cubicBezTo>
                  <a:close/>
                  <a:moveTo>
                    <a:pt x="98" y="50"/>
                  </a:moveTo>
                  <a:cubicBezTo>
                    <a:pt x="98" y="56"/>
                    <a:pt x="96" y="60"/>
                    <a:pt x="88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1" y="48"/>
                    <a:pt x="36" y="10"/>
                    <a:pt x="67" y="10"/>
                  </a:cubicBezTo>
                  <a:cubicBezTo>
                    <a:pt x="94" y="10"/>
                    <a:pt x="98" y="39"/>
                    <a:pt x="98" y="5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  <p:sp>
          <p:nvSpPr>
            <p:cNvPr id="1028" name="Freeform 28"/>
            <p:cNvSpPr>
              <a:spLocks/>
            </p:cNvSpPr>
            <p:nvPr userDrawn="1"/>
          </p:nvSpPr>
          <p:spPr bwMode="gray">
            <a:xfrm>
              <a:off x="668" y="1973"/>
              <a:ext cx="245" cy="355"/>
            </a:xfrm>
            <a:custGeom>
              <a:avLst/>
              <a:gdLst>
                <a:gd name="T0" fmla="*/ 45 w 104"/>
                <a:gd name="T1" fmla="*/ 0 h 150"/>
                <a:gd name="T2" fmla="*/ 0 w 104"/>
                <a:gd name="T3" fmla="*/ 7 h 150"/>
                <a:gd name="T4" fmla="*/ 0 w 104"/>
                <a:gd name="T5" fmla="*/ 15 h 150"/>
                <a:gd name="T6" fmla="*/ 11 w 104"/>
                <a:gd name="T7" fmla="*/ 16 h 150"/>
                <a:gd name="T8" fmla="*/ 21 w 104"/>
                <a:gd name="T9" fmla="*/ 30 h 150"/>
                <a:gd name="T10" fmla="*/ 21 w 104"/>
                <a:gd name="T11" fmla="*/ 150 h 150"/>
                <a:gd name="T12" fmla="*/ 49 w 104"/>
                <a:gd name="T13" fmla="*/ 150 h 150"/>
                <a:gd name="T14" fmla="*/ 49 w 104"/>
                <a:gd name="T15" fmla="*/ 54 h 150"/>
                <a:gd name="T16" fmla="*/ 66 w 104"/>
                <a:gd name="T17" fmla="*/ 23 h 150"/>
                <a:gd name="T18" fmla="*/ 84 w 104"/>
                <a:gd name="T19" fmla="*/ 30 h 150"/>
                <a:gd name="T20" fmla="*/ 90 w 104"/>
                <a:gd name="T21" fmla="*/ 31 h 150"/>
                <a:gd name="T22" fmla="*/ 104 w 104"/>
                <a:gd name="T23" fmla="*/ 14 h 150"/>
                <a:gd name="T24" fmla="*/ 88 w 104"/>
                <a:gd name="T25" fmla="*/ 0 h 150"/>
                <a:gd name="T26" fmla="*/ 49 w 104"/>
                <a:gd name="T27" fmla="*/ 24 h 150"/>
                <a:gd name="T28" fmla="*/ 45 w 104"/>
                <a:gd name="T2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50">
                  <a:moveTo>
                    <a:pt x="45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9" y="17"/>
                    <a:pt x="21" y="19"/>
                    <a:pt x="21" y="30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31"/>
                    <a:pt x="59" y="23"/>
                    <a:pt x="66" y="23"/>
                  </a:cubicBezTo>
                  <a:cubicBezTo>
                    <a:pt x="71" y="23"/>
                    <a:pt x="76" y="25"/>
                    <a:pt x="84" y="30"/>
                  </a:cubicBezTo>
                  <a:cubicBezTo>
                    <a:pt x="86" y="31"/>
                    <a:pt x="89" y="31"/>
                    <a:pt x="90" y="31"/>
                  </a:cubicBezTo>
                  <a:cubicBezTo>
                    <a:pt x="97" y="31"/>
                    <a:pt x="104" y="24"/>
                    <a:pt x="104" y="14"/>
                  </a:cubicBezTo>
                  <a:cubicBezTo>
                    <a:pt x="104" y="8"/>
                    <a:pt x="100" y="0"/>
                    <a:pt x="88" y="0"/>
                  </a:cubicBezTo>
                  <a:cubicBezTo>
                    <a:pt x="77" y="0"/>
                    <a:pt x="68" y="6"/>
                    <a:pt x="49" y="24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7676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439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300"/>
        </a:spcBef>
        <a:spcAft>
          <a:spcPts val="600"/>
        </a:spcAft>
        <a:buClr>
          <a:schemeClr val="accent2"/>
        </a:buClr>
        <a:buSzPct val="110000"/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14400" rtl="0" eaLnBrk="1" latinLnBrk="0" hangingPunct="1">
        <a:spcBef>
          <a:spcPts val="300"/>
        </a:spcBef>
        <a:spcAft>
          <a:spcPts val="600"/>
        </a:spcAft>
        <a:buClr>
          <a:srgbClr val="6BC200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276225" algn="l" defTabSz="914400" rtl="0" eaLnBrk="1" latinLnBrk="0" hangingPunct="1">
        <a:spcBef>
          <a:spcPts val="300"/>
        </a:spcBef>
        <a:spcAft>
          <a:spcPts val="600"/>
        </a:spcAft>
        <a:buClr>
          <a:srgbClr val="6BC200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6700" algn="l" defTabSz="914400" rtl="0" eaLnBrk="1" latinLnBrk="0" hangingPunct="1">
        <a:spcBef>
          <a:spcPts val="300"/>
        </a:spcBef>
        <a:spcAft>
          <a:spcPts val="600"/>
        </a:spcAft>
        <a:buClr>
          <a:srgbClr val="6BC200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76325" indent="-266700" algn="l" defTabSz="914400" rtl="0" eaLnBrk="1" latinLnBrk="0" hangingPunct="1">
        <a:spcBef>
          <a:spcPts val="300"/>
        </a:spcBef>
        <a:spcAft>
          <a:spcPts val="600"/>
        </a:spcAft>
        <a:buClr>
          <a:srgbClr val="6BC200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" b="0" i="0" u="none" dirty="0" smtClean="0"/>
              <a:t>W4-Raum 328: </a:t>
            </a:r>
            <a:r>
              <a:rPr lang="en" sz="2400" b="0" i="0" u="none" dirty="0" smtClean="0"/>
              <a:t>Umwandlung in ein Büro</a:t>
            </a:r>
            <a:endParaRPr lang="en" dirty="0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 rot="5400000">
            <a:off x="1383634" y="5084715"/>
            <a:ext cx="1173162" cy="5309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b="1" dirty="0" smtClean="0">
                <a:solidFill>
                  <a:srgbClr val="676767"/>
                </a:solidFill>
              </a:rPr>
              <a:t>Arbeitstisch</a:t>
            </a:r>
            <a:endParaRPr lang="en-US" sz="800" b="1" dirty="0" err="1" smtClean="0">
              <a:solidFill>
                <a:srgbClr val="676767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 rot="5400000">
            <a:off x="3226478" y="5076402"/>
            <a:ext cx="1173162" cy="5309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b="1" dirty="0" smtClean="0">
                <a:solidFill>
                  <a:srgbClr val="676767"/>
                </a:solidFill>
              </a:rPr>
              <a:t>Arbeitstisch</a:t>
            </a:r>
            <a:endParaRPr lang="en-US" sz="800" b="1" dirty="0" err="1" smtClean="0">
              <a:solidFill>
                <a:srgbClr val="676767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 rot="16200000">
            <a:off x="3805388" y="5076402"/>
            <a:ext cx="1173162" cy="5309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b="1" dirty="0" smtClean="0">
                <a:solidFill>
                  <a:srgbClr val="676767"/>
                </a:solidFill>
              </a:rPr>
              <a:t>Arbeitstisch</a:t>
            </a:r>
            <a:endParaRPr lang="en-US" sz="800" b="1" dirty="0" err="1" smtClean="0">
              <a:solidFill>
                <a:srgbClr val="676767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896743" y="2216439"/>
            <a:ext cx="657225" cy="3905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b="1" dirty="0" err="1" smtClean="0">
                <a:solidFill>
                  <a:srgbClr val="FFFFFF"/>
                </a:solidFill>
              </a:rPr>
              <a:t>Grosser</a:t>
            </a:r>
            <a:endParaRPr lang="de-DE" sz="800" b="1" dirty="0">
              <a:solidFill>
                <a:srgbClr val="FFFFFF"/>
              </a:solidFill>
            </a:endParaRPr>
          </a:p>
          <a:p>
            <a:pPr algn="ctr"/>
            <a:r>
              <a:rPr lang="de-DE" sz="800" b="1" dirty="0" smtClean="0">
                <a:solidFill>
                  <a:srgbClr val="FFFFFF"/>
                </a:solidFill>
              </a:rPr>
              <a:t>Schrank</a:t>
            </a:r>
            <a:endParaRPr lang="en-US" sz="800" b="1" dirty="0" err="1" smtClean="0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 rot="5400000">
            <a:off x="5324249" y="5076402"/>
            <a:ext cx="1173162" cy="5309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b="1" dirty="0" smtClean="0">
                <a:solidFill>
                  <a:srgbClr val="676767"/>
                </a:solidFill>
              </a:rPr>
              <a:t>Arbeitstisch</a:t>
            </a:r>
            <a:endParaRPr lang="en-US" sz="800" b="1" dirty="0" err="1" smtClean="0">
              <a:solidFill>
                <a:srgbClr val="676767"/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 rot="16200000">
            <a:off x="5911323" y="5076402"/>
            <a:ext cx="1173162" cy="5309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b="1" dirty="0" smtClean="0">
                <a:solidFill>
                  <a:srgbClr val="676767"/>
                </a:solidFill>
              </a:rPr>
              <a:t>Arbeitstisch</a:t>
            </a:r>
            <a:endParaRPr lang="en-US" sz="800" b="1" dirty="0" err="1" smtClean="0">
              <a:solidFill>
                <a:srgbClr val="676767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 rot="5400000">
            <a:off x="913457" y="3199379"/>
            <a:ext cx="1199693" cy="5309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b="1" dirty="0" smtClean="0">
                <a:solidFill>
                  <a:srgbClr val="676767"/>
                </a:solidFill>
              </a:rPr>
              <a:t>Arbeitstisch</a:t>
            </a:r>
            <a:endParaRPr lang="en-US" sz="800" b="1" dirty="0" err="1" smtClean="0">
              <a:solidFill>
                <a:srgbClr val="676767"/>
              </a:solidFill>
            </a:endParaRPr>
          </a:p>
        </p:txBody>
      </p:sp>
      <p:sp>
        <p:nvSpPr>
          <p:cNvPr id="39" name="chair"/>
          <p:cNvSpPr>
            <a:spLocks noEditPoints="1" noChangeArrowheads="1"/>
          </p:cNvSpPr>
          <p:nvPr/>
        </p:nvSpPr>
        <p:spPr bwMode="auto">
          <a:xfrm rot="16200000">
            <a:off x="1428055" y="5270348"/>
            <a:ext cx="249425" cy="186412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5400 w 21600"/>
              <a:gd name="T9" fmla="*/ 7265 h 21600"/>
              <a:gd name="T10" fmla="*/ 16200 w 21600"/>
              <a:gd name="T11" fmla="*/ 1786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2960" y="3927"/>
                </a:moveTo>
                <a:lnTo>
                  <a:pt x="14760" y="3927"/>
                </a:lnTo>
                <a:cubicBezTo>
                  <a:pt x="17640" y="4713"/>
                  <a:pt x="18000" y="3535"/>
                  <a:pt x="18000" y="2356"/>
                </a:cubicBezTo>
                <a:cubicBezTo>
                  <a:pt x="18000" y="785"/>
                  <a:pt x="15840" y="0"/>
                  <a:pt x="10800" y="0"/>
                </a:cubicBezTo>
                <a:cubicBezTo>
                  <a:pt x="6120" y="0"/>
                  <a:pt x="3600" y="785"/>
                  <a:pt x="3600" y="2356"/>
                </a:cubicBezTo>
                <a:cubicBezTo>
                  <a:pt x="3600" y="3535"/>
                  <a:pt x="4320" y="4713"/>
                  <a:pt x="6840" y="3927"/>
                </a:cubicBezTo>
                <a:lnTo>
                  <a:pt x="8640" y="3927"/>
                </a:lnTo>
                <a:lnTo>
                  <a:pt x="8640" y="5891"/>
                </a:lnTo>
                <a:lnTo>
                  <a:pt x="6840" y="5891"/>
                </a:lnTo>
                <a:cubicBezTo>
                  <a:pt x="5400" y="5891"/>
                  <a:pt x="4320" y="7069"/>
                  <a:pt x="4320" y="8640"/>
                </a:cubicBezTo>
                <a:lnTo>
                  <a:pt x="4320" y="10996"/>
                </a:lnTo>
                <a:lnTo>
                  <a:pt x="2880" y="10996"/>
                </a:lnTo>
                <a:lnTo>
                  <a:pt x="2880" y="8640"/>
                </a:lnTo>
                <a:cubicBezTo>
                  <a:pt x="2880" y="7855"/>
                  <a:pt x="2520" y="7069"/>
                  <a:pt x="1440" y="7069"/>
                </a:cubicBezTo>
                <a:cubicBezTo>
                  <a:pt x="720" y="7069"/>
                  <a:pt x="0" y="7855"/>
                  <a:pt x="0" y="8640"/>
                </a:cubicBezTo>
                <a:lnTo>
                  <a:pt x="0" y="10604"/>
                </a:lnTo>
                <a:lnTo>
                  <a:pt x="0" y="17280"/>
                </a:lnTo>
                <a:cubicBezTo>
                  <a:pt x="0" y="18065"/>
                  <a:pt x="720" y="18851"/>
                  <a:pt x="1440" y="18851"/>
                </a:cubicBezTo>
                <a:cubicBezTo>
                  <a:pt x="2520" y="18851"/>
                  <a:pt x="2880" y="18065"/>
                  <a:pt x="2880" y="17280"/>
                </a:cubicBezTo>
                <a:lnTo>
                  <a:pt x="2880" y="14531"/>
                </a:lnTo>
                <a:lnTo>
                  <a:pt x="4320" y="14531"/>
                </a:lnTo>
                <a:lnTo>
                  <a:pt x="4320" y="15709"/>
                </a:lnTo>
                <a:cubicBezTo>
                  <a:pt x="4320" y="18458"/>
                  <a:pt x="6840" y="21600"/>
                  <a:pt x="10800" y="21600"/>
                </a:cubicBezTo>
                <a:cubicBezTo>
                  <a:pt x="15120" y="21600"/>
                  <a:pt x="17280" y="18458"/>
                  <a:pt x="17280" y="15709"/>
                </a:cubicBezTo>
                <a:lnTo>
                  <a:pt x="17280" y="14531"/>
                </a:lnTo>
                <a:lnTo>
                  <a:pt x="18720" y="14531"/>
                </a:lnTo>
                <a:lnTo>
                  <a:pt x="18720" y="17280"/>
                </a:lnTo>
                <a:cubicBezTo>
                  <a:pt x="18720" y="18065"/>
                  <a:pt x="19440" y="18851"/>
                  <a:pt x="20160" y="18851"/>
                </a:cubicBezTo>
                <a:cubicBezTo>
                  <a:pt x="20880" y="18851"/>
                  <a:pt x="21600" y="18065"/>
                  <a:pt x="21600" y="17280"/>
                </a:cubicBezTo>
                <a:lnTo>
                  <a:pt x="21600" y="10604"/>
                </a:lnTo>
                <a:lnTo>
                  <a:pt x="21600" y="8640"/>
                </a:lnTo>
                <a:cubicBezTo>
                  <a:pt x="21600" y="7855"/>
                  <a:pt x="20880" y="7069"/>
                  <a:pt x="20160" y="7069"/>
                </a:cubicBezTo>
                <a:cubicBezTo>
                  <a:pt x="19440" y="7069"/>
                  <a:pt x="18720" y="7855"/>
                  <a:pt x="18720" y="8640"/>
                </a:cubicBezTo>
                <a:lnTo>
                  <a:pt x="18720" y="10996"/>
                </a:lnTo>
                <a:lnTo>
                  <a:pt x="17280" y="10996"/>
                </a:lnTo>
                <a:lnTo>
                  <a:pt x="17280" y="8640"/>
                </a:lnTo>
                <a:cubicBezTo>
                  <a:pt x="17280" y="7069"/>
                  <a:pt x="16200" y="5891"/>
                  <a:pt x="14760" y="5891"/>
                </a:cubicBezTo>
                <a:lnTo>
                  <a:pt x="12960" y="5891"/>
                </a:lnTo>
                <a:close/>
                <a:moveTo>
                  <a:pt x="12960" y="3927"/>
                </a:moveTo>
                <a:moveTo>
                  <a:pt x="2880" y="10996"/>
                </a:moveTo>
                <a:moveTo>
                  <a:pt x="4320" y="10996"/>
                </a:moveTo>
                <a:lnTo>
                  <a:pt x="4320" y="14531"/>
                </a:lnTo>
                <a:moveTo>
                  <a:pt x="2880" y="14531"/>
                </a:moveTo>
                <a:lnTo>
                  <a:pt x="2880" y="10996"/>
                </a:lnTo>
                <a:moveTo>
                  <a:pt x="17280" y="10996"/>
                </a:moveTo>
                <a:moveTo>
                  <a:pt x="18720" y="10996"/>
                </a:moveTo>
                <a:lnTo>
                  <a:pt x="18720" y="14531"/>
                </a:lnTo>
                <a:moveTo>
                  <a:pt x="17280" y="14531"/>
                </a:moveTo>
                <a:lnTo>
                  <a:pt x="17280" y="10996"/>
                </a:lnTo>
                <a:moveTo>
                  <a:pt x="8640" y="3927"/>
                </a:moveTo>
                <a:lnTo>
                  <a:pt x="12960" y="3927"/>
                </a:lnTo>
                <a:moveTo>
                  <a:pt x="12960" y="5891"/>
                </a:moveTo>
                <a:lnTo>
                  <a:pt x="8640" y="5891"/>
                </a:lnTo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40" name="chair"/>
          <p:cNvSpPr>
            <a:spLocks noEditPoints="1" noChangeArrowheads="1"/>
          </p:cNvSpPr>
          <p:nvPr/>
        </p:nvSpPr>
        <p:spPr bwMode="auto">
          <a:xfrm rot="16200000">
            <a:off x="3279443" y="5270366"/>
            <a:ext cx="249425" cy="186412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5400 w 21600"/>
              <a:gd name="T9" fmla="*/ 7265 h 21600"/>
              <a:gd name="T10" fmla="*/ 16200 w 21600"/>
              <a:gd name="T11" fmla="*/ 1786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2960" y="3927"/>
                </a:moveTo>
                <a:lnTo>
                  <a:pt x="14760" y="3927"/>
                </a:lnTo>
                <a:cubicBezTo>
                  <a:pt x="17640" y="4713"/>
                  <a:pt x="18000" y="3535"/>
                  <a:pt x="18000" y="2356"/>
                </a:cubicBezTo>
                <a:cubicBezTo>
                  <a:pt x="18000" y="785"/>
                  <a:pt x="15840" y="0"/>
                  <a:pt x="10800" y="0"/>
                </a:cubicBezTo>
                <a:cubicBezTo>
                  <a:pt x="6120" y="0"/>
                  <a:pt x="3600" y="785"/>
                  <a:pt x="3600" y="2356"/>
                </a:cubicBezTo>
                <a:cubicBezTo>
                  <a:pt x="3600" y="3535"/>
                  <a:pt x="4320" y="4713"/>
                  <a:pt x="6840" y="3927"/>
                </a:cubicBezTo>
                <a:lnTo>
                  <a:pt x="8640" y="3927"/>
                </a:lnTo>
                <a:lnTo>
                  <a:pt x="8640" y="5891"/>
                </a:lnTo>
                <a:lnTo>
                  <a:pt x="6840" y="5891"/>
                </a:lnTo>
                <a:cubicBezTo>
                  <a:pt x="5400" y="5891"/>
                  <a:pt x="4320" y="7069"/>
                  <a:pt x="4320" y="8640"/>
                </a:cubicBezTo>
                <a:lnTo>
                  <a:pt x="4320" y="10996"/>
                </a:lnTo>
                <a:lnTo>
                  <a:pt x="2880" y="10996"/>
                </a:lnTo>
                <a:lnTo>
                  <a:pt x="2880" y="8640"/>
                </a:lnTo>
                <a:cubicBezTo>
                  <a:pt x="2880" y="7855"/>
                  <a:pt x="2520" y="7069"/>
                  <a:pt x="1440" y="7069"/>
                </a:cubicBezTo>
                <a:cubicBezTo>
                  <a:pt x="720" y="7069"/>
                  <a:pt x="0" y="7855"/>
                  <a:pt x="0" y="8640"/>
                </a:cubicBezTo>
                <a:lnTo>
                  <a:pt x="0" y="10604"/>
                </a:lnTo>
                <a:lnTo>
                  <a:pt x="0" y="17280"/>
                </a:lnTo>
                <a:cubicBezTo>
                  <a:pt x="0" y="18065"/>
                  <a:pt x="720" y="18851"/>
                  <a:pt x="1440" y="18851"/>
                </a:cubicBezTo>
                <a:cubicBezTo>
                  <a:pt x="2520" y="18851"/>
                  <a:pt x="2880" y="18065"/>
                  <a:pt x="2880" y="17280"/>
                </a:cubicBezTo>
                <a:lnTo>
                  <a:pt x="2880" y="14531"/>
                </a:lnTo>
                <a:lnTo>
                  <a:pt x="4320" y="14531"/>
                </a:lnTo>
                <a:lnTo>
                  <a:pt x="4320" y="15709"/>
                </a:lnTo>
                <a:cubicBezTo>
                  <a:pt x="4320" y="18458"/>
                  <a:pt x="6840" y="21600"/>
                  <a:pt x="10800" y="21600"/>
                </a:cubicBezTo>
                <a:cubicBezTo>
                  <a:pt x="15120" y="21600"/>
                  <a:pt x="17280" y="18458"/>
                  <a:pt x="17280" y="15709"/>
                </a:cubicBezTo>
                <a:lnTo>
                  <a:pt x="17280" y="14531"/>
                </a:lnTo>
                <a:lnTo>
                  <a:pt x="18720" y="14531"/>
                </a:lnTo>
                <a:lnTo>
                  <a:pt x="18720" y="17280"/>
                </a:lnTo>
                <a:cubicBezTo>
                  <a:pt x="18720" y="18065"/>
                  <a:pt x="19440" y="18851"/>
                  <a:pt x="20160" y="18851"/>
                </a:cubicBezTo>
                <a:cubicBezTo>
                  <a:pt x="20880" y="18851"/>
                  <a:pt x="21600" y="18065"/>
                  <a:pt x="21600" y="17280"/>
                </a:cubicBezTo>
                <a:lnTo>
                  <a:pt x="21600" y="10604"/>
                </a:lnTo>
                <a:lnTo>
                  <a:pt x="21600" y="8640"/>
                </a:lnTo>
                <a:cubicBezTo>
                  <a:pt x="21600" y="7855"/>
                  <a:pt x="20880" y="7069"/>
                  <a:pt x="20160" y="7069"/>
                </a:cubicBezTo>
                <a:cubicBezTo>
                  <a:pt x="19440" y="7069"/>
                  <a:pt x="18720" y="7855"/>
                  <a:pt x="18720" y="8640"/>
                </a:cubicBezTo>
                <a:lnTo>
                  <a:pt x="18720" y="10996"/>
                </a:lnTo>
                <a:lnTo>
                  <a:pt x="17280" y="10996"/>
                </a:lnTo>
                <a:lnTo>
                  <a:pt x="17280" y="8640"/>
                </a:lnTo>
                <a:cubicBezTo>
                  <a:pt x="17280" y="7069"/>
                  <a:pt x="16200" y="5891"/>
                  <a:pt x="14760" y="5891"/>
                </a:cubicBezTo>
                <a:lnTo>
                  <a:pt x="12960" y="5891"/>
                </a:lnTo>
                <a:close/>
                <a:moveTo>
                  <a:pt x="12960" y="3927"/>
                </a:moveTo>
                <a:moveTo>
                  <a:pt x="2880" y="10996"/>
                </a:moveTo>
                <a:moveTo>
                  <a:pt x="4320" y="10996"/>
                </a:moveTo>
                <a:lnTo>
                  <a:pt x="4320" y="14531"/>
                </a:lnTo>
                <a:moveTo>
                  <a:pt x="2880" y="14531"/>
                </a:moveTo>
                <a:lnTo>
                  <a:pt x="2880" y="10996"/>
                </a:lnTo>
                <a:moveTo>
                  <a:pt x="17280" y="10996"/>
                </a:moveTo>
                <a:moveTo>
                  <a:pt x="18720" y="10996"/>
                </a:moveTo>
                <a:lnTo>
                  <a:pt x="18720" y="14531"/>
                </a:lnTo>
                <a:moveTo>
                  <a:pt x="17280" y="14531"/>
                </a:moveTo>
                <a:lnTo>
                  <a:pt x="17280" y="10996"/>
                </a:lnTo>
                <a:moveTo>
                  <a:pt x="8640" y="3927"/>
                </a:moveTo>
                <a:lnTo>
                  <a:pt x="12960" y="3927"/>
                </a:lnTo>
                <a:moveTo>
                  <a:pt x="12960" y="5891"/>
                </a:moveTo>
                <a:lnTo>
                  <a:pt x="8640" y="5891"/>
                </a:lnTo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41" name="chair"/>
          <p:cNvSpPr>
            <a:spLocks noEditPoints="1" noChangeArrowheads="1"/>
          </p:cNvSpPr>
          <p:nvPr/>
        </p:nvSpPr>
        <p:spPr bwMode="auto">
          <a:xfrm rot="5400000">
            <a:off x="4666609" y="5270367"/>
            <a:ext cx="249425" cy="186412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5400 w 21600"/>
              <a:gd name="T9" fmla="*/ 7265 h 21600"/>
              <a:gd name="T10" fmla="*/ 16200 w 21600"/>
              <a:gd name="T11" fmla="*/ 1786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2960" y="3927"/>
                </a:moveTo>
                <a:lnTo>
                  <a:pt x="14760" y="3927"/>
                </a:lnTo>
                <a:cubicBezTo>
                  <a:pt x="17640" y="4713"/>
                  <a:pt x="18000" y="3535"/>
                  <a:pt x="18000" y="2356"/>
                </a:cubicBezTo>
                <a:cubicBezTo>
                  <a:pt x="18000" y="785"/>
                  <a:pt x="15840" y="0"/>
                  <a:pt x="10800" y="0"/>
                </a:cubicBezTo>
                <a:cubicBezTo>
                  <a:pt x="6120" y="0"/>
                  <a:pt x="3600" y="785"/>
                  <a:pt x="3600" y="2356"/>
                </a:cubicBezTo>
                <a:cubicBezTo>
                  <a:pt x="3600" y="3535"/>
                  <a:pt x="4320" y="4713"/>
                  <a:pt x="6840" y="3927"/>
                </a:cubicBezTo>
                <a:lnTo>
                  <a:pt x="8640" y="3927"/>
                </a:lnTo>
                <a:lnTo>
                  <a:pt x="8640" y="5891"/>
                </a:lnTo>
                <a:lnTo>
                  <a:pt x="6840" y="5891"/>
                </a:lnTo>
                <a:cubicBezTo>
                  <a:pt x="5400" y="5891"/>
                  <a:pt x="4320" y="7069"/>
                  <a:pt x="4320" y="8640"/>
                </a:cubicBezTo>
                <a:lnTo>
                  <a:pt x="4320" y="10996"/>
                </a:lnTo>
                <a:lnTo>
                  <a:pt x="2880" y="10996"/>
                </a:lnTo>
                <a:lnTo>
                  <a:pt x="2880" y="8640"/>
                </a:lnTo>
                <a:cubicBezTo>
                  <a:pt x="2880" y="7855"/>
                  <a:pt x="2520" y="7069"/>
                  <a:pt x="1440" y="7069"/>
                </a:cubicBezTo>
                <a:cubicBezTo>
                  <a:pt x="720" y="7069"/>
                  <a:pt x="0" y="7855"/>
                  <a:pt x="0" y="8640"/>
                </a:cubicBezTo>
                <a:lnTo>
                  <a:pt x="0" y="10604"/>
                </a:lnTo>
                <a:lnTo>
                  <a:pt x="0" y="17280"/>
                </a:lnTo>
                <a:cubicBezTo>
                  <a:pt x="0" y="18065"/>
                  <a:pt x="720" y="18851"/>
                  <a:pt x="1440" y="18851"/>
                </a:cubicBezTo>
                <a:cubicBezTo>
                  <a:pt x="2520" y="18851"/>
                  <a:pt x="2880" y="18065"/>
                  <a:pt x="2880" y="17280"/>
                </a:cubicBezTo>
                <a:lnTo>
                  <a:pt x="2880" y="14531"/>
                </a:lnTo>
                <a:lnTo>
                  <a:pt x="4320" y="14531"/>
                </a:lnTo>
                <a:lnTo>
                  <a:pt x="4320" y="15709"/>
                </a:lnTo>
                <a:cubicBezTo>
                  <a:pt x="4320" y="18458"/>
                  <a:pt x="6840" y="21600"/>
                  <a:pt x="10800" y="21600"/>
                </a:cubicBezTo>
                <a:cubicBezTo>
                  <a:pt x="15120" y="21600"/>
                  <a:pt x="17280" y="18458"/>
                  <a:pt x="17280" y="15709"/>
                </a:cubicBezTo>
                <a:lnTo>
                  <a:pt x="17280" y="14531"/>
                </a:lnTo>
                <a:lnTo>
                  <a:pt x="18720" y="14531"/>
                </a:lnTo>
                <a:lnTo>
                  <a:pt x="18720" y="17280"/>
                </a:lnTo>
                <a:cubicBezTo>
                  <a:pt x="18720" y="18065"/>
                  <a:pt x="19440" y="18851"/>
                  <a:pt x="20160" y="18851"/>
                </a:cubicBezTo>
                <a:cubicBezTo>
                  <a:pt x="20880" y="18851"/>
                  <a:pt x="21600" y="18065"/>
                  <a:pt x="21600" y="17280"/>
                </a:cubicBezTo>
                <a:lnTo>
                  <a:pt x="21600" y="10604"/>
                </a:lnTo>
                <a:lnTo>
                  <a:pt x="21600" y="8640"/>
                </a:lnTo>
                <a:cubicBezTo>
                  <a:pt x="21600" y="7855"/>
                  <a:pt x="20880" y="7069"/>
                  <a:pt x="20160" y="7069"/>
                </a:cubicBezTo>
                <a:cubicBezTo>
                  <a:pt x="19440" y="7069"/>
                  <a:pt x="18720" y="7855"/>
                  <a:pt x="18720" y="8640"/>
                </a:cubicBezTo>
                <a:lnTo>
                  <a:pt x="18720" y="10996"/>
                </a:lnTo>
                <a:lnTo>
                  <a:pt x="17280" y="10996"/>
                </a:lnTo>
                <a:lnTo>
                  <a:pt x="17280" y="8640"/>
                </a:lnTo>
                <a:cubicBezTo>
                  <a:pt x="17280" y="7069"/>
                  <a:pt x="16200" y="5891"/>
                  <a:pt x="14760" y="5891"/>
                </a:cubicBezTo>
                <a:lnTo>
                  <a:pt x="12960" y="5891"/>
                </a:lnTo>
                <a:close/>
                <a:moveTo>
                  <a:pt x="12960" y="3927"/>
                </a:moveTo>
                <a:moveTo>
                  <a:pt x="2880" y="10996"/>
                </a:moveTo>
                <a:moveTo>
                  <a:pt x="4320" y="10996"/>
                </a:moveTo>
                <a:lnTo>
                  <a:pt x="4320" y="14531"/>
                </a:lnTo>
                <a:moveTo>
                  <a:pt x="2880" y="14531"/>
                </a:moveTo>
                <a:lnTo>
                  <a:pt x="2880" y="10996"/>
                </a:lnTo>
                <a:moveTo>
                  <a:pt x="17280" y="10996"/>
                </a:moveTo>
                <a:moveTo>
                  <a:pt x="18720" y="10996"/>
                </a:moveTo>
                <a:lnTo>
                  <a:pt x="18720" y="14531"/>
                </a:lnTo>
                <a:moveTo>
                  <a:pt x="17280" y="14531"/>
                </a:moveTo>
                <a:lnTo>
                  <a:pt x="17280" y="10996"/>
                </a:lnTo>
                <a:moveTo>
                  <a:pt x="8640" y="3927"/>
                </a:moveTo>
                <a:lnTo>
                  <a:pt x="12960" y="3927"/>
                </a:lnTo>
                <a:moveTo>
                  <a:pt x="12960" y="5891"/>
                </a:moveTo>
                <a:lnTo>
                  <a:pt x="8640" y="5891"/>
                </a:lnTo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42" name="chair"/>
          <p:cNvSpPr>
            <a:spLocks noEditPoints="1" noChangeArrowheads="1"/>
          </p:cNvSpPr>
          <p:nvPr/>
        </p:nvSpPr>
        <p:spPr bwMode="auto">
          <a:xfrm rot="5400000">
            <a:off x="6848449" y="5270368"/>
            <a:ext cx="249425" cy="186412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5400 w 21600"/>
              <a:gd name="T9" fmla="*/ 7265 h 21600"/>
              <a:gd name="T10" fmla="*/ 16200 w 21600"/>
              <a:gd name="T11" fmla="*/ 1786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2960" y="3927"/>
                </a:moveTo>
                <a:lnTo>
                  <a:pt x="14760" y="3927"/>
                </a:lnTo>
                <a:cubicBezTo>
                  <a:pt x="17640" y="4713"/>
                  <a:pt x="18000" y="3535"/>
                  <a:pt x="18000" y="2356"/>
                </a:cubicBezTo>
                <a:cubicBezTo>
                  <a:pt x="18000" y="785"/>
                  <a:pt x="15840" y="0"/>
                  <a:pt x="10800" y="0"/>
                </a:cubicBezTo>
                <a:cubicBezTo>
                  <a:pt x="6120" y="0"/>
                  <a:pt x="3600" y="785"/>
                  <a:pt x="3600" y="2356"/>
                </a:cubicBezTo>
                <a:cubicBezTo>
                  <a:pt x="3600" y="3535"/>
                  <a:pt x="4320" y="4713"/>
                  <a:pt x="6840" y="3927"/>
                </a:cubicBezTo>
                <a:lnTo>
                  <a:pt x="8640" y="3927"/>
                </a:lnTo>
                <a:lnTo>
                  <a:pt x="8640" y="5891"/>
                </a:lnTo>
                <a:lnTo>
                  <a:pt x="6840" y="5891"/>
                </a:lnTo>
                <a:cubicBezTo>
                  <a:pt x="5400" y="5891"/>
                  <a:pt x="4320" y="7069"/>
                  <a:pt x="4320" y="8640"/>
                </a:cubicBezTo>
                <a:lnTo>
                  <a:pt x="4320" y="10996"/>
                </a:lnTo>
                <a:lnTo>
                  <a:pt x="2880" y="10996"/>
                </a:lnTo>
                <a:lnTo>
                  <a:pt x="2880" y="8640"/>
                </a:lnTo>
                <a:cubicBezTo>
                  <a:pt x="2880" y="7855"/>
                  <a:pt x="2520" y="7069"/>
                  <a:pt x="1440" y="7069"/>
                </a:cubicBezTo>
                <a:cubicBezTo>
                  <a:pt x="720" y="7069"/>
                  <a:pt x="0" y="7855"/>
                  <a:pt x="0" y="8640"/>
                </a:cubicBezTo>
                <a:lnTo>
                  <a:pt x="0" y="10604"/>
                </a:lnTo>
                <a:lnTo>
                  <a:pt x="0" y="17280"/>
                </a:lnTo>
                <a:cubicBezTo>
                  <a:pt x="0" y="18065"/>
                  <a:pt x="720" y="18851"/>
                  <a:pt x="1440" y="18851"/>
                </a:cubicBezTo>
                <a:cubicBezTo>
                  <a:pt x="2520" y="18851"/>
                  <a:pt x="2880" y="18065"/>
                  <a:pt x="2880" y="17280"/>
                </a:cubicBezTo>
                <a:lnTo>
                  <a:pt x="2880" y="14531"/>
                </a:lnTo>
                <a:lnTo>
                  <a:pt x="4320" y="14531"/>
                </a:lnTo>
                <a:lnTo>
                  <a:pt x="4320" y="15709"/>
                </a:lnTo>
                <a:cubicBezTo>
                  <a:pt x="4320" y="18458"/>
                  <a:pt x="6840" y="21600"/>
                  <a:pt x="10800" y="21600"/>
                </a:cubicBezTo>
                <a:cubicBezTo>
                  <a:pt x="15120" y="21600"/>
                  <a:pt x="17280" y="18458"/>
                  <a:pt x="17280" y="15709"/>
                </a:cubicBezTo>
                <a:lnTo>
                  <a:pt x="17280" y="14531"/>
                </a:lnTo>
                <a:lnTo>
                  <a:pt x="18720" y="14531"/>
                </a:lnTo>
                <a:lnTo>
                  <a:pt x="18720" y="17280"/>
                </a:lnTo>
                <a:cubicBezTo>
                  <a:pt x="18720" y="18065"/>
                  <a:pt x="19440" y="18851"/>
                  <a:pt x="20160" y="18851"/>
                </a:cubicBezTo>
                <a:cubicBezTo>
                  <a:pt x="20880" y="18851"/>
                  <a:pt x="21600" y="18065"/>
                  <a:pt x="21600" y="17280"/>
                </a:cubicBezTo>
                <a:lnTo>
                  <a:pt x="21600" y="10604"/>
                </a:lnTo>
                <a:lnTo>
                  <a:pt x="21600" y="8640"/>
                </a:lnTo>
                <a:cubicBezTo>
                  <a:pt x="21600" y="7855"/>
                  <a:pt x="20880" y="7069"/>
                  <a:pt x="20160" y="7069"/>
                </a:cubicBezTo>
                <a:cubicBezTo>
                  <a:pt x="19440" y="7069"/>
                  <a:pt x="18720" y="7855"/>
                  <a:pt x="18720" y="8640"/>
                </a:cubicBezTo>
                <a:lnTo>
                  <a:pt x="18720" y="10996"/>
                </a:lnTo>
                <a:lnTo>
                  <a:pt x="17280" y="10996"/>
                </a:lnTo>
                <a:lnTo>
                  <a:pt x="17280" y="8640"/>
                </a:lnTo>
                <a:cubicBezTo>
                  <a:pt x="17280" y="7069"/>
                  <a:pt x="16200" y="5891"/>
                  <a:pt x="14760" y="5891"/>
                </a:cubicBezTo>
                <a:lnTo>
                  <a:pt x="12960" y="5891"/>
                </a:lnTo>
                <a:close/>
                <a:moveTo>
                  <a:pt x="12960" y="3927"/>
                </a:moveTo>
                <a:moveTo>
                  <a:pt x="2880" y="10996"/>
                </a:moveTo>
                <a:moveTo>
                  <a:pt x="4320" y="10996"/>
                </a:moveTo>
                <a:lnTo>
                  <a:pt x="4320" y="14531"/>
                </a:lnTo>
                <a:moveTo>
                  <a:pt x="2880" y="14531"/>
                </a:moveTo>
                <a:lnTo>
                  <a:pt x="2880" y="10996"/>
                </a:lnTo>
                <a:moveTo>
                  <a:pt x="17280" y="10996"/>
                </a:moveTo>
                <a:moveTo>
                  <a:pt x="18720" y="10996"/>
                </a:moveTo>
                <a:lnTo>
                  <a:pt x="18720" y="14531"/>
                </a:lnTo>
                <a:moveTo>
                  <a:pt x="17280" y="14531"/>
                </a:moveTo>
                <a:lnTo>
                  <a:pt x="17280" y="10996"/>
                </a:lnTo>
                <a:moveTo>
                  <a:pt x="8640" y="3927"/>
                </a:moveTo>
                <a:lnTo>
                  <a:pt x="12960" y="3927"/>
                </a:lnTo>
                <a:moveTo>
                  <a:pt x="12960" y="5891"/>
                </a:moveTo>
                <a:lnTo>
                  <a:pt x="8640" y="5891"/>
                </a:lnTo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43" name="chair"/>
          <p:cNvSpPr>
            <a:spLocks noEditPoints="1" noChangeArrowheads="1"/>
          </p:cNvSpPr>
          <p:nvPr/>
        </p:nvSpPr>
        <p:spPr bwMode="auto">
          <a:xfrm rot="16200000">
            <a:off x="5394168" y="5270367"/>
            <a:ext cx="249425" cy="186412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5400 w 21600"/>
              <a:gd name="T9" fmla="*/ 7265 h 21600"/>
              <a:gd name="T10" fmla="*/ 16200 w 21600"/>
              <a:gd name="T11" fmla="*/ 1786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2960" y="3927"/>
                </a:moveTo>
                <a:lnTo>
                  <a:pt x="14760" y="3927"/>
                </a:lnTo>
                <a:cubicBezTo>
                  <a:pt x="17640" y="4713"/>
                  <a:pt x="18000" y="3535"/>
                  <a:pt x="18000" y="2356"/>
                </a:cubicBezTo>
                <a:cubicBezTo>
                  <a:pt x="18000" y="785"/>
                  <a:pt x="15840" y="0"/>
                  <a:pt x="10800" y="0"/>
                </a:cubicBezTo>
                <a:cubicBezTo>
                  <a:pt x="6120" y="0"/>
                  <a:pt x="3600" y="785"/>
                  <a:pt x="3600" y="2356"/>
                </a:cubicBezTo>
                <a:cubicBezTo>
                  <a:pt x="3600" y="3535"/>
                  <a:pt x="4320" y="4713"/>
                  <a:pt x="6840" y="3927"/>
                </a:cubicBezTo>
                <a:lnTo>
                  <a:pt x="8640" y="3927"/>
                </a:lnTo>
                <a:lnTo>
                  <a:pt x="8640" y="5891"/>
                </a:lnTo>
                <a:lnTo>
                  <a:pt x="6840" y="5891"/>
                </a:lnTo>
                <a:cubicBezTo>
                  <a:pt x="5400" y="5891"/>
                  <a:pt x="4320" y="7069"/>
                  <a:pt x="4320" y="8640"/>
                </a:cubicBezTo>
                <a:lnTo>
                  <a:pt x="4320" y="10996"/>
                </a:lnTo>
                <a:lnTo>
                  <a:pt x="2880" y="10996"/>
                </a:lnTo>
                <a:lnTo>
                  <a:pt x="2880" y="8640"/>
                </a:lnTo>
                <a:cubicBezTo>
                  <a:pt x="2880" y="7855"/>
                  <a:pt x="2520" y="7069"/>
                  <a:pt x="1440" y="7069"/>
                </a:cubicBezTo>
                <a:cubicBezTo>
                  <a:pt x="720" y="7069"/>
                  <a:pt x="0" y="7855"/>
                  <a:pt x="0" y="8640"/>
                </a:cubicBezTo>
                <a:lnTo>
                  <a:pt x="0" y="10604"/>
                </a:lnTo>
                <a:lnTo>
                  <a:pt x="0" y="17280"/>
                </a:lnTo>
                <a:cubicBezTo>
                  <a:pt x="0" y="18065"/>
                  <a:pt x="720" y="18851"/>
                  <a:pt x="1440" y="18851"/>
                </a:cubicBezTo>
                <a:cubicBezTo>
                  <a:pt x="2520" y="18851"/>
                  <a:pt x="2880" y="18065"/>
                  <a:pt x="2880" y="17280"/>
                </a:cubicBezTo>
                <a:lnTo>
                  <a:pt x="2880" y="14531"/>
                </a:lnTo>
                <a:lnTo>
                  <a:pt x="4320" y="14531"/>
                </a:lnTo>
                <a:lnTo>
                  <a:pt x="4320" y="15709"/>
                </a:lnTo>
                <a:cubicBezTo>
                  <a:pt x="4320" y="18458"/>
                  <a:pt x="6840" y="21600"/>
                  <a:pt x="10800" y="21600"/>
                </a:cubicBezTo>
                <a:cubicBezTo>
                  <a:pt x="15120" y="21600"/>
                  <a:pt x="17280" y="18458"/>
                  <a:pt x="17280" y="15709"/>
                </a:cubicBezTo>
                <a:lnTo>
                  <a:pt x="17280" y="14531"/>
                </a:lnTo>
                <a:lnTo>
                  <a:pt x="18720" y="14531"/>
                </a:lnTo>
                <a:lnTo>
                  <a:pt x="18720" y="17280"/>
                </a:lnTo>
                <a:cubicBezTo>
                  <a:pt x="18720" y="18065"/>
                  <a:pt x="19440" y="18851"/>
                  <a:pt x="20160" y="18851"/>
                </a:cubicBezTo>
                <a:cubicBezTo>
                  <a:pt x="20880" y="18851"/>
                  <a:pt x="21600" y="18065"/>
                  <a:pt x="21600" y="17280"/>
                </a:cubicBezTo>
                <a:lnTo>
                  <a:pt x="21600" y="10604"/>
                </a:lnTo>
                <a:lnTo>
                  <a:pt x="21600" y="8640"/>
                </a:lnTo>
                <a:cubicBezTo>
                  <a:pt x="21600" y="7855"/>
                  <a:pt x="20880" y="7069"/>
                  <a:pt x="20160" y="7069"/>
                </a:cubicBezTo>
                <a:cubicBezTo>
                  <a:pt x="19440" y="7069"/>
                  <a:pt x="18720" y="7855"/>
                  <a:pt x="18720" y="8640"/>
                </a:cubicBezTo>
                <a:lnTo>
                  <a:pt x="18720" y="10996"/>
                </a:lnTo>
                <a:lnTo>
                  <a:pt x="17280" y="10996"/>
                </a:lnTo>
                <a:lnTo>
                  <a:pt x="17280" y="8640"/>
                </a:lnTo>
                <a:cubicBezTo>
                  <a:pt x="17280" y="7069"/>
                  <a:pt x="16200" y="5891"/>
                  <a:pt x="14760" y="5891"/>
                </a:cubicBezTo>
                <a:lnTo>
                  <a:pt x="12960" y="5891"/>
                </a:lnTo>
                <a:close/>
                <a:moveTo>
                  <a:pt x="12960" y="3927"/>
                </a:moveTo>
                <a:moveTo>
                  <a:pt x="2880" y="10996"/>
                </a:moveTo>
                <a:moveTo>
                  <a:pt x="4320" y="10996"/>
                </a:moveTo>
                <a:lnTo>
                  <a:pt x="4320" y="14531"/>
                </a:lnTo>
                <a:moveTo>
                  <a:pt x="2880" y="14531"/>
                </a:moveTo>
                <a:lnTo>
                  <a:pt x="2880" y="10996"/>
                </a:lnTo>
                <a:moveTo>
                  <a:pt x="17280" y="10996"/>
                </a:moveTo>
                <a:moveTo>
                  <a:pt x="18720" y="10996"/>
                </a:moveTo>
                <a:lnTo>
                  <a:pt x="18720" y="14531"/>
                </a:lnTo>
                <a:moveTo>
                  <a:pt x="17280" y="14531"/>
                </a:moveTo>
                <a:lnTo>
                  <a:pt x="17280" y="10996"/>
                </a:lnTo>
                <a:moveTo>
                  <a:pt x="8640" y="3927"/>
                </a:moveTo>
                <a:lnTo>
                  <a:pt x="12960" y="3927"/>
                </a:lnTo>
                <a:moveTo>
                  <a:pt x="12960" y="5891"/>
                </a:moveTo>
                <a:lnTo>
                  <a:pt x="8640" y="5891"/>
                </a:lnTo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44" name="chair"/>
          <p:cNvSpPr>
            <a:spLocks noEditPoints="1" noChangeArrowheads="1"/>
          </p:cNvSpPr>
          <p:nvPr/>
        </p:nvSpPr>
        <p:spPr bwMode="auto">
          <a:xfrm rot="16200000">
            <a:off x="875490" y="3416753"/>
            <a:ext cx="249425" cy="186412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5400 w 21600"/>
              <a:gd name="T9" fmla="*/ 7265 h 21600"/>
              <a:gd name="T10" fmla="*/ 16200 w 21600"/>
              <a:gd name="T11" fmla="*/ 1786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2960" y="3927"/>
                </a:moveTo>
                <a:lnTo>
                  <a:pt x="14760" y="3927"/>
                </a:lnTo>
                <a:cubicBezTo>
                  <a:pt x="17640" y="4713"/>
                  <a:pt x="18000" y="3535"/>
                  <a:pt x="18000" y="2356"/>
                </a:cubicBezTo>
                <a:cubicBezTo>
                  <a:pt x="18000" y="785"/>
                  <a:pt x="15840" y="0"/>
                  <a:pt x="10800" y="0"/>
                </a:cubicBezTo>
                <a:cubicBezTo>
                  <a:pt x="6120" y="0"/>
                  <a:pt x="3600" y="785"/>
                  <a:pt x="3600" y="2356"/>
                </a:cubicBezTo>
                <a:cubicBezTo>
                  <a:pt x="3600" y="3535"/>
                  <a:pt x="4320" y="4713"/>
                  <a:pt x="6840" y="3927"/>
                </a:cubicBezTo>
                <a:lnTo>
                  <a:pt x="8640" y="3927"/>
                </a:lnTo>
                <a:lnTo>
                  <a:pt x="8640" y="5891"/>
                </a:lnTo>
                <a:lnTo>
                  <a:pt x="6840" y="5891"/>
                </a:lnTo>
                <a:cubicBezTo>
                  <a:pt x="5400" y="5891"/>
                  <a:pt x="4320" y="7069"/>
                  <a:pt x="4320" y="8640"/>
                </a:cubicBezTo>
                <a:lnTo>
                  <a:pt x="4320" y="10996"/>
                </a:lnTo>
                <a:lnTo>
                  <a:pt x="2880" y="10996"/>
                </a:lnTo>
                <a:lnTo>
                  <a:pt x="2880" y="8640"/>
                </a:lnTo>
                <a:cubicBezTo>
                  <a:pt x="2880" y="7855"/>
                  <a:pt x="2520" y="7069"/>
                  <a:pt x="1440" y="7069"/>
                </a:cubicBezTo>
                <a:cubicBezTo>
                  <a:pt x="720" y="7069"/>
                  <a:pt x="0" y="7855"/>
                  <a:pt x="0" y="8640"/>
                </a:cubicBezTo>
                <a:lnTo>
                  <a:pt x="0" y="10604"/>
                </a:lnTo>
                <a:lnTo>
                  <a:pt x="0" y="17280"/>
                </a:lnTo>
                <a:cubicBezTo>
                  <a:pt x="0" y="18065"/>
                  <a:pt x="720" y="18851"/>
                  <a:pt x="1440" y="18851"/>
                </a:cubicBezTo>
                <a:cubicBezTo>
                  <a:pt x="2520" y="18851"/>
                  <a:pt x="2880" y="18065"/>
                  <a:pt x="2880" y="17280"/>
                </a:cubicBezTo>
                <a:lnTo>
                  <a:pt x="2880" y="14531"/>
                </a:lnTo>
                <a:lnTo>
                  <a:pt x="4320" y="14531"/>
                </a:lnTo>
                <a:lnTo>
                  <a:pt x="4320" y="15709"/>
                </a:lnTo>
                <a:cubicBezTo>
                  <a:pt x="4320" y="18458"/>
                  <a:pt x="6840" y="21600"/>
                  <a:pt x="10800" y="21600"/>
                </a:cubicBezTo>
                <a:cubicBezTo>
                  <a:pt x="15120" y="21600"/>
                  <a:pt x="17280" y="18458"/>
                  <a:pt x="17280" y="15709"/>
                </a:cubicBezTo>
                <a:lnTo>
                  <a:pt x="17280" y="14531"/>
                </a:lnTo>
                <a:lnTo>
                  <a:pt x="18720" y="14531"/>
                </a:lnTo>
                <a:lnTo>
                  <a:pt x="18720" y="17280"/>
                </a:lnTo>
                <a:cubicBezTo>
                  <a:pt x="18720" y="18065"/>
                  <a:pt x="19440" y="18851"/>
                  <a:pt x="20160" y="18851"/>
                </a:cubicBezTo>
                <a:cubicBezTo>
                  <a:pt x="20880" y="18851"/>
                  <a:pt x="21600" y="18065"/>
                  <a:pt x="21600" y="17280"/>
                </a:cubicBezTo>
                <a:lnTo>
                  <a:pt x="21600" y="10604"/>
                </a:lnTo>
                <a:lnTo>
                  <a:pt x="21600" y="8640"/>
                </a:lnTo>
                <a:cubicBezTo>
                  <a:pt x="21600" y="7855"/>
                  <a:pt x="20880" y="7069"/>
                  <a:pt x="20160" y="7069"/>
                </a:cubicBezTo>
                <a:cubicBezTo>
                  <a:pt x="19440" y="7069"/>
                  <a:pt x="18720" y="7855"/>
                  <a:pt x="18720" y="8640"/>
                </a:cubicBezTo>
                <a:lnTo>
                  <a:pt x="18720" y="10996"/>
                </a:lnTo>
                <a:lnTo>
                  <a:pt x="17280" y="10996"/>
                </a:lnTo>
                <a:lnTo>
                  <a:pt x="17280" y="8640"/>
                </a:lnTo>
                <a:cubicBezTo>
                  <a:pt x="17280" y="7069"/>
                  <a:pt x="16200" y="5891"/>
                  <a:pt x="14760" y="5891"/>
                </a:cubicBezTo>
                <a:lnTo>
                  <a:pt x="12960" y="5891"/>
                </a:lnTo>
                <a:close/>
                <a:moveTo>
                  <a:pt x="12960" y="3927"/>
                </a:moveTo>
                <a:moveTo>
                  <a:pt x="2880" y="10996"/>
                </a:moveTo>
                <a:moveTo>
                  <a:pt x="4320" y="10996"/>
                </a:moveTo>
                <a:lnTo>
                  <a:pt x="4320" y="14531"/>
                </a:lnTo>
                <a:moveTo>
                  <a:pt x="2880" y="14531"/>
                </a:moveTo>
                <a:lnTo>
                  <a:pt x="2880" y="10996"/>
                </a:lnTo>
                <a:moveTo>
                  <a:pt x="17280" y="10996"/>
                </a:moveTo>
                <a:moveTo>
                  <a:pt x="18720" y="10996"/>
                </a:moveTo>
                <a:lnTo>
                  <a:pt x="18720" y="14531"/>
                </a:lnTo>
                <a:moveTo>
                  <a:pt x="17280" y="14531"/>
                </a:moveTo>
                <a:lnTo>
                  <a:pt x="17280" y="10996"/>
                </a:lnTo>
                <a:moveTo>
                  <a:pt x="8640" y="3927"/>
                </a:moveTo>
                <a:lnTo>
                  <a:pt x="12960" y="3927"/>
                </a:lnTo>
                <a:moveTo>
                  <a:pt x="12960" y="5891"/>
                </a:moveTo>
                <a:lnTo>
                  <a:pt x="8640" y="5891"/>
                </a:lnTo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53" name="Rectangle 14"/>
          <p:cNvSpPr/>
          <p:nvPr/>
        </p:nvSpPr>
        <p:spPr bwMode="auto">
          <a:xfrm rot="16200000">
            <a:off x="1947779" y="5084715"/>
            <a:ext cx="1173162" cy="5309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b="1" dirty="0" smtClean="0">
                <a:solidFill>
                  <a:srgbClr val="676767"/>
                </a:solidFill>
              </a:rPr>
              <a:t>Arbeitstisch</a:t>
            </a:r>
            <a:endParaRPr lang="en-US" sz="800" b="1" dirty="0" err="1" smtClean="0">
              <a:solidFill>
                <a:srgbClr val="676767"/>
              </a:solidFill>
            </a:endParaRPr>
          </a:p>
        </p:txBody>
      </p:sp>
      <p:sp>
        <p:nvSpPr>
          <p:cNvPr id="54" name="chair"/>
          <p:cNvSpPr>
            <a:spLocks noEditPoints="1" noChangeArrowheads="1"/>
          </p:cNvSpPr>
          <p:nvPr/>
        </p:nvSpPr>
        <p:spPr bwMode="auto">
          <a:xfrm rot="5400000">
            <a:off x="2815590" y="5270699"/>
            <a:ext cx="249425" cy="186412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5400 w 21600"/>
              <a:gd name="T9" fmla="*/ 7265 h 21600"/>
              <a:gd name="T10" fmla="*/ 16200 w 21600"/>
              <a:gd name="T11" fmla="*/ 1786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2960" y="3927"/>
                </a:moveTo>
                <a:lnTo>
                  <a:pt x="14760" y="3927"/>
                </a:lnTo>
                <a:cubicBezTo>
                  <a:pt x="17640" y="4713"/>
                  <a:pt x="18000" y="3535"/>
                  <a:pt x="18000" y="2356"/>
                </a:cubicBezTo>
                <a:cubicBezTo>
                  <a:pt x="18000" y="785"/>
                  <a:pt x="15840" y="0"/>
                  <a:pt x="10800" y="0"/>
                </a:cubicBezTo>
                <a:cubicBezTo>
                  <a:pt x="6120" y="0"/>
                  <a:pt x="3600" y="785"/>
                  <a:pt x="3600" y="2356"/>
                </a:cubicBezTo>
                <a:cubicBezTo>
                  <a:pt x="3600" y="3535"/>
                  <a:pt x="4320" y="4713"/>
                  <a:pt x="6840" y="3927"/>
                </a:cubicBezTo>
                <a:lnTo>
                  <a:pt x="8640" y="3927"/>
                </a:lnTo>
                <a:lnTo>
                  <a:pt x="8640" y="5891"/>
                </a:lnTo>
                <a:lnTo>
                  <a:pt x="6840" y="5891"/>
                </a:lnTo>
                <a:cubicBezTo>
                  <a:pt x="5400" y="5891"/>
                  <a:pt x="4320" y="7069"/>
                  <a:pt x="4320" y="8640"/>
                </a:cubicBezTo>
                <a:lnTo>
                  <a:pt x="4320" y="10996"/>
                </a:lnTo>
                <a:lnTo>
                  <a:pt x="2880" y="10996"/>
                </a:lnTo>
                <a:lnTo>
                  <a:pt x="2880" y="8640"/>
                </a:lnTo>
                <a:cubicBezTo>
                  <a:pt x="2880" y="7855"/>
                  <a:pt x="2520" y="7069"/>
                  <a:pt x="1440" y="7069"/>
                </a:cubicBezTo>
                <a:cubicBezTo>
                  <a:pt x="720" y="7069"/>
                  <a:pt x="0" y="7855"/>
                  <a:pt x="0" y="8640"/>
                </a:cubicBezTo>
                <a:lnTo>
                  <a:pt x="0" y="10604"/>
                </a:lnTo>
                <a:lnTo>
                  <a:pt x="0" y="17280"/>
                </a:lnTo>
                <a:cubicBezTo>
                  <a:pt x="0" y="18065"/>
                  <a:pt x="720" y="18851"/>
                  <a:pt x="1440" y="18851"/>
                </a:cubicBezTo>
                <a:cubicBezTo>
                  <a:pt x="2520" y="18851"/>
                  <a:pt x="2880" y="18065"/>
                  <a:pt x="2880" y="17280"/>
                </a:cubicBezTo>
                <a:lnTo>
                  <a:pt x="2880" y="14531"/>
                </a:lnTo>
                <a:lnTo>
                  <a:pt x="4320" y="14531"/>
                </a:lnTo>
                <a:lnTo>
                  <a:pt x="4320" y="15709"/>
                </a:lnTo>
                <a:cubicBezTo>
                  <a:pt x="4320" y="18458"/>
                  <a:pt x="6840" y="21600"/>
                  <a:pt x="10800" y="21600"/>
                </a:cubicBezTo>
                <a:cubicBezTo>
                  <a:pt x="15120" y="21600"/>
                  <a:pt x="17280" y="18458"/>
                  <a:pt x="17280" y="15709"/>
                </a:cubicBezTo>
                <a:lnTo>
                  <a:pt x="17280" y="14531"/>
                </a:lnTo>
                <a:lnTo>
                  <a:pt x="18720" y="14531"/>
                </a:lnTo>
                <a:lnTo>
                  <a:pt x="18720" y="17280"/>
                </a:lnTo>
                <a:cubicBezTo>
                  <a:pt x="18720" y="18065"/>
                  <a:pt x="19440" y="18851"/>
                  <a:pt x="20160" y="18851"/>
                </a:cubicBezTo>
                <a:cubicBezTo>
                  <a:pt x="20880" y="18851"/>
                  <a:pt x="21600" y="18065"/>
                  <a:pt x="21600" y="17280"/>
                </a:cubicBezTo>
                <a:lnTo>
                  <a:pt x="21600" y="10604"/>
                </a:lnTo>
                <a:lnTo>
                  <a:pt x="21600" y="8640"/>
                </a:lnTo>
                <a:cubicBezTo>
                  <a:pt x="21600" y="7855"/>
                  <a:pt x="20880" y="7069"/>
                  <a:pt x="20160" y="7069"/>
                </a:cubicBezTo>
                <a:cubicBezTo>
                  <a:pt x="19440" y="7069"/>
                  <a:pt x="18720" y="7855"/>
                  <a:pt x="18720" y="8640"/>
                </a:cubicBezTo>
                <a:lnTo>
                  <a:pt x="18720" y="10996"/>
                </a:lnTo>
                <a:lnTo>
                  <a:pt x="17280" y="10996"/>
                </a:lnTo>
                <a:lnTo>
                  <a:pt x="17280" y="8640"/>
                </a:lnTo>
                <a:cubicBezTo>
                  <a:pt x="17280" y="7069"/>
                  <a:pt x="16200" y="5891"/>
                  <a:pt x="14760" y="5891"/>
                </a:cubicBezTo>
                <a:lnTo>
                  <a:pt x="12960" y="5891"/>
                </a:lnTo>
                <a:close/>
                <a:moveTo>
                  <a:pt x="12960" y="3927"/>
                </a:moveTo>
                <a:moveTo>
                  <a:pt x="2880" y="10996"/>
                </a:moveTo>
                <a:moveTo>
                  <a:pt x="4320" y="10996"/>
                </a:moveTo>
                <a:lnTo>
                  <a:pt x="4320" y="14531"/>
                </a:lnTo>
                <a:moveTo>
                  <a:pt x="2880" y="14531"/>
                </a:moveTo>
                <a:lnTo>
                  <a:pt x="2880" y="10996"/>
                </a:lnTo>
                <a:moveTo>
                  <a:pt x="17280" y="10996"/>
                </a:moveTo>
                <a:moveTo>
                  <a:pt x="18720" y="10996"/>
                </a:moveTo>
                <a:lnTo>
                  <a:pt x="18720" y="14531"/>
                </a:lnTo>
                <a:moveTo>
                  <a:pt x="17280" y="14531"/>
                </a:moveTo>
                <a:lnTo>
                  <a:pt x="17280" y="10996"/>
                </a:lnTo>
                <a:moveTo>
                  <a:pt x="8640" y="3927"/>
                </a:moveTo>
                <a:lnTo>
                  <a:pt x="12960" y="3927"/>
                </a:lnTo>
                <a:moveTo>
                  <a:pt x="12960" y="5891"/>
                </a:moveTo>
                <a:lnTo>
                  <a:pt x="8640" y="5891"/>
                </a:lnTo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676767"/>
              </a:solidFill>
            </a:endParaRPr>
          </a:p>
        </p:txBody>
      </p:sp>
      <p:sp>
        <p:nvSpPr>
          <p:cNvPr id="56" name="Rectangle 21"/>
          <p:cNvSpPr/>
          <p:nvPr/>
        </p:nvSpPr>
        <p:spPr bwMode="auto">
          <a:xfrm>
            <a:off x="3874647" y="2216438"/>
            <a:ext cx="657225" cy="3905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b="1" dirty="0" err="1" smtClean="0">
                <a:solidFill>
                  <a:srgbClr val="FFFFFF"/>
                </a:solidFill>
              </a:rPr>
              <a:t>Grosser</a:t>
            </a:r>
            <a:endParaRPr lang="de-DE" sz="800" b="1" dirty="0">
              <a:solidFill>
                <a:srgbClr val="FFFFFF"/>
              </a:solidFill>
            </a:endParaRPr>
          </a:p>
          <a:p>
            <a:pPr algn="ctr"/>
            <a:r>
              <a:rPr lang="de-DE" sz="800" b="1" dirty="0" smtClean="0">
                <a:solidFill>
                  <a:srgbClr val="FFFFFF"/>
                </a:solidFill>
              </a:rPr>
              <a:t>Schrank</a:t>
            </a:r>
            <a:endParaRPr lang="en-US" sz="800" b="1" dirty="0" err="1" smtClean="0">
              <a:solidFill>
                <a:srgbClr val="FFFFFF"/>
              </a:solidFill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5732981" y="2250162"/>
            <a:ext cx="854020" cy="169722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100" b="1" dirty="0" smtClean="0">
                <a:solidFill>
                  <a:srgbClr val="676767"/>
                </a:solidFill>
              </a:rPr>
              <a:t>Tür</a:t>
            </a:r>
          </a:p>
        </p:txBody>
      </p:sp>
      <p:sp>
        <p:nvSpPr>
          <p:cNvPr id="57" name="Rechteck 56"/>
          <p:cNvSpPr/>
          <p:nvPr/>
        </p:nvSpPr>
        <p:spPr bwMode="auto">
          <a:xfrm>
            <a:off x="2372839" y="2269707"/>
            <a:ext cx="854020" cy="169722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100" b="1" dirty="0" smtClean="0">
                <a:solidFill>
                  <a:srgbClr val="676767"/>
                </a:solidFill>
              </a:rPr>
              <a:t>Tür</a:t>
            </a:r>
          </a:p>
        </p:txBody>
      </p:sp>
      <p:sp>
        <p:nvSpPr>
          <p:cNvPr id="16" name="Rechteck 15"/>
          <p:cNvSpPr/>
          <p:nvPr/>
        </p:nvSpPr>
        <p:spPr bwMode="auto">
          <a:xfrm>
            <a:off x="693963" y="2114550"/>
            <a:ext cx="6972301" cy="3943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dirty="0" err="1" smtClean="0">
              <a:solidFill>
                <a:srgbClr val="676767"/>
              </a:solidFill>
            </a:endParaRPr>
          </a:p>
        </p:txBody>
      </p:sp>
      <p:sp>
        <p:nvSpPr>
          <p:cNvPr id="60" name="Rectangle 21"/>
          <p:cNvSpPr/>
          <p:nvPr/>
        </p:nvSpPr>
        <p:spPr bwMode="auto">
          <a:xfrm rot="16200000">
            <a:off x="578383" y="5519310"/>
            <a:ext cx="657225" cy="3905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b="1" dirty="0" err="1" smtClean="0">
                <a:solidFill>
                  <a:srgbClr val="FFFFFF"/>
                </a:solidFill>
              </a:rPr>
              <a:t>Grosser</a:t>
            </a:r>
            <a:endParaRPr lang="de-DE" sz="800" b="1" dirty="0">
              <a:solidFill>
                <a:srgbClr val="FFFFFF"/>
              </a:solidFill>
            </a:endParaRPr>
          </a:p>
          <a:p>
            <a:pPr algn="ctr"/>
            <a:r>
              <a:rPr lang="de-DE" sz="800" b="1" dirty="0" smtClean="0">
                <a:solidFill>
                  <a:srgbClr val="FFFFFF"/>
                </a:solidFill>
              </a:rPr>
              <a:t>Schrank</a:t>
            </a:r>
            <a:endParaRPr lang="en-US" sz="800" b="1" dirty="0" err="1" smtClean="0">
              <a:solidFill>
                <a:srgbClr val="FFFFFF"/>
              </a:solidFill>
            </a:endParaRPr>
          </a:p>
        </p:txBody>
      </p:sp>
      <p:sp>
        <p:nvSpPr>
          <p:cNvPr id="17" name="Ellipse 16"/>
          <p:cNvSpPr/>
          <p:nvPr/>
        </p:nvSpPr>
        <p:spPr bwMode="auto">
          <a:xfrm>
            <a:off x="3505619" y="2269707"/>
            <a:ext cx="168310" cy="169722"/>
          </a:xfrm>
          <a:prstGeom prst="ellipse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dirty="0" err="1" smtClean="0">
              <a:solidFill>
                <a:srgbClr val="676767"/>
              </a:solidFill>
            </a:endParaRPr>
          </a:p>
        </p:txBody>
      </p:sp>
      <p:sp>
        <p:nvSpPr>
          <p:cNvPr id="61" name="Ellipse 60"/>
          <p:cNvSpPr/>
          <p:nvPr/>
        </p:nvSpPr>
        <p:spPr bwMode="auto">
          <a:xfrm>
            <a:off x="6679238" y="2253911"/>
            <a:ext cx="168310" cy="169722"/>
          </a:xfrm>
          <a:prstGeom prst="ellipse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dirty="0" err="1" smtClean="0">
              <a:solidFill>
                <a:srgbClr val="676767"/>
              </a:solidFill>
            </a:endParaRPr>
          </a:p>
        </p:txBody>
      </p:sp>
      <p:sp>
        <p:nvSpPr>
          <p:cNvPr id="62" name="Ellipse 61"/>
          <p:cNvSpPr/>
          <p:nvPr/>
        </p:nvSpPr>
        <p:spPr bwMode="auto">
          <a:xfrm>
            <a:off x="7760400" y="3573232"/>
            <a:ext cx="168310" cy="169722"/>
          </a:xfrm>
          <a:prstGeom prst="ellipse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dirty="0" err="1" smtClean="0">
              <a:solidFill>
                <a:srgbClr val="676767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 bwMode="gray">
          <a:xfrm>
            <a:off x="7991481" y="3586836"/>
            <a:ext cx="759278" cy="16972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de-DE" sz="900" dirty="0" smtClean="0">
                <a:solidFill>
                  <a:srgbClr val="676767"/>
                </a:solidFill>
              </a:rPr>
              <a:t>Garderobe</a:t>
            </a:r>
          </a:p>
        </p:txBody>
      </p:sp>
      <p:sp>
        <p:nvSpPr>
          <p:cNvPr id="30" name="Rechteck 29"/>
          <p:cNvSpPr/>
          <p:nvPr/>
        </p:nvSpPr>
        <p:spPr bwMode="auto">
          <a:xfrm>
            <a:off x="1704726" y="4498369"/>
            <a:ext cx="530978" cy="256937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dirty="0" err="1" smtClean="0">
              <a:solidFill>
                <a:srgbClr val="676767"/>
              </a:solidFill>
            </a:endParaRPr>
          </a:p>
        </p:txBody>
      </p:sp>
      <p:sp>
        <p:nvSpPr>
          <p:cNvPr id="63" name="Rechteck 62"/>
          <p:cNvSpPr/>
          <p:nvPr/>
        </p:nvSpPr>
        <p:spPr bwMode="auto">
          <a:xfrm>
            <a:off x="2268870" y="4498370"/>
            <a:ext cx="530978" cy="256937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dirty="0" err="1" smtClean="0">
              <a:solidFill>
                <a:srgbClr val="676767"/>
              </a:solidFill>
            </a:endParaRPr>
          </a:p>
        </p:txBody>
      </p:sp>
      <p:sp>
        <p:nvSpPr>
          <p:cNvPr id="64" name="Rechteck 63"/>
          <p:cNvSpPr/>
          <p:nvPr/>
        </p:nvSpPr>
        <p:spPr bwMode="auto">
          <a:xfrm>
            <a:off x="4126480" y="4498373"/>
            <a:ext cx="530978" cy="256937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dirty="0" err="1" smtClean="0">
              <a:solidFill>
                <a:srgbClr val="676767"/>
              </a:solidFill>
            </a:endParaRPr>
          </a:p>
        </p:txBody>
      </p:sp>
      <p:sp>
        <p:nvSpPr>
          <p:cNvPr id="65" name="Rechteck 64"/>
          <p:cNvSpPr/>
          <p:nvPr/>
        </p:nvSpPr>
        <p:spPr bwMode="auto">
          <a:xfrm>
            <a:off x="3548761" y="4506686"/>
            <a:ext cx="530978" cy="256937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dirty="0" err="1" smtClean="0">
              <a:solidFill>
                <a:srgbClr val="676767"/>
              </a:solidFill>
            </a:endParaRPr>
          </a:p>
        </p:txBody>
      </p:sp>
      <p:sp>
        <p:nvSpPr>
          <p:cNvPr id="66" name="Rechteck 65"/>
          <p:cNvSpPr/>
          <p:nvPr/>
        </p:nvSpPr>
        <p:spPr bwMode="auto">
          <a:xfrm>
            <a:off x="5646752" y="4498371"/>
            <a:ext cx="530978" cy="256937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dirty="0" err="1" smtClean="0">
              <a:solidFill>
                <a:srgbClr val="676767"/>
              </a:solidFill>
            </a:endParaRPr>
          </a:p>
        </p:txBody>
      </p:sp>
      <p:sp>
        <p:nvSpPr>
          <p:cNvPr id="67" name="Rechteck 66"/>
          <p:cNvSpPr/>
          <p:nvPr/>
        </p:nvSpPr>
        <p:spPr bwMode="auto">
          <a:xfrm>
            <a:off x="6232415" y="4498372"/>
            <a:ext cx="530978" cy="256937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dirty="0" err="1" smtClean="0">
              <a:solidFill>
                <a:srgbClr val="676767"/>
              </a:solidFill>
            </a:endParaRPr>
          </a:p>
        </p:txBody>
      </p:sp>
      <p:sp>
        <p:nvSpPr>
          <p:cNvPr id="31" name="Rechteck 30"/>
          <p:cNvSpPr/>
          <p:nvPr/>
        </p:nvSpPr>
        <p:spPr bwMode="auto">
          <a:xfrm>
            <a:off x="1645974" y="6057900"/>
            <a:ext cx="5117419" cy="212271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dirty="0" smtClean="0">
                <a:solidFill>
                  <a:srgbClr val="676767"/>
                </a:solidFill>
              </a:rPr>
              <a:t>Fensterseite</a:t>
            </a:r>
          </a:p>
        </p:txBody>
      </p:sp>
      <p:sp>
        <p:nvSpPr>
          <p:cNvPr id="71" name="Rechteck 70"/>
          <p:cNvSpPr/>
          <p:nvPr/>
        </p:nvSpPr>
        <p:spPr bwMode="auto">
          <a:xfrm>
            <a:off x="7725992" y="3968672"/>
            <a:ext cx="530978" cy="256937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dirty="0" err="1" smtClean="0">
              <a:solidFill>
                <a:srgbClr val="676767"/>
              </a:solidFill>
            </a:endParaRPr>
          </a:p>
        </p:txBody>
      </p:sp>
      <p:sp>
        <p:nvSpPr>
          <p:cNvPr id="72" name="Textfeld 71"/>
          <p:cNvSpPr txBox="1"/>
          <p:nvPr/>
        </p:nvSpPr>
        <p:spPr bwMode="gray">
          <a:xfrm>
            <a:off x="7725992" y="4333887"/>
            <a:ext cx="759278" cy="283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de-DE" sz="900" dirty="0" smtClean="0">
                <a:solidFill>
                  <a:srgbClr val="676767"/>
                </a:solidFill>
              </a:rPr>
              <a:t>Rollcontainer groß</a:t>
            </a:r>
          </a:p>
        </p:txBody>
      </p:sp>
      <p:sp>
        <p:nvSpPr>
          <p:cNvPr id="32" name="Rechteck 31"/>
          <p:cNvSpPr/>
          <p:nvPr/>
        </p:nvSpPr>
        <p:spPr bwMode="auto">
          <a:xfrm>
            <a:off x="7666264" y="3464868"/>
            <a:ext cx="1249136" cy="129875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dirty="0" err="1" smtClean="0">
              <a:solidFill>
                <a:srgbClr val="676767"/>
              </a:solidFill>
            </a:endParaRPr>
          </a:p>
        </p:txBody>
      </p:sp>
      <p:sp>
        <p:nvSpPr>
          <p:cNvPr id="3" name="Kreis 2"/>
          <p:cNvSpPr/>
          <p:nvPr/>
        </p:nvSpPr>
        <p:spPr bwMode="auto">
          <a:xfrm rot="16200000">
            <a:off x="2578501" y="1614087"/>
            <a:ext cx="1301090" cy="1687527"/>
          </a:xfrm>
          <a:prstGeom prst="pie">
            <a:avLst>
              <a:gd name="adj1" fmla="val 10751473"/>
              <a:gd name="adj2" fmla="val 16200000"/>
            </a:avLst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dirty="0" err="1" smtClean="0">
              <a:solidFill>
                <a:srgbClr val="676767"/>
              </a:solidFill>
            </a:endParaRPr>
          </a:p>
        </p:txBody>
      </p:sp>
      <p:sp>
        <p:nvSpPr>
          <p:cNvPr id="45" name="Kreis 44"/>
          <p:cNvSpPr/>
          <p:nvPr/>
        </p:nvSpPr>
        <p:spPr bwMode="auto">
          <a:xfrm rot="10800000">
            <a:off x="4917184" y="1744888"/>
            <a:ext cx="1653162" cy="1389077"/>
          </a:xfrm>
          <a:prstGeom prst="pie">
            <a:avLst>
              <a:gd name="adj1" fmla="val 10751473"/>
              <a:gd name="adj2" fmla="val 16200000"/>
            </a:avLst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dirty="0" err="1" smtClean="0">
              <a:solidFill>
                <a:srgbClr val="676767"/>
              </a:solidFill>
            </a:endParaRPr>
          </a:p>
        </p:txBody>
      </p:sp>
      <p:sp>
        <p:nvSpPr>
          <p:cNvPr id="46" name="Rectangle 21"/>
          <p:cNvSpPr/>
          <p:nvPr/>
        </p:nvSpPr>
        <p:spPr bwMode="auto">
          <a:xfrm rot="5400000">
            <a:off x="7117500" y="3147822"/>
            <a:ext cx="657225" cy="3905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b="1" dirty="0" smtClean="0">
                <a:solidFill>
                  <a:srgbClr val="FFFFFF"/>
                </a:solidFill>
              </a:rPr>
              <a:t>Kleiner</a:t>
            </a:r>
            <a:endParaRPr lang="de-DE" sz="800" b="1" dirty="0">
              <a:solidFill>
                <a:srgbClr val="FFFFFF"/>
              </a:solidFill>
            </a:endParaRPr>
          </a:p>
          <a:p>
            <a:pPr algn="ctr"/>
            <a:r>
              <a:rPr lang="de-DE" sz="800" b="1" dirty="0" smtClean="0">
                <a:solidFill>
                  <a:srgbClr val="FFFFFF"/>
                </a:solidFill>
              </a:rPr>
              <a:t>Schrank</a:t>
            </a:r>
            <a:endParaRPr lang="en-US" sz="800" b="1" dirty="0" err="1" smtClean="0">
              <a:solidFill>
                <a:srgbClr val="FFFFFF"/>
              </a:solidFill>
            </a:endParaRPr>
          </a:p>
        </p:txBody>
      </p:sp>
      <p:sp>
        <p:nvSpPr>
          <p:cNvPr id="47" name="Rechteck 46"/>
          <p:cNvSpPr/>
          <p:nvPr/>
        </p:nvSpPr>
        <p:spPr bwMode="auto">
          <a:xfrm>
            <a:off x="1247814" y="2606963"/>
            <a:ext cx="530978" cy="256937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dirty="0" err="1" smtClean="0">
              <a:solidFill>
                <a:srgbClr val="67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39833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_BBS_PPT2010_4-3_Template_130816">
  <a:themeElements>
    <a:clrScheme name="BAYER NEU">
      <a:dk1>
        <a:srgbClr val="676767"/>
      </a:dk1>
      <a:lt1>
        <a:srgbClr val="FFFFFF"/>
      </a:lt1>
      <a:dk2>
        <a:srgbClr val="000000"/>
      </a:dk2>
      <a:lt2>
        <a:srgbClr val="BFBFBF"/>
      </a:lt2>
      <a:accent1>
        <a:srgbClr val="0090C5"/>
      </a:accent1>
      <a:accent2>
        <a:srgbClr val="6BC200"/>
      </a:accent2>
      <a:accent3>
        <a:srgbClr val="00BABA"/>
      </a:accent3>
      <a:accent4>
        <a:srgbClr val="818181"/>
      </a:accent4>
      <a:accent5>
        <a:srgbClr val="C32A1F"/>
      </a:accent5>
      <a:accent6>
        <a:srgbClr val="005598"/>
      </a:accent6>
      <a:hlink>
        <a:srgbClr val="0090C5"/>
      </a:hlink>
      <a:folHlink>
        <a:srgbClr val="6BC200"/>
      </a:folHlink>
    </a:clrScheme>
    <a:fontScheme name="Bay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9525" algn="ctr">
          <a:solidFill>
            <a:schemeClr val="tx1"/>
          </a:solidFill>
          <a:miter lim="800000"/>
          <a:headEnd/>
          <a:tailEnd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</a:bodyPr>
      <a:lstStyle>
        <a:defPPr algn="ctr">
          <a:defRPr dirty="0" err="1" smtClean="0"/>
        </a:defPPr>
      </a:lstStyle>
    </a:spDef>
    <a:lnDef>
      <a:spPr bwMode="gray"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/>
      <a:bodyPr vert="horz" lIns="0" tIns="0" rIns="0" bIns="0" rtlCol="0">
        <a:noAutofit/>
      </a:bodyPr>
      <a:lstStyle>
        <a:defPPr>
          <a:defRPr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Bayer Holding">
      <a:dk1>
        <a:srgbClr val="FFFFFF"/>
      </a:dk1>
      <a:lt1>
        <a:srgbClr val="002864"/>
      </a:lt1>
      <a:dk2>
        <a:srgbClr val="7787B5"/>
      </a:dk2>
      <a:lt2>
        <a:srgbClr val="676767"/>
      </a:lt2>
      <a:accent1>
        <a:srgbClr val="0090C5"/>
      </a:accent1>
      <a:accent2>
        <a:srgbClr val="6BC200"/>
      </a:accent2>
      <a:accent3>
        <a:srgbClr val="676767"/>
      </a:accent3>
      <a:accent4>
        <a:srgbClr val="000000"/>
      </a:accent4>
      <a:accent5>
        <a:srgbClr val="818181"/>
      </a:accent5>
      <a:accent6>
        <a:srgbClr val="00BABA"/>
      </a:accent6>
      <a:hlink>
        <a:srgbClr val="00334C"/>
      </a:hlink>
      <a:folHlink>
        <a:srgbClr val="00698E"/>
      </a:folHlink>
    </a:clrScheme>
    <a:fontScheme name="Bay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Bayer Holding">
      <a:dk1>
        <a:srgbClr val="FFFFFF"/>
      </a:dk1>
      <a:lt1>
        <a:srgbClr val="002864"/>
      </a:lt1>
      <a:dk2>
        <a:srgbClr val="7787B5"/>
      </a:dk2>
      <a:lt2>
        <a:srgbClr val="676767"/>
      </a:lt2>
      <a:accent1>
        <a:srgbClr val="0090C5"/>
      </a:accent1>
      <a:accent2>
        <a:srgbClr val="6BC200"/>
      </a:accent2>
      <a:accent3>
        <a:srgbClr val="676767"/>
      </a:accent3>
      <a:accent4>
        <a:srgbClr val="000000"/>
      </a:accent4>
      <a:accent5>
        <a:srgbClr val="818181"/>
      </a:accent5>
      <a:accent6>
        <a:srgbClr val="00BABA"/>
      </a:accent6>
      <a:hlink>
        <a:srgbClr val="00334C"/>
      </a:hlink>
      <a:folHlink>
        <a:srgbClr val="00698E"/>
      </a:folHlink>
    </a:clrScheme>
    <a:fontScheme name="Bay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PR_BBS_PPT2010_4-3_Template_130816</Template>
  <TotalTime>0</TotalTime>
  <Words>28</Words>
  <Application>Microsoft Office PowerPoint</Application>
  <PresentationFormat>Bildschirmpräsentation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1_PR_BBS_PPT2010_4-3_Template_130816</vt:lpstr>
      <vt:lpstr>W4-Raum 328: Umwandlung in ein Büro</vt:lpstr>
    </vt:vector>
  </TitlesOfParts>
  <Manager>Eliana Clausius</Manager>
  <Company>Bayer Business Services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BBS Company Presentation</dc:title>
  <dc:subject>Overview of BBS portfolio</dc:subject>
  <dc:creator>BBS Communications</dc:creator>
  <dc:description>as of February 2015</dc:description>
  <cp:lastModifiedBy>Victoria Lara Liebsch</cp:lastModifiedBy>
  <cp:revision>67</cp:revision>
  <cp:lastPrinted>2016-12-23T10:55:57Z</cp:lastPrinted>
  <dcterms:created xsi:type="dcterms:W3CDTF">2014-07-29T12:23:59Z</dcterms:created>
  <dcterms:modified xsi:type="dcterms:W3CDTF">2016-12-23T12:24:58Z</dcterms:modified>
</cp:coreProperties>
</file>