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-1290" y="-102"/>
      </p:cViewPr>
      <p:guideLst>
        <p:guide orient="horz" pos="3067"/>
        <p:guide pos="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2945587" cy="496113"/>
          </a:xfrm>
          <a:prstGeom prst="rect">
            <a:avLst/>
          </a:prstGeom>
        </p:spPr>
        <p:txBody>
          <a:bodyPr vert="horz" lIns="62950" tIns="31476" rIns="62950" bIns="31476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915" y="4"/>
            <a:ext cx="2946674" cy="496113"/>
          </a:xfrm>
          <a:prstGeom prst="rect">
            <a:avLst/>
          </a:prstGeom>
        </p:spPr>
        <p:txBody>
          <a:bodyPr vert="horz" lIns="62950" tIns="31476" rIns="62950" bIns="31476" rtlCol="0"/>
          <a:lstStyle>
            <a:lvl1pPr algn="r">
              <a:defRPr sz="800"/>
            </a:lvl1pPr>
          </a:lstStyle>
          <a:p>
            <a:fld id="{C5C8E180-062D-41AB-A82D-64D4A8F59A79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50" tIns="31476" rIns="62950" bIns="31476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335" y="4715270"/>
            <a:ext cx="5439010" cy="4467207"/>
          </a:xfrm>
          <a:prstGeom prst="rect">
            <a:avLst/>
          </a:prstGeom>
        </p:spPr>
        <p:txBody>
          <a:bodyPr vert="horz" lIns="62950" tIns="31476" rIns="62950" bIns="3147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" y="9428332"/>
            <a:ext cx="2945587" cy="496113"/>
          </a:xfrm>
          <a:prstGeom prst="rect">
            <a:avLst/>
          </a:prstGeom>
        </p:spPr>
        <p:txBody>
          <a:bodyPr vert="horz" lIns="62950" tIns="31476" rIns="62950" bIns="31476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915" y="9428332"/>
            <a:ext cx="2946674" cy="496113"/>
          </a:xfrm>
          <a:prstGeom prst="rect">
            <a:avLst/>
          </a:prstGeom>
        </p:spPr>
        <p:txBody>
          <a:bodyPr vert="horz" lIns="62950" tIns="31476" rIns="62950" bIns="31476" rtlCol="0" anchor="b"/>
          <a:lstStyle>
            <a:lvl1pPr algn="r">
              <a:defRPr sz="800"/>
            </a:lvl1pPr>
          </a:lstStyle>
          <a:p>
            <a:fld id="{85E0DD43-D563-46E0-9CE4-90B5C38405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0DD43-D563-46E0-9CE4-90B5C3840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8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37CD-9118-499F-B9D1-7333C9BE672E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866-CC24-4C3D-B899-0A1B21EB73A0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3750-843A-4FB6-AF5D-08A3D82F0F8F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BA1F-D6BD-4623-96CD-C6A065967B10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4ACF-A815-4500-9DAF-D799B1BFB1B8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CCF6-FA86-4B3D-8949-D057F9864CD3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B290-DD11-408B-AA77-92AEA459738D}" type="datetime1">
              <a:rPr lang="en-US" smtClean="0"/>
              <a:t>1/17/2018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9F04-EE54-44BB-8272-ADD7D8EAD94B}" type="datetime1">
              <a:rPr lang="en-US" smtClean="0"/>
              <a:t>1/17/2018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2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489-63C5-4759-9ED4-67C3B1E892E7}" type="datetime1">
              <a:rPr lang="en-US" smtClean="0"/>
              <a:t>1/17/2018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535E-EAED-407A-820B-48E85BD339C6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2746-763B-427E-BF32-6D468469286B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A61F-001B-443E-A76E-CB48761B447A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Stand: 11.03.2015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0E32-08F0-4086-B5FC-57735C7013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0" y="1340767"/>
            <a:ext cx="9071992" cy="352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662826" y="4339297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34,39 qm</a:t>
            </a:r>
            <a:endParaRPr lang="en-US" sz="600" dirty="0"/>
          </a:p>
        </p:txBody>
      </p:sp>
      <p:sp>
        <p:nvSpPr>
          <p:cNvPr id="7" name="Textfeld 6"/>
          <p:cNvSpPr txBox="1"/>
          <p:nvPr/>
        </p:nvSpPr>
        <p:spPr>
          <a:xfrm>
            <a:off x="539552" y="177281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509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304454" y="1989420"/>
            <a:ext cx="36004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FF0000"/>
                </a:solidFill>
              </a:rPr>
              <a:t>511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763688" y="198942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512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131840" y="203635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515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752162" y="203635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516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464496" y="2018709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518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102931" y="2033701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520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808158" y="201588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522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607414" y="203635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523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262068" y="203344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524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086452" y="2257813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526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 rot="5400000">
            <a:off x="680362" y="2681428"/>
            <a:ext cx="592507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b="1" smtClean="0">
                <a:solidFill>
                  <a:srgbClr val="FF0000"/>
                </a:solidFill>
              </a:rPr>
              <a:t>508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347044" y="3505417"/>
            <a:ext cx="36004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FF0000"/>
                </a:solidFill>
              </a:rPr>
              <a:t>504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2112244" y="3078296"/>
            <a:ext cx="128612" cy="4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244233" y="3538114"/>
            <a:ext cx="373994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b="1" smtClean="0">
                <a:solidFill>
                  <a:srgbClr val="FF0000"/>
                </a:solidFill>
              </a:rPr>
              <a:t>502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726760" y="399869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501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8172400" y="292494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528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812360" y="292494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529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7452320" y="292494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530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092280" y="292494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531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626785" y="400071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532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920030" y="400564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534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220039" y="400564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536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581164" y="3937383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538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38027" y="399356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539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672494" y="3754418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39,18 qm</a:t>
            </a:r>
            <a:endParaRPr lang="en-US" sz="600" dirty="0"/>
          </a:p>
        </p:txBody>
      </p:sp>
      <p:sp>
        <p:nvSpPr>
          <p:cNvPr id="48" name="Textfeld 47"/>
          <p:cNvSpPr txBox="1"/>
          <p:nvPr/>
        </p:nvSpPr>
        <p:spPr>
          <a:xfrm>
            <a:off x="798826" y="3755758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38,86 qm</a:t>
            </a:r>
            <a:endParaRPr lang="en-US" sz="600" dirty="0"/>
          </a:p>
        </p:txBody>
      </p:sp>
      <p:sp>
        <p:nvSpPr>
          <p:cNvPr id="49" name="Textfeld 48"/>
          <p:cNvSpPr txBox="1"/>
          <p:nvPr/>
        </p:nvSpPr>
        <p:spPr>
          <a:xfrm>
            <a:off x="329628" y="2500229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34,38 qm</a:t>
            </a:r>
            <a:endParaRPr lang="en-US" sz="600" dirty="0"/>
          </a:p>
        </p:txBody>
      </p:sp>
      <p:sp>
        <p:nvSpPr>
          <p:cNvPr id="51" name="Textfeld 50"/>
          <p:cNvSpPr txBox="1"/>
          <p:nvPr/>
        </p:nvSpPr>
        <p:spPr>
          <a:xfrm>
            <a:off x="1175036" y="1700808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29,66 qm</a:t>
            </a:r>
            <a:endParaRPr lang="en-US" sz="600" dirty="0"/>
          </a:p>
        </p:txBody>
      </p:sp>
      <p:sp>
        <p:nvSpPr>
          <p:cNvPr id="52" name="Textfeld 51"/>
          <p:cNvSpPr txBox="1"/>
          <p:nvPr/>
        </p:nvSpPr>
        <p:spPr>
          <a:xfrm>
            <a:off x="1691680" y="1700808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20,46 qm</a:t>
            </a:r>
            <a:endParaRPr lang="en-US" sz="6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7544" y="1704721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37,66 qm</a:t>
            </a:r>
            <a:endParaRPr lang="en-US" sz="600" dirty="0"/>
          </a:p>
        </p:txBody>
      </p:sp>
      <p:sp>
        <p:nvSpPr>
          <p:cNvPr id="54" name="Textfeld 53"/>
          <p:cNvSpPr txBox="1"/>
          <p:nvPr/>
        </p:nvSpPr>
        <p:spPr>
          <a:xfrm>
            <a:off x="2319152" y="1899298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39,56 qm</a:t>
            </a:r>
            <a:endParaRPr lang="en-US" sz="600" dirty="0"/>
          </a:p>
        </p:txBody>
      </p:sp>
      <p:sp>
        <p:nvSpPr>
          <p:cNvPr id="55" name="Textfeld 54"/>
          <p:cNvSpPr txBox="1"/>
          <p:nvPr/>
        </p:nvSpPr>
        <p:spPr>
          <a:xfrm>
            <a:off x="3094545" y="1740772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29,57 qm</a:t>
            </a:r>
            <a:endParaRPr lang="en-US" sz="600" dirty="0"/>
          </a:p>
        </p:txBody>
      </p:sp>
      <p:sp>
        <p:nvSpPr>
          <p:cNvPr id="56" name="Textfeld 55"/>
          <p:cNvSpPr txBox="1"/>
          <p:nvPr/>
        </p:nvSpPr>
        <p:spPr>
          <a:xfrm>
            <a:off x="3707904" y="1718463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29,66 qm</a:t>
            </a:r>
            <a:endParaRPr lang="en-US" sz="600" dirty="0"/>
          </a:p>
        </p:txBody>
      </p:sp>
      <p:sp>
        <p:nvSpPr>
          <p:cNvPr id="57" name="Textfeld 56"/>
          <p:cNvSpPr txBox="1"/>
          <p:nvPr/>
        </p:nvSpPr>
        <p:spPr>
          <a:xfrm>
            <a:off x="4355976" y="1736038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30,32 qm</a:t>
            </a:r>
            <a:endParaRPr lang="en-US" sz="600" dirty="0"/>
          </a:p>
        </p:txBody>
      </p:sp>
      <p:sp>
        <p:nvSpPr>
          <p:cNvPr id="58" name="Textfeld 57"/>
          <p:cNvSpPr txBox="1"/>
          <p:nvPr/>
        </p:nvSpPr>
        <p:spPr>
          <a:xfrm>
            <a:off x="5020322" y="1732166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29,32 qm</a:t>
            </a:r>
            <a:endParaRPr lang="en-US" sz="600" dirty="0"/>
          </a:p>
        </p:txBody>
      </p:sp>
      <p:sp>
        <p:nvSpPr>
          <p:cNvPr id="59" name="Textfeld 58"/>
          <p:cNvSpPr txBox="1"/>
          <p:nvPr/>
        </p:nvSpPr>
        <p:spPr>
          <a:xfrm>
            <a:off x="5809270" y="1735751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4</a:t>
            </a:r>
            <a:r>
              <a:rPr lang="de-DE" sz="600" dirty="0" smtClean="0"/>
              <a:t>0,20 qm</a:t>
            </a:r>
            <a:endParaRPr lang="en-US" sz="600" dirty="0"/>
          </a:p>
        </p:txBody>
      </p:sp>
      <p:sp>
        <p:nvSpPr>
          <p:cNvPr id="60" name="Textfeld 59"/>
          <p:cNvSpPr txBox="1"/>
          <p:nvPr/>
        </p:nvSpPr>
        <p:spPr>
          <a:xfrm>
            <a:off x="6529008" y="174171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29,37 qm</a:t>
            </a:r>
            <a:endParaRPr lang="en-US" sz="600" dirty="0"/>
          </a:p>
        </p:txBody>
      </p:sp>
      <p:sp>
        <p:nvSpPr>
          <p:cNvPr id="61" name="Textfeld 60"/>
          <p:cNvSpPr txBox="1"/>
          <p:nvPr/>
        </p:nvSpPr>
        <p:spPr>
          <a:xfrm>
            <a:off x="7230905" y="1772816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26,09 qm</a:t>
            </a:r>
            <a:endParaRPr lang="en-US" sz="600" dirty="0"/>
          </a:p>
        </p:txBody>
      </p:sp>
      <p:sp>
        <p:nvSpPr>
          <p:cNvPr id="62" name="Textfeld 61"/>
          <p:cNvSpPr txBox="1"/>
          <p:nvPr/>
        </p:nvSpPr>
        <p:spPr>
          <a:xfrm>
            <a:off x="8014059" y="2088195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63,47 qm</a:t>
            </a:r>
            <a:endParaRPr lang="en-US" sz="600" dirty="0"/>
          </a:p>
        </p:txBody>
      </p:sp>
      <p:sp>
        <p:nvSpPr>
          <p:cNvPr id="63" name="Textfeld 62"/>
          <p:cNvSpPr txBox="1"/>
          <p:nvPr/>
        </p:nvSpPr>
        <p:spPr>
          <a:xfrm>
            <a:off x="8422395" y="4314202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16,52 qm</a:t>
            </a:r>
            <a:endParaRPr lang="en-US" sz="600" dirty="0"/>
          </a:p>
        </p:txBody>
      </p:sp>
      <p:sp>
        <p:nvSpPr>
          <p:cNvPr id="64" name="Textfeld 63"/>
          <p:cNvSpPr txBox="1"/>
          <p:nvPr/>
        </p:nvSpPr>
        <p:spPr>
          <a:xfrm>
            <a:off x="7994426" y="4292808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17,52 qm</a:t>
            </a:r>
            <a:endParaRPr lang="en-US" sz="600" dirty="0"/>
          </a:p>
        </p:txBody>
      </p:sp>
      <p:sp>
        <p:nvSpPr>
          <p:cNvPr id="65" name="Textfeld 64"/>
          <p:cNvSpPr txBox="1"/>
          <p:nvPr/>
        </p:nvSpPr>
        <p:spPr>
          <a:xfrm>
            <a:off x="7582396" y="4304894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17,53 qm</a:t>
            </a:r>
            <a:endParaRPr lang="en-US" sz="600" dirty="0"/>
          </a:p>
        </p:txBody>
      </p:sp>
      <p:sp>
        <p:nvSpPr>
          <p:cNvPr id="66" name="Textfeld 65"/>
          <p:cNvSpPr txBox="1"/>
          <p:nvPr/>
        </p:nvSpPr>
        <p:spPr>
          <a:xfrm>
            <a:off x="7143721" y="4309380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19,04 qm</a:t>
            </a:r>
            <a:endParaRPr lang="en-US" sz="600" dirty="0"/>
          </a:p>
        </p:txBody>
      </p:sp>
      <p:sp>
        <p:nvSpPr>
          <p:cNvPr id="67" name="Textfeld 66"/>
          <p:cNvSpPr txBox="1"/>
          <p:nvPr/>
        </p:nvSpPr>
        <p:spPr>
          <a:xfrm>
            <a:off x="6547628" y="4293096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27,06 qm</a:t>
            </a:r>
            <a:endParaRPr lang="en-US" sz="600" dirty="0"/>
          </a:p>
        </p:txBody>
      </p:sp>
      <p:sp>
        <p:nvSpPr>
          <p:cNvPr id="68" name="Textfeld 67"/>
          <p:cNvSpPr txBox="1"/>
          <p:nvPr/>
        </p:nvSpPr>
        <p:spPr>
          <a:xfrm>
            <a:off x="5821398" y="4307738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40,10 qm</a:t>
            </a:r>
            <a:endParaRPr lang="en-US" sz="600" dirty="0"/>
          </a:p>
        </p:txBody>
      </p:sp>
      <p:sp>
        <p:nvSpPr>
          <p:cNvPr id="69" name="Textfeld 68"/>
          <p:cNvSpPr txBox="1"/>
          <p:nvPr/>
        </p:nvSpPr>
        <p:spPr>
          <a:xfrm>
            <a:off x="5179530" y="4281669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20,34 qm</a:t>
            </a:r>
            <a:endParaRPr lang="en-US" sz="600" dirty="0"/>
          </a:p>
        </p:txBody>
      </p:sp>
      <p:sp>
        <p:nvSpPr>
          <p:cNvPr id="70" name="Textfeld 69"/>
          <p:cNvSpPr txBox="1"/>
          <p:nvPr/>
        </p:nvSpPr>
        <p:spPr>
          <a:xfrm>
            <a:off x="4516266" y="4272771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40,21 qm</a:t>
            </a:r>
            <a:endParaRPr lang="en-US" sz="600" dirty="0"/>
          </a:p>
        </p:txBody>
      </p:sp>
      <p:sp>
        <p:nvSpPr>
          <p:cNvPr id="71" name="Textfeld 70"/>
          <p:cNvSpPr txBox="1"/>
          <p:nvPr/>
        </p:nvSpPr>
        <p:spPr>
          <a:xfrm>
            <a:off x="3752184" y="4296867"/>
            <a:ext cx="504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smtClean="0"/>
              <a:t>26,42 qm</a:t>
            </a:r>
            <a:endParaRPr lang="en-US" sz="600" dirty="0"/>
          </a:p>
        </p:txBody>
      </p:sp>
      <p:sp>
        <p:nvSpPr>
          <p:cNvPr id="103" name="Textfeld 102"/>
          <p:cNvSpPr txBox="1"/>
          <p:nvPr/>
        </p:nvSpPr>
        <p:spPr>
          <a:xfrm rot="16200000">
            <a:off x="2920450" y="1160734"/>
            <a:ext cx="895481" cy="184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600" dirty="0" smtClean="0"/>
              <a:t>F. Radlwimmer</a:t>
            </a:r>
            <a:endParaRPr lang="en-US" sz="600" dirty="0"/>
          </a:p>
        </p:txBody>
      </p:sp>
      <p:sp>
        <p:nvSpPr>
          <p:cNvPr id="106" name="Textfeld 105"/>
          <p:cNvSpPr txBox="1"/>
          <p:nvPr/>
        </p:nvSpPr>
        <p:spPr>
          <a:xfrm rot="16200000">
            <a:off x="6301093" y="1155603"/>
            <a:ext cx="905743" cy="18466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de-DE" sz="600" smtClean="0"/>
              <a:t>Gerhard Wendeler</a:t>
            </a:r>
            <a:endParaRPr lang="en-US" sz="600" dirty="0"/>
          </a:p>
        </p:txBody>
      </p:sp>
      <p:cxnSp>
        <p:nvCxnSpPr>
          <p:cNvPr id="116" name="Gerade Verbindung 115"/>
          <p:cNvCxnSpPr/>
          <p:nvPr/>
        </p:nvCxnSpPr>
        <p:spPr>
          <a:xfrm flipV="1">
            <a:off x="2099119" y="3139232"/>
            <a:ext cx="128612" cy="4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/>
          <p:cNvSpPr txBox="1"/>
          <p:nvPr/>
        </p:nvSpPr>
        <p:spPr>
          <a:xfrm rot="16200000">
            <a:off x="5040052" y="2678751"/>
            <a:ext cx="400690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500" dirty="0" smtClean="0"/>
              <a:t>Drucke</a:t>
            </a:r>
            <a:r>
              <a:rPr lang="de-DE" sz="600" dirty="0" smtClean="0"/>
              <a:t>r</a:t>
            </a:r>
            <a:endParaRPr lang="en-US" sz="600" dirty="0"/>
          </a:p>
        </p:txBody>
      </p:sp>
      <p:sp>
        <p:nvSpPr>
          <p:cNvPr id="132" name="Textfeld 131"/>
          <p:cNvSpPr txBox="1"/>
          <p:nvPr/>
        </p:nvSpPr>
        <p:spPr>
          <a:xfrm>
            <a:off x="7288783" y="2479118"/>
            <a:ext cx="45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LagerA520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33" name="Textfeld 132"/>
          <p:cNvSpPr txBox="1"/>
          <p:nvPr/>
        </p:nvSpPr>
        <p:spPr>
          <a:xfrm rot="16200000">
            <a:off x="5536414" y="2686446"/>
            <a:ext cx="400690" cy="1692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500" dirty="0" smtClean="0"/>
              <a:t>Küche</a:t>
            </a:r>
            <a:endParaRPr lang="en-US" sz="600" dirty="0"/>
          </a:p>
        </p:txBody>
      </p:sp>
      <p:sp>
        <p:nvSpPr>
          <p:cNvPr id="3" name="Textfeld 2"/>
          <p:cNvSpPr txBox="1"/>
          <p:nvPr/>
        </p:nvSpPr>
        <p:spPr>
          <a:xfrm>
            <a:off x="1226163" y="89387"/>
            <a:ext cx="658668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Gebäude W4, 5. OG</a:t>
            </a:r>
            <a:r>
              <a:rPr lang="de-DE" sz="1400" b="1" smtClean="0">
                <a:solidFill>
                  <a:srgbClr val="FF0000"/>
                </a:solidFill>
              </a:rPr>
              <a:t>, </a:t>
            </a:r>
            <a:r>
              <a:rPr lang="de-DE" sz="1400" b="1" smtClean="0">
                <a:solidFill>
                  <a:srgbClr val="FF0000"/>
                </a:solidFill>
              </a:rPr>
              <a:t>Umzug Team GL, R.502, R. 504, R. 508, R. 514 – Termin 06.02.2018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2662784" y="2457527"/>
            <a:ext cx="36004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b="1" smtClean="0">
                <a:solidFill>
                  <a:srgbClr val="FF0000"/>
                </a:solidFill>
              </a:rPr>
              <a:t>514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48" name="Textfeld 147"/>
          <p:cNvSpPr txBox="1"/>
          <p:nvPr/>
        </p:nvSpPr>
        <p:spPr>
          <a:xfrm rot="16200000">
            <a:off x="8319303" y="4707184"/>
            <a:ext cx="626332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 smtClean="0"/>
              <a:t>Archivraum</a:t>
            </a:r>
            <a:endParaRPr lang="en-US" sz="7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126217" y="3861048"/>
            <a:ext cx="144016" cy="720080"/>
            <a:chOff x="2126217" y="3501008"/>
            <a:chExt cx="144016" cy="720080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2126217" y="3501008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/>
          </p:nvCxnSpPr>
          <p:spPr>
            <a:xfrm>
              <a:off x="2126217" y="3789040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2126217" y="3645024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>
              <a:off x="2126217" y="3933056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>
              <a:off x="2126217" y="4077072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/>
          </p:nvCxnSpPr>
          <p:spPr>
            <a:xfrm>
              <a:off x="2126217" y="4221088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3"/>
          <p:cNvGrpSpPr/>
          <p:nvPr/>
        </p:nvGrpSpPr>
        <p:grpSpPr>
          <a:xfrm>
            <a:off x="1265452" y="3789040"/>
            <a:ext cx="144016" cy="432048"/>
            <a:chOff x="1265452" y="3789040"/>
            <a:chExt cx="144016" cy="432048"/>
          </a:xfrm>
        </p:grpSpPr>
        <p:cxnSp>
          <p:nvCxnSpPr>
            <p:cNvPr id="124" name="Gerade Verbindung 123"/>
            <p:cNvCxnSpPr/>
            <p:nvPr/>
          </p:nvCxnSpPr>
          <p:spPr>
            <a:xfrm>
              <a:off x="1265452" y="3789040"/>
              <a:ext cx="144016" cy="0"/>
            </a:xfrm>
            <a:prstGeom prst="line">
              <a:avLst/>
            </a:prstGeom>
            <a:ln w="158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>
              <a:off x="1265452" y="3933056"/>
              <a:ext cx="144016" cy="0"/>
            </a:xfrm>
            <a:prstGeom prst="line">
              <a:avLst/>
            </a:prstGeom>
            <a:ln w="158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1265452" y="4077072"/>
              <a:ext cx="144016" cy="0"/>
            </a:xfrm>
            <a:prstGeom prst="line">
              <a:avLst/>
            </a:prstGeom>
            <a:ln w="158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/>
          </p:nvCxnSpPr>
          <p:spPr>
            <a:xfrm>
              <a:off x="1265452" y="4221088"/>
              <a:ext cx="144016" cy="0"/>
            </a:xfrm>
            <a:prstGeom prst="line">
              <a:avLst/>
            </a:prstGeom>
            <a:ln w="158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feld 138"/>
          <p:cNvSpPr txBox="1"/>
          <p:nvPr/>
        </p:nvSpPr>
        <p:spPr>
          <a:xfrm>
            <a:off x="359532" y="414966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solidFill>
                  <a:srgbClr val="0070C0"/>
                </a:solidFill>
              </a:rPr>
              <a:t>506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5808158" y="2652965"/>
            <a:ext cx="636050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600" dirty="0" err="1" smtClean="0"/>
              <a:t>Meetingpoint</a:t>
            </a:r>
            <a:endParaRPr lang="en-US" sz="600" dirty="0"/>
          </a:p>
        </p:txBody>
      </p:sp>
      <p:cxnSp>
        <p:nvCxnSpPr>
          <p:cNvPr id="40" name="Gerade Verbindung 39"/>
          <p:cNvCxnSpPr/>
          <p:nvPr/>
        </p:nvCxnSpPr>
        <p:spPr>
          <a:xfrm>
            <a:off x="5508104" y="2492896"/>
            <a:ext cx="0" cy="5557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>
            <a:off x="2553003" y="1588150"/>
            <a:ext cx="144016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/>
          <p:cNvSpPr txBox="1"/>
          <p:nvPr/>
        </p:nvSpPr>
        <p:spPr>
          <a:xfrm rot="16200000" flipH="1">
            <a:off x="7632340" y="4715271"/>
            <a:ext cx="78572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 smtClean="0"/>
              <a:t>Besprechungs-räume  klein</a:t>
            </a:r>
            <a:endParaRPr lang="en-US" sz="7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1302882" y="2165233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dirty="0" smtClean="0"/>
              <a:t>3 AP</a:t>
            </a:r>
            <a:endParaRPr lang="de-DE" sz="6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1800813" y="2180528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/>
              <a:t>2</a:t>
            </a:r>
            <a:r>
              <a:rPr lang="de-DE" sz="600" smtClean="0"/>
              <a:t> AP</a:t>
            </a:r>
            <a:endParaRPr lang="de-DE" sz="600"/>
          </a:p>
        </p:txBody>
      </p:sp>
      <p:sp>
        <p:nvSpPr>
          <p:cNvPr id="146" name="Textfeld 145"/>
          <p:cNvSpPr txBox="1"/>
          <p:nvPr/>
        </p:nvSpPr>
        <p:spPr>
          <a:xfrm>
            <a:off x="2449807" y="2239704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smtClean="0"/>
              <a:t>4 AP</a:t>
            </a:r>
            <a:endParaRPr lang="de-DE" sz="600"/>
          </a:p>
        </p:txBody>
      </p:sp>
      <p:sp>
        <p:nvSpPr>
          <p:cNvPr id="147" name="Textfeld 146"/>
          <p:cNvSpPr txBox="1"/>
          <p:nvPr/>
        </p:nvSpPr>
        <p:spPr>
          <a:xfrm>
            <a:off x="3763746" y="2251796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/>
              <a:t>3</a:t>
            </a:r>
            <a:r>
              <a:rPr lang="de-DE" sz="600" smtClean="0"/>
              <a:t> AP</a:t>
            </a:r>
            <a:endParaRPr lang="de-DE" sz="600"/>
          </a:p>
        </p:txBody>
      </p:sp>
      <p:sp>
        <p:nvSpPr>
          <p:cNvPr id="150" name="Textfeld 149"/>
          <p:cNvSpPr txBox="1"/>
          <p:nvPr/>
        </p:nvSpPr>
        <p:spPr>
          <a:xfrm>
            <a:off x="4519508" y="2272164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smtClean="0"/>
              <a:t>3 AP</a:t>
            </a:r>
            <a:endParaRPr lang="de-DE" sz="600"/>
          </a:p>
        </p:txBody>
      </p:sp>
      <p:sp>
        <p:nvSpPr>
          <p:cNvPr id="156" name="Textfeld 155"/>
          <p:cNvSpPr txBox="1"/>
          <p:nvPr/>
        </p:nvSpPr>
        <p:spPr>
          <a:xfrm>
            <a:off x="531730" y="3353448"/>
            <a:ext cx="444885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smtClean="0"/>
              <a:t>2 AP +</a:t>
            </a:r>
            <a:endParaRPr lang="de-DE" sz="600"/>
          </a:p>
        </p:txBody>
      </p:sp>
      <p:sp>
        <p:nvSpPr>
          <p:cNvPr id="157" name="Textfeld 156"/>
          <p:cNvSpPr txBox="1"/>
          <p:nvPr/>
        </p:nvSpPr>
        <p:spPr>
          <a:xfrm>
            <a:off x="5240397" y="3819840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/>
              <a:t>2</a:t>
            </a:r>
            <a:r>
              <a:rPr lang="de-DE" sz="600" smtClean="0"/>
              <a:t> AP</a:t>
            </a:r>
            <a:endParaRPr lang="de-DE" sz="600"/>
          </a:p>
        </p:txBody>
      </p:sp>
      <p:sp>
        <p:nvSpPr>
          <p:cNvPr id="158" name="Textfeld 157"/>
          <p:cNvSpPr txBox="1"/>
          <p:nvPr/>
        </p:nvSpPr>
        <p:spPr>
          <a:xfrm>
            <a:off x="5957763" y="3819840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smtClean="0"/>
              <a:t>4 AP</a:t>
            </a:r>
            <a:endParaRPr lang="de-DE" sz="600"/>
          </a:p>
        </p:txBody>
      </p:sp>
      <p:sp>
        <p:nvSpPr>
          <p:cNvPr id="159" name="Textfeld 158"/>
          <p:cNvSpPr txBox="1"/>
          <p:nvPr/>
        </p:nvSpPr>
        <p:spPr>
          <a:xfrm>
            <a:off x="4590520" y="3802324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smtClean="0"/>
              <a:t>3 AP</a:t>
            </a:r>
            <a:endParaRPr lang="de-DE" sz="600"/>
          </a:p>
        </p:txBody>
      </p:sp>
      <p:sp>
        <p:nvSpPr>
          <p:cNvPr id="160" name="Textfeld 159"/>
          <p:cNvSpPr txBox="1"/>
          <p:nvPr/>
        </p:nvSpPr>
        <p:spPr>
          <a:xfrm>
            <a:off x="3802566" y="3869348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/>
              <a:t>2</a:t>
            </a:r>
            <a:r>
              <a:rPr lang="de-DE" sz="600" smtClean="0"/>
              <a:t> AP</a:t>
            </a:r>
            <a:endParaRPr lang="de-DE" sz="600"/>
          </a:p>
        </p:txBody>
      </p:sp>
      <p:sp>
        <p:nvSpPr>
          <p:cNvPr id="161" name="Textfeld 160"/>
          <p:cNvSpPr txBox="1"/>
          <p:nvPr/>
        </p:nvSpPr>
        <p:spPr>
          <a:xfrm>
            <a:off x="2059311" y="3822445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smtClean="0"/>
              <a:t>4 AP</a:t>
            </a:r>
            <a:endParaRPr lang="de-DE" sz="600"/>
          </a:p>
        </p:txBody>
      </p:sp>
      <p:sp>
        <p:nvSpPr>
          <p:cNvPr id="162" name="Textfeld 161"/>
          <p:cNvSpPr txBox="1"/>
          <p:nvPr/>
        </p:nvSpPr>
        <p:spPr>
          <a:xfrm>
            <a:off x="2757705" y="3802324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/>
              <a:t>3</a:t>
            </a:r>
            <a:r>
              <a:rPr lang="de-DE" sz="600" smtClean="0"/>
              <a:t> AP</a:t>
            </a:r>
            <a:endParaRPr lang="de-DE" sz="600"/>
          </a:p>
        </p:txBody>
      </p:sp>
      <p:sp>
        <p:nvSpPr>
          <p:cNvPr id="163" name="Textfeld 162"/>
          <p:cNvSpPr txBox="1"/>
          <p:nvPr/>
        </p:nvSpPr>
        <p:spPr>
          <a:xfrm>
            <a:off x="1136034" y="3684682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smtClean="0"/>
              <a:t>4 AP</a:t>
            </a:r>
            <a:endParaRPr lang="de-DE" sz="600"/>
          </a:p>
        </p:txBody>
      </p:sp>
      <p:sp>
        <p:nvSpPr>
          <p:cNvPr id="164" name="Textfeld 163"/>
          <p:cNvSpPr txBox="1"/>
          <p:nvPr/>
        </p:nvSpPr>
        <p:spPr>
          <a:xfrm>
            <a:off x="348411" y="3754477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dirty="0" smtClean="0"/>
              <a:t>4 AP</a:t>
            </a:r>
            <a:endParaRPr lang="de-DE" sz="6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413236" y="2144074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dirty="0" smtClean="0"/>
              <a:t>4 AP</a:t>
            </a:r>
            <a:endParaRPr lang="de-DE" sz="600" dirty="0"/>
          </a:p>
        </p:txBody>
      </p:sp>
      <p:sp>
        <p:nvSpPr>
          <p:cNvPr id="177" name="Textfeld 176"/>
          <p:cNvSpPr txBox="1"/>
          <p:nvPr/>
        </p:nvSpPr>
        <p:spPr>
          <a:xfrm>
            <a:off x="5871016" y="2272861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smtClean="0"/>
              <a:t>2 AP</a:t>
            </a:r>
            <a:endParaRPr lang="de-DE" sz="600"/>
          </a:p>
        </p:txBody>
      </p:sp>
      <p:sp>
        <p:nvSpPr>
          <p:cNvPr id="178" name="Textfeld 177"/>
          <p:cNvSpPr txBox="1"/>
          <p:nvPr/>
        </p:nvSpPr>
        <p:spPr>
          <a:xfrm>
            <a:off x="7265404" y="2221110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smtClean="0"/>
              <a:t>2 AP</a:t>
            </a:r>
            <a:endParaRPr lang="de-DE" sz="600"/>
          </a:p>
        </p:txBody>
      </p:sp>
      <p:sp>
        <p:nvSpPr>
          <p:cNvPr id="179" name="Textfeld 178"/>
          <p:cNvSpPr txBox="1"/>
          <p:nvPr/>
        </p:nvSpPr>
        <p:spPr>
          <a:xfrm>
            <a:off x="6673711" y="3817426"/>
            <a:ext cx="336840" cy="184666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de-DE" sz="600" smtClean="0"/>
              <a:t>2 AP</a:t>
            </a:r>
            <a:endParaRPr lang="de-DE" sz="600"/>
          </a:p>
        </p:txBody>
      </p:sp>
      <p:sp>
        <p:nvSpPr>
          <p:cNvPr id="184" name="Textfeld 183"/>
          <p:cNvSpPr txBox="1"/>
          <p:nvPr/>
        </p:nvSpPr>
        <p:spPr>
          <a:xfrm rot="16200000">
            <a:off x="1067849" y="1098960"/>
            <a:ext cx="795977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Thomas Kampa</a:t>
            </a:r>
            <a:br>
              <a:rPr lang="de-DE" sz="700" smtClean="0"/>
            </a:br>
            <a:r>
              <a:rPr lang="de-DE" sz="700" smtClean="0"/>
              <a:t>Denise Kosubek</a:t>
            </a:r>
            <a:br>
              <a:rPr lang="de-DE" sz="700" smtClean="0"/>
            </a:br>
            <a:r>
              <a:rPr lang="de-DE" sz="700" smtClean="0"/>
              <a:t>Natalie Wild</a:t>
            </a:r>
            <a:endParaRPr lang="en-US" sz="700" dirty="0"/>
          </a:p>
        </p:txBody>
      </p:sp>
      <p:sp>
        <p:nvSpPr>
          <p:cNvPr id="185" name="Textfeld 184"/>
          <p:cNvSpPr txBox="1"/>
          <p:nvPr/>
        </p:nvSpPr>
        <p:spPr>
          <a:xfrm rot="16200000">
            <a:off x="1560367" y="1148931"/>
            <a:ext cx="79597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Thomas Müller</a:t>
            </a:r>
            <a:br>
              <a:rPr lang="de-DE" sz="700" smtClean="0"/>
            </a:br>
            <a:r>
              <a:rPr lang="de-DE" sz="700" smtClean="0"/>
              <a:t>Gabriele O‘Hara</a:t>
            </a:r>
            <a:endParaRPr lang="en-US" sz="700" dirty="0"/>
          </a:p>
        </p:txBody>
      </p:sp>
      <p:sp>
        <p:nvSpPr>
          <p:cNvPr id="186" name="Textfeld 185"/>
          <p:cNvSpPr txBox="1"/>
          <p:nvPr/>
        </p:nvSpPr>
        <p:spPr>
          <a:xfrm rot="16200000">
            <a:off x="2468962" y="4739950"/>
            <a:ext cx="877158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dirty="0" smtClean="0"/>
              <a:t>H.-D. von Zanthier</a:t>
            </a:r>
            <a:br>
              <a:rPr lang="de-DE" sz="700" dirty="0" smtClean="0"/>
            </a:br>
            <a:r>
              <a:rPr lang="de-DE" sz="700" dirty="0" smtClean="0"/>
              <a:t>N.N. (Azubi)</a:t>
            </a:r>
          </a:p>
          <a:p>
            <a:r>
              <a:rPr lang="de-DE" sz="700" dirty="0" smtClean="0"/>
              <a:t>N.N. Trainee</a:t>
            </a:r>
            <a:endParaRPr lang="en-US" sz="700" dirty="0"/>
          </a:p>
        </p:txBody>
      </p:sp>
      <p:sp>
        <p:nvSpPr>
          <p:cNvPr id="188" name="Textfeld 187"/>
          <p:cNvSpPr txBox="1"/>
          <p:nvPr/>
        </p:nvSpPr>
        <p:spPr>
          <a:xfrm rot="16200000">
            <a:off x="3524622" y="1012629"/>
            <a:ext cx="937907" cy="4154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Gabriel Acs</a:t>
            </a:r>
            <a:br>
              <a:rPr lang="de-DE" sz="700" smtClean="0"/>
            </a:br>
            <a:r>
              <a:rPr lang="de-DE" sz="700" smtClean="0"/>
              <a:t>Jörg-Mathias Freick</a:t>
            </a:r>
            <a:br>
              <a:rPr lang="de-DE" sz="700" smtClean="0"/>
            </a:br>
            <a:r>
              <a:rPr lang="de-DE" sz="700" smtClean="0"/>
              <a:t>Martin Formen</a:t>
            </a:r>
            <a:endParaRPr lang="en-US" sz="700" dirty="0"/>
          </a:p>
        </p:txBody>
      </p:sp>
      <p:sp>
        <p:nvSpPr>
          <p:cNvPr id="189" name="Textfeld 188"/>
          <p:cNvSpPr txBox="1"/>
          <p:nvPr/>
        </p:nvSpPr>
        <p:spPr>
          <a:xfrm rot="16200000">
            <a:off x="4211077" y="1047657"/>
            <a:ext cx="914801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Piotr Krajnik</a:t>
            </a:r>
            <a:br>
              <a:rPr lang="de-DE" sz="700" smtClean="0"/>
            </a:br>
            <a:r>
              <a:rPr lang="de-DE" sz="700" smtClean="0"/>
              <a:t>Vera Schirmer</a:t>
            </a:r>
            <a:br>
              <a:rPr lang="de-DE" sz="700" smtClean="0"/>
            </a:br>
            <a:r>
              <a:rPr lang="de-DE" sz="700" smtClean="0"/>
              <a:t>Julia Seidel</a:t>
            </a:r>
            <a:endParaRPr lang="en-US" sz="700" dirty="0"/>
          </a:p>
        </p:txBody>
      </p:sp>
      <p:sp>
        <p:nvSpPr>
          <p:cNvPr id="190" name="Textfeld 189"/>
          <p:cNvSpPr txBox="1"/>
          <p:nvPr/>
        </p:nvSpPr>
        <p:spPr>
          <a:xfrm rot="16200000">
            <a:off x="4857682" y="1095518"/>
            <a:ext cx="90280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b="1" smtClean="0"/>
              <a:t>Sandra Kötter (TL)</a:t>
            </a:r>
            <a:r>
              <a:rPr lang="de-DE" sz="700" smtClean="0"/>
              <a:t/>
            </a:r>
            <a:br>
              <a:rPr lang="de-DE" sz="700" smtClean="0"/>
            </a:br>
            <a:r>
              <a:rPr lang="de-DE" sz="700" smtClean="0"/>
              <a:t>Marion Podgurski</a:t>
            </a:r>
            <a:endParaRPr lang="en-US" sz="700" dirty="0"/>
          </a:p>
        </p:txBody>
      </p:sp>
      <p:sp>
        <p:nvSpPr>
          <p:cNvPr id="192" name="Textfeld 191"/>
          <p:cNvSpPr txBox="1"/>
          <p:nvPr/>
        </p:nvSpPr>
        <p:spPr>
          <a:xfrm rot="16200000">
            <a:off x="5577876" y="1079603"/>
            <a:ext cx="923122" cy="30777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Trainee (S. Bauer)</a:t>
            </a:r>
            <a:br>
              <a:rPr lang="de-DE" sz="700" smtClean="0"/>
            </a:br>
            <a:r>
              <a:rPr lang="de-DE" sz="700" smtClean="0"/>
              <a:t>Sabine Mandt</a:t>
            </a:r>
            <a:endParaRPr lang="en-US" sz="700" dirty="0"/>
          </a:p>
        </p:txBody>
      </p:sp>
      <p:sp>
        <p:nvSpPr>
          <p:cNvPr id="193" name="Textfeld 192"/>
          <p:cNvSpPr txBox="1"/>
          <p:nvPr/>
        </p:nvSpPr>
        <p:spPr>
          <a:xfrm rot="16200000">
            <a:off x="7018496" y="1082480"/>
            <a:ext cx="928878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/>
                </a:solidFill>
              </a:rPr>
              <a:t>U. Fleckenstein (TL)</a:t>
            </a:r>
            <a:br>
              <a:rPr lang="de-DE" sz="700" dirty="0" smtClean="0">
                <a:solidFill>
                  <a:schemeClr val="bg1"/>
                </a:solidFill>
              </a:rPr>
            </a:br>
            <a:r>
              <a:rPr lang="de-DE" sz="700" dirty="0" smtClean="0">
                <a:solidFill>
                  <a:schemeClr val="bg1"/>
                </a:solidFill>
              </a:rPr>
              <a:t>Martina Fussel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94" name="Textfeld 193"/>
          <p:cNvSpPr txBox="1"/>
          <p:nvPr/>
        </p:nvSpPr>
        <p:spPr>
          <a:xfrm rot="16200000">
            <a:off x="6282487" y="4829617"/>
            <a:ext cx="103434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>
                <a:solidFill>
                  <a:schemeClr val="bg1"/>
                </a:solidFill>
              </a:rPr>
              <a:t>Cornelia Soravia-Korte</a:t>
            </a:r>
            <a:br>
              <a:rPr lang="de-DE" sz="700" smtClean="0">
                <a:solidFill>
                  <a:schemeClr val="bg1"/>
                </a:solidFill>
              </a:rPr>
            </a:br>
            <a:r>
              <a:rPr lang="de-DE" sz="700" smtClean="0">
                <a:solidFill>
                  <a:schemeClr val="bg1"/>
                </a:solidFill>
              </a:rPr>
              <a:t>Claudia Poferl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95" name="Textfeld 194"/>
          <p:cNvSpPr txBox="1"/>
          <p:nvPr/>
        </p:nvSpPr>
        <p:spPr>
          <a:xfrm rot="16200000">
            <a:off x="6898785" y="4869650"/>
            <a:ext cx="930874" cy="2000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>
                <a:solidFill>
                  <a:schemeClr val="bg1"/>
                </a:solidFill>
              </a:rPr>
              <a:t>Karl-Ludwig Pöltl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96" name="Textfeld 195"/>
          <p:cNvSpPr txBox="1"/>
          <p:nvPr/>
        </p:nvSpPr>
        <p:spPr>
          <a:xfrm rot="16200000">
            <a:off x="3546812" y="4812011"/>
            <a:ext cx="91480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Michael Peters</a:t>
            </a:r>
            <a:br>
              <a:rPr lang="de-DE" sz="700" smtClean="0"/>
            </a:br>
            <a:r>
              <a:rPr lang="de-DE" sz="700" smtClean="0"/>
              <a:t>Martina Herpers</a:t>
            </a:r>
            <a:endParaRPr lang="en-US" sz="700" dirty="0"/>
          </a:p>
        </p:txBody>
      </p:sp>
      <p:sp>
        <p:nvSpPr>
          <p:cNvPr id="197" name="Textfeld 196"/>
          <p:cNvSpPr txBox="1"/>
          <p:nvPr/>
        </p:nvSpPr>
        <p:spPr>
          <a:xfrm rot="16200000">
            <a:off x="4281009" y="4745872"/>
            <a:ext cx="974571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Martina Leitner</a:t>
            </a:r>
            <a:br>
              <a:rPr lang="de-DE" sz="700" smtClean="0"/>
            </a:br>
            <a:r>
              <a:rPr lang="de-DE" sz="700" smtClean="0"/>
              <a:t>Magdalena Reichelt</a:t>
            </a:r>
            <a:br>
              <a:rPr lang="de-DE" sz="700" smtClean="0"/>
            </a:br>
            <a:r>
              <a:rPr lang="de-DE" sz="700" smtClean="0"/>
              <a:t>Jörg-Holger Mayhack</a:t>
            </a:r>
            <a:endParaRPr lang="en-US" sz="700" dirty="0"/>
          </a:p>
        </p:txBody>
      </p:sp>
      <p:sp>
        <p:nvSpPr>
          <p:cNvPr id="198" name="Textfeld 197"/>
          <p:cNvSpPr txBox="1"/>
          <p:nvPr/>
        </p:nvSpPr>
        <p:spPr>
          <a:xfrm rot="16200000">
            <a:off x="4940543" y="4796051"/>
            <a:ext cx="91480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Susanne Bioneck</a:t>
            </a:r>
            <a:br>
              <a:rPr lang="de-DE" sz="700" smtClean="0"/>
            </a:br>
            <a:r>
              <a:rPr lang="de-DE" sz="700" smtClean="0"/>
              <a:t>Stefanie Hoppe</a:t>
            </a:r>
            <a:endParaRPr lang="en-US" sz="700" dirty="0"/>
          </a:p>
        </p:txBody>
      </p:sp>
      <p:sp>
        <p:nvSpPr>
          <p:cNvPr id="199" name="Textfeld 198"/>
          <p:cNvSpPr txBox="1"/>
          <p:nvPr/>
        </p:nvSpPr>
        <p:spPr>
          <a:xfrm rot="16200000">
            <a:off x="5582958" y="4699540"/>
            <a:ext cx="89238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Bianca Liguori</a:t>
            </a:r>
            <a:br>
              <a:rPr lang="de-DE" sz="700" smtClean="0"/>
            </a:br>
            <a:r>
              <a:rPr lang="de-DE" sz="700" smtClean="0"/>
              <a:t>Vasilij Scherrer</a:t>
            </a:r>
            <a:br>
              <a:rPr lang="de-DE" sz="700" smtClean="0"/>
            </a:br>
            <a:r>
              <a:rPr lang="de-DE" sz="700" smtClean="0"/>
              <a:t>Verena Gehlen</a:t>
            </a:r>
            <a:br>
              <a:rPr lang="de-DE" sz="700" smtClean="0"/>
            </a:br>
            <a:r>
              <a:rPr lang="de-DE" sz="700" smtClean="0"/>
              <a:t>Iven Weber</a:t>
            </a:r>
            <a:endParaRPr lang="en-US" sz="700" dirty="0"/>
          </a:p>
        </p:txBody>
      </p:sp>
      <p:sp>
        <p:nvSpPr>
          <p:cNvPr id="200" name="Textfeld 199"/>
          <p:cNvSpPr txBox="1"/>
          <p:nvPr/>
        </p:nvSpPr>
        <p:spPr>
          <a:xfrm rot="16200000">
            <a:off x="107305" y="5071027"/>
            <a:ext cx="94870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Gabriele Fried</a:t>
            </a:r>
            <a:br>
              <a:rPr lang="de-DE" sz="700" smtClean="0"/>
            </a:br>
            <a:r>
              <a:rPr lang="de-DE" sz="700" smtClean="0"/>
              <a:t>Saida El Mayati</a:t>
            </a:r>
            <a:br>
              <a:rPr lang="de-DE" sz="700" smtClean="0"/>
            </a:br>
            <a:r>
              <a:rPr lang="de-DE" sz="700" smtClean="0"/>
              <a:t>Bertram Pfeiffer</a:t>
            </a:r>
            <a:br>
              <a:rPr lang="de-DE" sz="700" smtClean="0"/>
            </a:br>
            <a:r>
              <a:rPr lang="de-DE" sz="700" smtClean="0"/>
              <a:t>Bau Yigit</a:t>
            </a:r>
            <a:endParaRPr lang="en-US" sz="700" dirty="0"/>
          </a:p>
        </p:txBody>
      </p:sp>
      <p:sp>
        <p:nvSpPr>
          <p:cNvPr id="201" name="Textfeld 200"/>
          <p:cNvSpPr txBox="1"/>
          <p:nvPr/>
        </p:nvSpPr>
        <p:spPr>
          <a:xfrm rot="16200000">
            <a:off x="1538928" y="5501156"/>
            <a:ext cx="160992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b="1" smtClean="0">
                <a:solidFill>
                  <a:srgbClr val="FF0000"/>
                </a:solidFill>
              </a:rPr>
              <a:t>Jan-Phillip Turowski /Sebastian Bauer </a:t>
            </a:r>
            <a:r>
              <a:rPr lang="de-DE" sz="700" b="1" dirty="0" smtClean="0">
                <a:solidFill>
                  <a:srgbClr val="FF0000"/>
                </a:solidFill>
              </a:rPr>
              <a:t>(1.3.)</a:t>
            </a:r>
            <a:endParaRPr lang="en-US" sz="700" b="1" dirty="0">
              <a:solidFill>
                <a:srgbClr val="FF0000"/>
              </a:solidFill>
            </a:endParaRPr>
          </a:p>
        </p:txBody>
      </p:sp>
      <p:sp>
        <p:nvSpPr>
          <p:cNvPr id="203" name="Textfeld 202"/>
          <p:cNvSpPr txBox="1"/>
          <p:nvPr/>
        </p:nvSpPr>
        <p:spPr>
          <a:xfrm rot="5400000">
            <a:off x="609330" y="5438584"/>
            <a:ext cx="150578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b="1" smtClean="0">
                <a:solidFill>
                  <a:srgbClr val="FF0000"/>
                </a:solidFill>
              </a:rPr>
              <a:t>S. Hornberger </a:t>
            </a:r>
            <a:r>
              <a:rPr lang="de-DE" sz="700" smtClean="0"/>
              <a:t>/ Thomas </a:t>
            </a:r>
            <a:r>
              <a:rPr lang="de-DE" sz="700" dirty="0" smtClean="0"/>
              <a:t>Buttchereit</a:t>
            </a:r>
            <a:r>
              <a:rPr lang="de-DE" sz="700" smtClean="0"/>
              <a:t/>
            </a:r>
            <a:br>
              <a:rPr lang="de-DE" sz="700" smtClean="0"/>
            </a:br>
            <a:endParaRPr lang="de-DE" sz="700" dirty="0" smtClean="0"/>
          </a:p>
        </p:txBody>
      </p:sp>
      <p:sp>
        <p:nvSpPr>
          <p:cNvPr id="204" name="Textfeld 203"/>
          <p:cNvSpPr txBox="1"/>
          <p:nvPr/>
        </p:nvSpPr>
        <p:spPr>
          <a:xfrm rot="16200000">
            <a:off x="-308058" y="2787340"/>
            <a:ext cx="97554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b="1" smtClean="0"/>
              <a:t>Cornelia Schütz (TL)</a:t>
            </a:r>
            <a:br>
              <a:rPr lang="de-DE" sz="700" b="1" smtClean="0"/>
            </a:br>
            <a:r>
              <a:rPr lang="de-DE" sz="700" b="1" smtClean="0">
                <a:solidFill>
                  <a:srgbClr val="FF0000"/>
                </a:solidFill>
              </a:rPr>
              <a:t>Stefanie Jakoby</a:t>
            </a:r>
            <a:endParaRPr lang="en-US" sz="700" b="1" dirty="0">
              <a:solidFill>
                <a:srgbClr val="FF000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7187610" y="391477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>
                <a:solidFill>
                  <a:srgbClr val="0070C0"/>
                </a:solidFill>
              </a:rPr>
              <a:t>531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06" name="Textfeld 205"/>
          <p:cNvSpPr txBox="1"/>
          <p:nvPr/>
        </p:nvSpPr>
        <p:spPr>
          <a:xfrm>
            <a:off x="7622108" y="391477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>
                <a:solidFill>
                  <a:srgbClr val="0070C0"/>
                </a:solidFill>
              </a:rPr>
              <a:t>530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8014059" y="390370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>
                <a:solidFill>
                  <a:srgbClr val="0070C0"/>
                </a:solidFill>
              </a:rPr>
              <a:t>529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8438123" y="394629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>
                <a:solidFill>
                  <a:srgbClr val="0070C0"/>
                </a:solidFill>
              </a:rPr>
              <a:t>528</a:t>
            </a:r>
            <a:endParaRPr lang="en-US" sz="800" b="1" dirty="0">
              <a:solidFill>
                <a:srgbClr val="0070C0"/>
              </a:solidFill>
            </a:endParaRPr>
          </a:p>
        </p:txBody>
      </p:sp>
      <p:grpSp>
        <p:nvGrpSpPr>
          <p:cNvPr id="212" name="Gruppieren 211"/>
          <p:cNvGrpSpPr/>
          <p:nvPr/>
        </p:nvGrpSpPr>
        <p:grpSpPr>
          <a:xfrm>
            <a:off x="2531871" y="1793141"/>
            <a:ext cx="144016" cy="720080"/>
            <a:chOff x="2126217" y="3501008"/>
            <a:chExt cx="144016" cy="720080"/>
          </a:xfrm>
        </p:grpSpPr>
        <p:cxnSp>
          <p:nvCxnSpPr>
            <p:cNvPr id="213" name="Gerade Verbindung 212"/>
            <p:cNvCxnSpPr/>
            <p:nvPr/>
          </p:nvCxnSpPr>
          <p:spPr>
            <a:xfrm>
              <a:off x="2126217" y="3501008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213"/>
            <p:cNvCxnSpPr/>
            <p:nvPr/>
          </p:nvCxnSpPr>
          <p:spPr>
            <a:xfrm>
              <a:off x="2126217" y="3789040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>
              <a:off x="2126217" y="3645024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215"/>
            <p:cNvCxnSpPr/>
            <p:nvPr/>
          </p:nvCxnSpPr>
          <p:spPr>
            <a:xfrm>
              <a:off x="2126217" y="3933056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>
              <a:off x="2126217" y="4077072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217"/>
            <p:cNvCxnSpPr/>
            <p:nvPr/>
          </p:nvCxnSpPr>
          <p:spPr>
            <a:xfrm>
              <a:off x="2126217" y="4221088"/>
              <a:ext cx="144016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Textfeld 218"/>
          <p:cNvSpPr txBox="1"/>
          <p:nvPr/>
        </p:nvSpPr>
        <p:spPr>
          <a:xfrm rot="16200000">
            <a:off x="2227719" y="642473"/>
            <a:ext cx="833829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b="1" dirty="0" smtClean="0">
                <a:solidFill>
                  <a:srgbClr val="FF0000"/>
                </a:solidFill>
              </a:rPr>
              <a:t>Andreas Demel</a:t>
            </a:r>
            <a:br>
              <a:rPr lang="de-DE" sz="700" b="1" dirty="0" smtClean="0">
                <a:solidFill>
                  <a:srgbClr val="FF0000"/>
                </a:solidFill>
              </a:rPr>
            </a:br>
            <a:r>
              <a:rPr lang="de-DE" sz="700" b="1" smtClean="0">
                <a:solidFill>
                  <a:srgbClr val="FF0000"/>
                </a:solidFill>
              </a:rPr>
              <a:t>Make </a:t>
            </a:r>
            <a:r>
              <a:rPr lang="de-DE" sz="700" b="1" smtClean="0">
                <a:solidFill>
                  <a:srgbClr val="FF0000"/>
                </a:solidFill>
              </a:rPr>
              <a:t>Limani</a:t>
            </a:r>
            <a:br>
              <a:rPr lang="de-DE" sz="700" b="1" smtClean="0">
                <a:solidFill>
                  <a:srgbClr val="FF0000"/>
                </a:solidFill>
              </a:rPr>
            </a:br>
            <a:r>
              <a:rPr lang="de-DE" sz="700" b="1" smtClean="0">
                <a:solidFill>
                  <a:srgbClr val="FF0000"/>
                </a:solidFill>
              </a:rPr>
              <a:t/>
            </a:r>
            <a:br>
              <a:rPr lang="de-DE" sz="700" b="1" smtClean="0">
                <a:solidFill>
                  <a:srgbClr val="FF0000"/>
                </a:solidFill>
              </a:rPr>
            </a:br>
            <a:r>
              <a:rPr lang="de-DE" sz="700" b="1" dirty="0" smtClean="0">
                <a:solidFill>
                  <a:srgbClr val="FF0000"/>
                </a:solidFill>
              </a:rPr>
              <a:t/>
            </a:r>
            <a:br>
              <a:rPr lang="de-DE" sz="700" b="1" dirty="0" smtClean="0">
                <a:solidFill>
                  <a:srgbClr val="FF0000"/>
                </a:solidFill>
              </a:rPr>
            </a:br>
            <a:r>
              <a:rPr lang="de-DE" sz="700" b="1" dirty="0" smtClean="0">
                <a:solidFill>
                  <a:srgbClr val="FF0000"/>
                </a:solidFill>
              </a:rPr>
              <a:t>Stephan Utech</a:t>
            </a:r>
            <a:br>
              <a:rPr lang="de-DE" sz="700" b="1" dirty="0" smtClean="0">
                <a:solidFill>
                  <a:srgbClr val="FF0000"/>
                </a:solidFill>
              </a:rPr>
            </a:br>
            <a:r>
              <a:rPr lang="de-DE" sz="700" b="1" dirty="0" smtClean="0">
                <a:solidFill>
                  <a:srgbClr val="FF0000"/>
                </a:solidFill>
              </a:rPr>
              <a:t>Doris Weisgerber</a:t>
            </a:r>
            <a:endParaRPr lang="en-US" sz="700" b="1" dirty="0">
              <a:solidFill>
                <a:srgbClr val="FF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55" y="4046611"/>
            <a:ext cx="522159" cy="51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36" y="1732417"/>
            <a:ext cx="446592" cy="35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53" y="2941229"/>
            <a:ext cx="475573" cy="37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15" y="1740771"/>
            <a:ext cx="433591" cy="34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95" y="4255136"/>
            <a:ext cx="433591" cy="34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21" y="4243265"/>
            <a:ext cx="190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18" y="3903706"/>
            <a:ext cx="190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Textfeld 201"/>
          <p:cNvSpPr txBox="1"/>
          <p:nvPr/>
        </p:nvSpPr>
        <p:spPr>
          <a:xfrm rot="16200000">
            <a:off x="1119286" y="5234510"/>
            <a:ext cx="975542" cy="20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Martina Gierens</a:t>
            </a:r>
            <a:endParaRPr lang="en-US" sz="700" dirty="0"/>
          </a:p>
        </p:txBody>
      </p:sp>
      <p:sp>
        <p:nvSpPr>
          <p:cNvPr id="209" name="Textfeld 208"/>
          <p:cNvSpPr txBox="1"/>
          <p:nvPr/>
        </p:nvSpPr>
        <p:spPr>
          <a:xfrm rot="5400000">
            <a:off x="627844" y="5234510"/>
            <a:ext cx="975542" cy="20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smtClean="0"/>
              <a:t>Tanja Pulm</a:t>
            </a:r>
            <a:endParaRPr lang="en-US" sz="700" dirty="0"/>
          </a:p>
        </p:txBody>
      </p:sp>
      <p:sp>
        <p:nvSpPr>
          <p:cNvPr id="14" name="Rechteck 13"/>
          <p:cNvSpPr/>
          <p:nvPr/>
        </p:nvSpPr>
        <p:spPr>
          <a:xfrm>
            <a:off x="1265452" y="3894657"/>
            <a:ext cx="374270" cy="362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539552" y="2951864"/>
            <a:ext cx="374270" cy="362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2190003" y="3951477"/>
            <a:ext cx="374270" cy="362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/>
          <p:cNvSpPr/>
          <p:nvPr/>
        </p:nvSpPr>
        <p:spPr>
          <a:xfrm>
            <a:off x="226101" y="347109"/>
            <a:ext cx="374270" cy="362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13087" y="756123"/>
            <a:ext cx="85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>
                <a:solidFill>
                  <a:srgbClr val="FF0000"/>
                </a:solidFill>
              </a:rPr>
              <a:t>3 zusätzl. Schreibtische</a:t>
            </a:r>
            <a:endParaRPr lang="de-DE" sz="800" b="1">
              <a:solidFill>
                <a:srgbClr val="FF0000"/>
              </a:solidFill>
            </a:endParaRPr>
          </a:p>
        </p:txBody>
      </p:sp>
      <p:sp>
        <p:nvSpPr>
          <p:cNvPr id="226" name="Textfeld 225"/>
          <p:cNvSpPr txBox="1"/>
          <p:nvPr/>
        </p:nvSpPr>
        <p:spPr>
          <a:xfrm rot="5400000">
            <a:off x="1294556" y="5564826"/>
            <a:ext cx="1590311" cy="20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700" b="1" smtClean="0">
                <a:solidFill>
                  <a:srgbClr val="FF0000"/>
                </a:solidFill>
              </a:rPr>
              <a:t>Sabine Doll / Astrit Balidemaj</a:t>
            </a:r>
            <a:endParaRPr lang="en-US" sz="700" b="1" dirty="0">
              <a:solidFill>
                <a:srgbClr val="FF0000"/>
              </a:solidFill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2296823" y="4425336"/>
            <a:ext cx="200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/>
              <a:t>1</a:t>
            </a:r>
            <a:endParaRPr lang="de-DE" sz="800" b="1"/>
          </a:p>
        </p:txBody>
      </p:sp>
      <p:sp>
        <p:nvSpPr>
          <p:cNvPr id="228" name="Textfeld 227"/>
          <p:cNvSpPr txBox="1"/>
          <p:nvPr/>
        </p:nvSpPr>
        <p:spPr>
          <a:xfrm>
            <a:off x="2288819" y="3933056"/>
            <a:ext cx="200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/>
              <a:t>2</a:t>
            </a:r>
            <a:endParaRPr lang="de-DE" sz="800" b="1"/>
          </a:p>
        </p:txBody>
      </p:sp>
      <p:sp>
        <p:nvSpPr>
          <p:cNvPr id="229" name="Textfeld 228"/>
          <p:cNvSpPr txBox="1"/>
          <p:nvPr/>
        </p:nvSpPr>
        <p:spPr>
          <a:xfrm>
            <a:off x="1927524" y="4416241"/>
            <a:ext cx="200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/>
              <a:t>3</a:t>
            </a:r>
            <a:endParaRPr lang="de-DE" sz="800" b="1"/>
          </a:p>
        </p:txBody>
      </p:sp>
      <p:sp>
        <p:nvSpPr>
          <p:cNvPr id="230" name="Textfeld 229"/>
          <p:cNvSpPr txBox="1"/>
          <p:nvPr/>
        </p:nvSpPr>
        <p:spPr>
          <a:xfrm>
            <a:off x="1898161" y="3933056"/>
            <a:ext cx="200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/>
              <a:t>4</a:t>
            </a:r>
            <a:endParaRPr lang="de-DE" sz="800" b="1"/>
          </a:p>
        </p:txBody>
      </p:sp>
      <p:sp>
        <p:nvSpPr>
          <p:cNvPr id="231" name="Textfeld 230"/>
          <p:cNvSpPr txBox="1"/>
          <p:nvPr/>
        </p:nvSpPr>
        <p:spPr>
          <a:xfrm>
            <a:off x="2859658" y="1889387"/>
            <a:ext cx="200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/>
              <a:t>1</a:t>
            </a:r>
            <a:endParaRPr lang="de-DE" sz="800" b="1"/>
          </a:p>
        </p:txBody>
      </p:sp>
      <p:sp>
        <p:nvSpPr>
          <p:cNvPr id="232" name="Textfeld 231"/>
          <p:cNvSpPr txBox="1"/>
          <p:nvPr/>
        </p:nvSpPr>
        <p:spPr>
          <a:xfrm>
            <a:off x="2555776" y="1910987"/>
            <a:ext cx="200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/>
              <a:t>2</a:t>
            </a:r>
            <a:endParaRPr lang="de-DE" sz="800" b="1"/>
          </a:p>
        </p:txBody>
      </p:sp>
      <p:sp>
        <p:nvSpPr>
          <p:cNvPr id="233" name="Textfeld 232"/>
          <p:cNvSpPr txBox="1"/>
          <p:nvPr/>
        </p:nvSpPr>
        <p:spPr>
          <a:xfrm>
            <a:off x="2411760" y="1917412"/>
            <a:ext cx="200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/>
              <a:t>3</a:t>
            </a:r>
            <a:endParaRPr lang="de-DE" sz="800" b="1"/>
          </a:p>
        </p:txBody>
      </p:sp>
      <p:sp>
        <p:nvSpPr>
          <p:cNvPr id="234" name="Textfeld 233"/>
          <p:cNvSpPr txBox="1"/>
          <p:nvPr/>
        </p:nvSpPr>
        <p:spPr>
          <a:xfrm>
            <a:off x="2118955" y="1880538"/>
            <a:ext cx="200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mtClean="0"/>
              <a:t>4</a:t>
            </a:r>
            <a:endParaRPr lang="de-DE" sz="800" b="1"/>
          </a:p>
        </p:txBody>
      </p:sp>
      <p:sp>
        <p:nvSpPr>
          <p:cNvPr id="235" name="Textfeld 234"/>
          <p:cNvSpPr txBox="1"/>
          <p:nvPr/>
        </p:nvSpPr>
        <p:spPr>
          <a:xfrm>
            <a:off x="2215819" y="2399230"/>
            <a:ext cx="205176" cy="1656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de-DE" sz="600"/>
          </a:p>
        </p:txBody>
      </p:sp>
    </p:spTree>
    <p:extLst>
      <p:ext uri="{BB962C8B-B14F-4D97-AF65-F5344CB8AC3E}">
        <p14:creationId xmlns:p14="http://schemas.microsoft.com/office/powerpoint/2010/main" val="3760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Bildschirmpräsentation (4:3)</PresentationFormat>
  <Paragraphs>115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Cornelia Soravia-Korte</dc:creator>
  <cp:lastModifiedBy>Cornelia Soravia-Korte</cp:lastModifiedBy>
  <cp:revision>169</cp:revision>
  <cp:lastPrinted>2018-01-17T10:11:49Z</cp:lastPrinted>
  <dcterms:created xsi:type="dcterms:W3CDTF">2014-04-14T13:05:39Z</dcterms:created>
  <dcterms:modified xsi:type="dcterms:W3CDTF">2018-01-17T10:11:55Z</dcterms:modified>
</cp:coreProperties>
</file>