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86" autoAdjust="0"/>
  </p:normalViewPr>
  <p:slideViewPr>
    <p:cSldViewPr>
      <p:cViewPr varScale="1">
        <p:scale>
          <a:sx n="105" d="100"/>
          <a:sy n="105" d="100"/>
        </p:scale>
        <p:origin x="-18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9942-22C3-4D59-BD78-1C84D439850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C454-22DA-4736-AF4C-425B334EC4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5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9942-22C3-4D59-BD78-1C84D439850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C454-22DA-4736-AF4C-425B334EC4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2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9942-22C3-4D59-BD78-1C84D439850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C454-22DA-4736-AF4C-425B334EC4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4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9942-22C3-4D59-BD78-1C84D439850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C454-22DA-4736-AF4C-425B334EC4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3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9942-22C3-4D59-BD78-1C84D439850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C454-22DA-4736-AF4C-425B334EC4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3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9942-22C3-4D59-BD78-1C84D439850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C454-22DA-4736-AF4C-425B334EC4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9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9942-22C3-4D59-BD78-1C84D439850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C454-22DA-4736-AF4C-425B334EC4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9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9942-22C3-4D59-BD78-1C84D439850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C454-22DA-4736-AF4C-425B334EC4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5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9942-22C3-4D59-BD78-1C84D439850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C454-22DA-4736-AF4C-425B334EC4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9942-22C3-4D59-BD78-1C84D439850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C454-22DA-4736-AF4C-425B334EC4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8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9942-22C3-4D59-BD78-1C84D439850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C454-22DA-4736-AF4C-425B334EC4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7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1023861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Folie" r:id="rId15" imgW="270" imgH="270" progId="TCLayout.ActiveDocument.1">
                  <p:embed/>
                </p:oleObj>
              </mc:Choice>
              <mc:Fallback>
                <p:oleObj name="think-cell Foli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89942-22C3-4D59-BD78-1C84D439850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7C454-22DA-4736-AF4C-425B334EC4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69742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Grafik 25"/>
          <p:cNvPicPr/>
          <p:nvPr/>
        </p:nvPicPr>
        <p:blipFill>
          <a:blip r:embed="rId6"/>
          <a:stretch>
            <a:fillRect/>
          </a:stretch>
        </p:blipFill>
        <p:spPr>
          <a:xfrm>
            <a:off x="398000" y="429548"/>
            <a:ext cx="5254120" cy="3168353"/>
          </a:xfrm>
          <a:prstGeom prst="rect">
            <a:avLst/>
          </a:prstGeom>
        </p:spPr>
      </p:pic>
      <p:pic>
        <p:nvPicPr>
          <p:cNvPr id="27" name="Grafik 26"/>
          <p:cNvPicPr/>
          <p:nvPr/>
        </p:nvPicPr>
        <p:blipFill>
          <a:blip r:embed="rId7"/>
          <a:stretch>
            <a:fillRect/>
          </a:stretch>
        </p:blipFill>
        <p:spPr>
          <a:xfrm>
            <a:off x="611561" y="3579539"/>
            <a:ext cx="4968551" cy="3089821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1031521" y="764703"/>
            <a:ext cx="1412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Andreas </a:t>
            </a:r>
          </a:p>
          <a:p>
            <a:pPr algn="ctr"/>
            <a:r>
              <a:rPr lang="de-DE" b="1" dirty="0" smtClean="0">
                <a:solidFill>
                  <a:srgbClr val="FF0000"/>
                </a:solidFill>
              </a:rPr>
              <a:t>Kircher AP01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178679" y="2717068"/>
            <a:ext cx="1393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Jürgen</a:t>
            </a:r>
          </a:p>
          <a:p>
            <a:pPr algn="ctr"/>
            <a:r>
              <a:rPr lang="de-DE" b="1" dirty="0" smtClean="0">
                <a:solidFill>
                  <a:srgbClr val="FF0000"/>
                </a:solidFill>
              </a:rPr>
              <a:t>Horsch AP06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450248" y="746336"/>
            <a:ext cx="1434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Sören</a:t>
            </a:r>
          </a:p>
          <a:p>
            <a:pPr algn="ctr"/>
            <a:r>
              <a:rPr lang="de-DE" b="1" dirty="0" smtClean="0">
                <a:solidFill>
                  <a:srgbClr val="FF0000"/>
                </a:solidFill>
              </a:rPr>
              <a:t>Tetzner AP02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863102" y="746337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Stefan</a:t>
            </a:r>
          </a:p>
          <a:p>
            <a:pPr algn="ctr"/>
            <a:r>
              <a:rPr lang="de-DE" b="1" dirty="0" smtClean="0">
                <a:solidFill>
                  <a:srgbClr val="FF0000"/>
                </a:solidFill>
              </a:rPr>
              <a:t>Michaelis AP03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18939" y="2737109"/>
            <a:ext cx="1321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Martina</a:t>
            </a:r>
          </a:p>
          <a:p>
            <a:pPr algn="ctr"/>
            <a:r>
              <a:rPr lang="de-DE" b="1" dirty="0" smtClean="0">
                <a:solidFill>
                  <a:srgbClr val="FF0000"/>
                </a:solidFill>
              </a:rPr>
              <a:t>Radke AP04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063479" y="5742109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Rudolf</a:t>
            </a:r>
          </a:p>
          <a:p>
            <a:pPr algn="ctr"/>
            <a:r>
              <a:rPr lang="de-DE" b="1" dirty="0" smtClean="0">
                <a:solidFill>
                  <a:srgbClr val="FF0000"/>
                </a:solidFill>
              </a:rPr>
              <a:t>Fischer AP12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2396019" y="5722896"/>
            <a:ext cx="1643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Lukas</a:t>
            </a:r>
          </a:p>
          <a:p>
            <a:pPr algn="ctr"/>
            <a:r>
              <a:rPr lang="de-DE" b="1" dirty="0" smtClean="0">
                <a:solidFill>
                  <a:srgbClr val="FF0000"/>
                </a:solidFill>
              </a:rPr>
              <a:t>Reckebeil AP11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181044" y="5742109"/>
            <a:ext cx="1370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Holger</a:t>
            </a:r>
          </a:p>
          <a:p>
            <a:pPr algn="ctr"/>
            <a:r>
              <a:rPr lang="de-DE" b="1" dirty="0" smtClean="0">
                <a:solidFill>
                  <a:srgbClr val="FF0000"/>
                </a:solidFill>
              </a:rPr>
              <a:t>Seguin AP10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366090" y="3040234"/>
            <a:ext cx="1586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Ulrich</a:t>
            </a:r>
          </a:p>
          <a:p>
            <a:pPr algn="ctr"/>
            <a:r>
              <a:rPr lang="de-DE" b="1" dirty="0" smtClean="0">
                <a:solidFill>
                  <a:srgbClr val="FF0000"/>
                </a:solidFill>
              </a:rPr>
              <a:t>Schröder AP05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98481" y="3665743"/>
            <a:ext cx="1414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Fabian</a:t>
            </a:r>
          </a:p>
          <a:p>
            <a:pPr algn="ctr"/>
            <a:r>
              <a:rPr lang="de-DE" b="1" dirty="0" smtClean="0">
                <a:solidFill>
                  <a:srgbClr val="FF0000"/>
                </a:solidFill>
              </a:rPr>
              <a:t>Beusch AP07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4696815" y="3665744"/>
            <a:ext cx="1265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Miriam</a:t>
            </a:r>
          </a:p>
          <a:p>
            <a:pPr algn="ctr"/>
            <a:r>
              <a:rPr lang="de-DE" b="1" dirty="0" smtClean="0">
                <a:solidFill>
                  <a:srgbClr val="FF0000"/>
                </a:solidFill>
              </a:rPr>
              <a:t>Mohr AP09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2507755" y="3575818"/>
            <a:ext cx="1453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Jens</a:t>
            </a:r>
          </a:p>
          <a:p>
            <a:pPr algn="ctr"/>
            <a:r>
              <a:rPr lang="de-DE" b="1" dirty="0" smtClean="0">
                <a:solidFill>
                  <a:srgbClr val="FF0000"/>
                </a:solidFill>
              </a:rPr>
              <a:t>Greiner AP08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7632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Bildschirmpräsentation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</vt:lpstr>
      <vt:lpstr>think-cell Folie</vt:lpstr>
      <vt:lpstr>PowerPoint-Präsentation</vt:lpstr>
    </vt:vector>
  </TitlesOfParts>
  <Company>Bayer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Sandra Bartels</dc:creator>
  <cp:lastModifiedBy>Sandra Bartels</cp:lastModifiedBy>
  <cp:revision>3</cp:revision>
  <dcterms:created xsi:type="dcterms:W3CDTF">2017-01-24T10:19:30Z</dcterms:created>
  <dcterms:modified xsi:type="dcterms:W3CDTF">2017-01-24T12:26:46Z</dcterms:modified>
</cp:coreProperties>
</file>