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60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74D40-F0F9-4021-A15A-57DBBA5AE534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6D95E-45DF-490B-9767-AFC686D9BC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4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38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61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05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80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26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95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1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9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50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39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6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DAFF-359D-42A4-A1B0-DA38D977366B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BB52-72E5-4BFF-8982-71AE044C4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6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251520" y="332656"/>
            <a:ext cx="8505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51520" y="332656"/>
            <a:ext cx="0" cy="604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8748464" y="332656"/>
            <a:ext cx="0" cy="604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51520" y="6380922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030066" y="6389509"/>
            <a:ext cx="3726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419872" y="188640"/>
            <a:ext cx="12600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860032" y="188640"/>
            <a:ext cx="12600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380312" y="176535"/>
            <a:ext cx="126000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>
            <a:stCxn id="22" idx="2"/>
          </p:cNvCxnSpPr>
          <p:nvPr/>
        </p:nvCxnSpPr>
        <p:spPr>
          <a:xfrm flipH="1">
            <a:off x="5030505" y="5649668"/>
            <a:ext cx="69186" cy="739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ogen 21"/>
          <p:cNvSpPr/>
          <p:nvPr/>
        </p:nvSpPr>
        <p:spPr>
          <a:xfrm rot="15283789">
            <a:off x="4094099" y="5232312"/>
            <a:ext cx="898528" cy="1754787"/>
          </a:xfrm>
          <a:prstGeom prst="arc">
            <a:avLst>
              <a:gd name="adj1" fmla="val 15872340"/>
              <a:gd name="adj2" fmla="val 39409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 rot="5400000">
            <a:off x="-324464" y="2492656"/>
            <a:ext cx="14400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 rot="5400000">
            <a:off x="-324464" y="3913628"/>
            <a:ext cx="14400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 rot="5400000">
            <a:off x="-324464" y="5353788"/>
            <a:ext cx="14400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 rot="5400000">
            <a:off x="-170128" y="2508000"/>
            <a:ext cx="1440000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 rot="5400000">
            <a:off x="-324464" y="1052656"/>
            <a:ext cx="14400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 rot="5400000">
            <a:off x="7878227" y="1916912"/>
            <a:ext cx="14400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 rot="5400000">
            <a:off x="7878227" y="3357072"/>
            <a:ext cx="14400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 rot="5400000">
            <a:off x="7893306" y="4797232"/>
            <a:ext cx="14400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699792" y="1475522"/>
            <a:ext cx="1804392" cy="286097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4572000" y="1475682"/>
            <a:ext cx="1804392" cy="286097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6588224" y="2420968"/>
            <a:ext cx="432048" cy="72008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2051720" y="2384508"/>
            <a:ext cx="432048" cy="72008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 rot="5400000">
            <a:off x="4245948" y="2794612"/>
            <a:ext cx="575904" cy="3676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smtClean="0"/>
              <a:t>Tisch</a:t>
            </a:r>
            <a:endParaRPr lang="de-DE" b="1"/>
          </a:p>
        </p:txBody>
      </p:sp>
      <p:sp>
        <p:nvSpPr>
          <p:cNvPr id="44" name="Textfeld 43"/>
          <p:cNvSpPr txBox="1"/>
          <p:nvPr/>
        </p:nvSpPr>
        <p:spPr>
          <a:xfrm>
            <a:off x="3907938" y="6237312"/>
            <a:ext cx="95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1A016</a:t>
            </a:r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1295636" y="57460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11 Schränke</a:t>
            </a:r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5044244" y="332656"/>
            <a:ext cx="891576" cy="141689"/>
          </a:xfrm>
          <a:prstGeom prst="rect">
            <a:avLst/>
          </a:prstGeom>
          <a:pattFill prst="ltVert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4572000" y="3643826"/>
            <a:ext cx="1804392" cy="692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Rollcontainer</a:t>
            </a:r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2699792" y="3643826"/>
            <a:ext cx="1804392" cy="692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Rollcontainer</a:t>
            </a:r>
            <a:endParaRPr lang="de-DE"/>
          </a:p>
        </p:txBody>
      </p:sp>
      <p:sp>
        <p:nvSpPr>
          <p:cNvPr id="28" name="Rechteck 27"/>
          <p:cNvSpPr/>
          <p:nvPr/>
        </p:nvSpPr>
        <p:spPr>
          <a:xfrm rot="5400000">
            <a:off x="-176712" y="1050329"/>
            <a:ext cx="1440000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 rot="5400000">
            <a:off x="-180448" y="3884756"/>
            <a:ext cx="1440000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 rot="5400000">
            <a:off x="-180448" y="5353628"/>
            <a:ext cx="1440000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 rot="5400000">
            <a:off x="-564425" y="2886952"/>
            <a:ext cx="227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smtClean="0"/>
              <a:t>Schränke übereinander</a:t>
            </a:r>
            <a:endParaRPr lang="de-DE" sz="1600" b="1"/>
          </a:p>
        </p:txBody>
      </p:sp>
      <p:sp>
        <p:nvSpPr>
          <p:cNvPr id="2" name="Textfeld 1"/>
          <p:cNvSpPr txBox="1"/>
          <p:nvPr/>
        </p:nvSpPr>
        <p:spPr>
          <a:xfrm>
            <a:off x="7812360" y="369356"/>
            <a:ext cx="87670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1200" b="1" smtClean="0"/>
              <a:t/>
            </a:r>
            <a:br>
              <a:rPr lang="de-DE" sz="1200" b="1" smtClean="0"/>
            </a:br>
            <a:r>
              <a:rPr lang="de-DE" sz="1200" b="1" smtClean="0"/>
              <a:t>Kühl-schrank</a:t>
            </a:r>
            <a:endParaRPr lang="de-DE" sz="1200" b="1"/>
          </a:p>
        </p:txBody>
      </p:sp>
      <p:sp>
        <p:nvSpPr>
          <p:cNvPr id="56" name="Stern mit 7 Zacken 55"/>
          <p:cNvSpPr/>
          <p:nvPr/>
        </p:nvSpPr>
        <p:spPr>
          <a:xfrm>
            <a:off x="6926456" y="5497564"/>
            <a:ext cx="792088" cy="720080"/>
          </a:xfrm>
          <a:prstGeom prst="star7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b="1"/>
          </a:p>
        </p:txBody>
      </p:sp>
      <p:sp>
        <p:nvSpPr>
          <p:cNvPr id="57" name="Textfeld 56"/>
          <p:cNvSpPr txBox="1"/>
          <p:nvPr/>
        </p:nvSpPr>
        <p:spPr>
          <a:xfrm>
            <a:off x="6782440" y="573507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smtClean="0"/>
              <a:t>Pflanze</a:t>
            </a:r>
            <a:endParaRPr lang="de-DE" sz="1600" b="1"/>
          </a:p>
        </p:txBody>
      </p:sp>
      <p:sp>
        <p:nvSpPr>
          <p:cNvPr id="58" name="Rechteck 57"/>
          <p:cNvSpPr/>
          <p:nvPr/>
        </p:nvSpPr>
        <p:spPr>
          <a:xfrm rot="5400000">
            <a:off x="2098408" y="-469420"/>
            <a:ext cx="575904" cy="22534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smtClean="0"/>
              <a:t>Tisch</a:t>
            </a:r>
            <a:br>
              <a:rPr lang="de-DE" b="1" smtClean="0"/>
            </a:br>
            <a:r>
              <a:rPr lang="de-DE" b="1" smtClean="0"/>
              <a:t>bleibt erst einmal</a:t>
            </a:r>
            <a:endParaRPr lang="de-DE" b="1"/>
          </a:p>
        </p:txBody>
      </p:sp>
      <p:sp>
        <p:nvSpPr>
          <p:cNvPr id="3" name="Textfeld 2"/>
          <p:cNvSpPr txBox="1"/>
          <p:nvPr/>
        </p:nvSpPr>
        <p:spPr>
          <a:xfrm flipH="1">
            <a:off x="833972" y="2060928"/>
            <a:ext cx="461665" cy="27167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de-DE" dirty="0" smtClean="0"/>
              <a:t>           4 x 6 OH-Schränke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010312" y="2420968"/>
            <a:ext cx="461665" cy="2088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de-DE" dirty="0" smtClean="0"/>
              <a:t>3 x 3 OH-</a:t>
            </a:r>
            <a:r>
              <a:rPr lang="de-DE" dirty="0" err="1" smtClean="0"/>
              <a:t>SChränkde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5986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Brigitte Teitscheid</dc:creator>
  <cp:lastModifiedBy>Achmed El-Kassem</cp:lastModifiedBy>
  <cp:revision>30</cp:revision>
  <cp:lastPrinted>2017-11-06T14:14:31Z</cp:lastPrinted>
  <dcterms:created xsi:type="dcterms:W3CDTF">2017-10-20T09:14:04Z</dcterms:created>
  <dcterms:modified xsi:type="dcterms:W3CDTF">2017-11-21T14:31:55Z</dcterms:modified>
</cp:coreProperties>
</file>