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712" y="-8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74D40-F0F9-4021-A15A-57DBBA5AE534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6D95E-45DF-490B-9767-AFC686D9BC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43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6D95E-45DF-490B-9767-AFC686D9BC3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7636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DAFF-359D-42A4-A1B0-DA38D977366B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BB52-72E5-4BFF-8982-71AE044C4B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38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DAFF-359D-42A4-A1B0-DA38D977366B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BB52-72E5-4BFF-8982-71AE044C4B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61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DAFF-359D-42A4-A1B0-DA38D977366B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BB52-72E5-4BFF-8982-71AE044C4B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05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DAFF-359D-42A4-A1B0-DA38D977366B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BB52-72E5-4BFF-8982-71AE044C4B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80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DAFF-359D-42A4-A1B0-DA38D977366B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BB52-72E5-4BFF-8982-71AE044C4B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26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DAFF-359D-42A4-A1B0-DA38D977366B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BB52-72E5-4BFF-8982-71AE044C4B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959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DAFF-359D-42A4-A1B0-DA38D977366B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BB52-72E5-4BFF-8982-71AE044C4B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1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DAFF-359D-42A4-A1B0-DA38D977366B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BB52-72E5-4BFF-8982-71AE044C4B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29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DAFF-359D-42A4-A1B0-DA38D977366B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BB52-72E5-4BFF-8982-71AE044C4B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500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DAFF-359D-42A4-A1B0-DA38D977366B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BB52-72E5-4BFF-8982-71AE044C4B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39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DAFF-359D-42A4-A1B0-DA38D977366B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BB52-72E5-4BFF-8982-71AE044C4B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966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BDAFF-359D-42A4-A1B0-DA38D977366B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5BB52-72E5-4BFF-8982-71AE044C4B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46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251520" y="332656"/>
            <a:ext cx="8505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251520" y="332656"/>
            <a:ext cx="0" cy="6040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V="1">
            <a:off x="8748464" y="332656"/>
            <a:ext cx="0" cy="6040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251520" y="6380922"/>
            <a:ext cx="3456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5030066" y="6389509"/>
            <a:ext cx="3726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31680" y="188639"/>
            <a:ext cx="1260000" cy="146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3419872" y="188640"/>
            <a:ext cx="126000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4860032" y="188640"/>
            <a:ext cx="126000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7380312" y="176535"/>
            <a:ext cx="126000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19"/>
          <p:cNvCxnSpPr>
            <a:stCxn id="22" idx="2"/>
          </p:cNvCxnSpPr>
          <p:nvPr/>
        </p:nvCxnSpPr>
        <p:spPr>
          <a:xfrm flipH="1">
            <a:off x="5030505" y="5649668"/>
            <a:ext cx="69186" cy="739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ogen 21"/>
          <p:cNvSpPr/>
          <p:nvPr/>
        </p:nvSpPr>
        <p:spPr>
          <a:xfrm rot="15283789">
            <a:off x="4094099" y="5232312"/>
            <a:ext cx="898528" cy="1754787"/>
          </a:xfrm>
          <a:prstGeom prst="arc">
            <a:avLst>
              <a:gd name="adj1" fmla="val 15872340"/>
              <a:gd name="adj2" fmla="val 39409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 rot="5400000">
            <a:off x="-324464" y="1791924"/>
            <a:ext cx="1440000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 rot="5400000">
            <a:off x="-324464" y="3212896"/>
            <a:ext cx="1440000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 rot="5400000">
            <a:off x="-324464" y="4653056"/>
            <a:ext cx="1440000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 rot="5400000">
            <a:off x="-108440" y="3213056"/>
            <a:ext cx="1440000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 rot="5400000">
            <a:off x="-108440" y="4653056"/>
            <a:ext cx="1440000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 rot="5400000">
            <a:off x="7878227" y="1216020"/>
            <a:ext cx="1440000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 rot="5400000">
            <a:off x="7878227" y="2636992"/>
            <a:ext cx="1440000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 rot="5400000">
            <a:off x="7878227" y="4077152"/>
            <a:ext cx="1440000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 rot="5400000">
            <a:off x="7893306" y="5517312"/>
            <a:ext cx="1440000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 rot="5400000">
            <a:off x="7673223" y="4066088"/>
            <a:ext cx="1440000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 rot="5400000">
            <a:off x="7673223" y="5506088"/>
            <a:ext cx="1440000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 rot="5400000">
            <a:off x="7668424" y="2637152"/>
            <a:ext cx="1440000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6106239" y="6093296"/>
            <a:ext cx="1440000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2699792" y="1475522"/>
            <a:ext cx="1804392" cy="286097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4572000" y="1475682"/>
            <a:ext cx="1804392" cy="286097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Abgerundetes Rechteck 40"/>
          <p:cNvSpPr/>
          <p:nvPr/>
        </p:nvSpPr>
        <p:spPr>
          <a:xfrm>
            <a:off x="6588224" y="2420968"/>
            <a:ext cx="432048" cy="72008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Abgerundetes Rechteck 41"/>
          <p:cNvSpPr/>
          <p:nvPr/>
        </p:nvSpPr>
        <p:spPr>
          <a:xfrm>
            <a:off x="2051720" y="2384508"/>
            <a:ext cx="432048" cy="72008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 rot="5400000">
            <a:off x="4250139" y="2814916"/>
            <a:ext cx="575904" cy="3676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/>
          <p:cNvSpPr txBox="1"/>
          <p:nvPr/>
        </p:nvSpPr>
        <p:spPr>
          <a:xfrm>
            <a:off x="3907938" y="6237312"/>
            <a:ext cx="95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1A019</a:t>
            </a:r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611560" y="587812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13 Schränke</a:t>
            </a:r>
            <a:endParaRPr lang="de-DE"/>
          </a:p>
        </p:txBody>
      </p:sp>
      <p:sp>
        <p:nvSpPr>
          <p:cNvPr id="46" name="Textfeld 45"/>
          <p:cNvSpPr txBox="1"/>
          <p:nvPr/>
        </p:nvSpPr>
        <p:spPr>
          <a:xfrm rot="5400000">
            <a:off x="-520209" y="3751449"/>
            <a:ext cx="2279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smtClean="0"/>
              <a:t>Schränke übereinander</a:t>
            </a:r>
            <a:endParaRPr lang="de-DE" sz="1600" b="1"/>
          </a:p>
        </p:txBody>
      </p:sp>
      <p:sp>
        <p:nvSpPr>
          <p:cNvPr id="47" name="Textfeld 46"/>
          <p:cNvSpPr txBox="1"/>
          <p:nvPr/>
        </p:nvSpPr>
        <p:spPr>
          <a:xfrm rot="5400000">
            <a:off x="6803838" y="4093160"/>
            <a:ext cx="3231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smtClean="0"/>
              <a:t>Schränke übereinander</a:t>
            </a:r>
            <a:endParaRPr lang="de-DE" sz="1600" b="1"/>
          </a:p>
        </p:txBody>
      </p:sp>
      <p:sp>
        <p:nvSpPr>
          <p:cNvPr id="48" name="Rechteck 47"/>
          <p:cNvSpPr/>
          <p:nvPr/>
        </p:nvSpPr>
        <p:spPr>
          <a:xfrm>
            <a:off x="584080" y="332656"/>
            <a:ext cx="891576" cy="141689"/>
          </a:xfrm>
          <a:prstGeom prst="rect">
            <a:avLst/>
          </a:prstGeom>
          <a:pattFill prst="ltVert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/>
          <p:cNvSpPr/>
          <p:nvPr/>
        </p:nvSpPr>
        <p:spPr>
          <a:xfrm>
            <a:off x="5044244" y="332656"/>
            <a:ext cx="891576" cy="141689"/>
          </a:xfrm>
          <a:prstGeom prst="rect">
            <a:avLst/>
          </a:prstGeom>
          <a:pattFill prst="ltVert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1" name="Gerade Verbindung 50"/>
          <p:cNvCxnSpPr>
            <a:stCxn id="43" idx="1"/>
            <a:endCxn id="43" idx="3"/>
          </p:cNvCxnSpPr>
          <p:nvPr/>
        </p:nvCxnSpPr>
        <p:spPr>
          <a:xfrm>
            <a:off x="4538091" y="4365264"/>
            <a:ext cx="0" cy="57590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Rechteck 51"/>
          <p:cNvSpPr/>
          <p:nvPr/>
        </p:nvSpPr>
        <p:spPr>
          <a:xfrm>
            <a:off x="2699791" y="783014"/>
            <a:ext cx="1804392" cy="6926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Standcontainer</a:t>
            </a:r>
            <a:endParaRPr lang="de-DE"/>
          </a:p>
        </p:txBody>
      </p:sp>
      <p:sp>
        <p:nvSpPr>
          <p:cNvPr id="53" name="Rechteck 52"/>
          <p:cNvSpPr/>
          <p:nvPr/>
        </p:nvSpPr>
        <p:spPr>
          <a:xfrm>
            <a:off x="4572000" y="782854"/>
            <a:ext cx="1804392" cy="6926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Rollcontainer</a:t>
            </a:r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4559279" y="1475682"/>
            <a:ext cx="1804392" cy="6926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Rollcontainer</a:t>
            </a:r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1230015" y="2906008"/>
            <a:ext cx="461665" cy="2035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de-DE" dirty="0" smtClean="0"/>
              <a:t>2 x 6OH- Schränke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511627" y="908720"/>
            <a:ext cx="738664" cy="11713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de-DE" dirty="0" smtClean="0"/>
              <a:t>1 X 3 OH-Schrank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391345" y="3501168"/>
            <a:ext cx="738664" cy="17280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de-DE" dirty="0" smtClean="0"/>
              <a:t>3x 6 OH-Schränke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391345" y="640036"/>
            <a:ext cx="738664" cy="12959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de-DE" dirty="0" smtClean="0"/>
              <a:t>1x 3 OH-Schrank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159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251520" y="548680"/>
            <a:ext cx="8505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251520" y="548680"/>
            <a:ext cx="0" cy="5824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V="1">
            <a:off x="251520" y="6380923"/>
            <a:ext cx="475252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5004048" y="6389509"/>
            <a:ext cx="375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 rot="10800000">
            <a:off x="1053004" y="1772821"/>
            <a:ext cx="955618" cy="5040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 rot="10800000">
            <a:off x="1979714" y="1772820"/>
            <a:ext cx="901671" cy="5040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 rot="10800000">
            <a:off x="2843809" y="1772821"/>
            <a:ext cx="928646" cy="5040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 rot="10800000">
            <a:off x="3779912" y="1772821"/>
            <a:ext cx="936104" cy="5040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 rot="5400000">
            <a:off x="8485541" y="1099635"/>
            <a:ext cx="957894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4391980" y="972016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smtClean="0"/>
              <a:t>Erweiterung  mit 2 Schränken</a:t>
            </a:r>
            <a:endParaRPr lang="de-DE" sz="1600" b="1"/>
          </a:p>
        </p:txBody>
      </p:sp>
      <p:sp>
        <p:nvSpPr>
          <p:cNvPr id="50" name="Rechteck 49"/>
          <p:cNvSpPr/>
          <p:nvPr/>
        </p:nvSpPr>
        <p:spPr>
          <a:xfrm>
            <a:off x="3995936" y="242797"/>
            <a:ext cx="700580" cy="2880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>
                <a:solidFill>
                  <a:schemeClr val="tx1"/>
                </a:solidFill>
              </a:rPr>
              <a:t>1A019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6210272" y="237927"/>
            <a:ext cx="700580" cy="2880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>
                <a:solidFill>
                  <a:schemeClr val="tx1"/>
                </a:solidFill>
              </a:rPr>
              <a:t>1A023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8100392" y="242796"/>
            <a:ext cx="700580" cy="2880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>
                <a:solidFill>
                  <a:schemeClr val="tx1"/>
                </a:solidFill>
              </a:rPr>
              <a:t>1A026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 rot="5400000">
            <a:off x="8485541" y="2107747"/>
            <a:ext cx="957894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 rot="5400000">
            <a:off x="8485541" y="3022061"/>
            <a:ext cx="957894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smtClean="0">
                <a:solidFill>
                  <a:schemeClr val="tx1"/>
                </a:solidFill>
              </a:rPr>
              <a:t>1 Hochschrank</a:t>
            </a:r>
          </a:p>
          <a:p>
            <a:pPr algn="ctr"/>
            <a:endParaRPr lang="de-DE" sz="900"/>
          </a:p>
        </p:txBody>
      </p:sp>
      <p:cxnSp>
        <p:nvCxnSpPr>
          <p:cNvPr id="55" name="Gerade Verbindung 54"/>
          <p:cNvCxnSpPr/>
          <p:nvPr/>
        </p:nvCxnSpPr>
        <p:spPr>
          <a:xfrm>
            <a:off x="7477980" y="3717032"/>
            <a:ext cx="1666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/>
          <p:cNvSpPr/>
          <p:nvPr/>
        </p:nvSpPr>
        <p:spPr>
          <a:xfrm>
            <a:off x="7621445" y="3356992"/>
            <a:ext cx="957894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smtClean="0">
                <a:solidFill>
                  <a:schemeClr val="tx1"/>
                </a:solidFill>
              </a:rPr>
              <a:t>1 Hochschrank</a:t>
            </a:r>
            <a:endParaRPr lang="de-DE" sz="900" b="1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 rot="10800000">
            <a:off x="1053004" y="2276879"/>
            <a:ext cx="955618" cy="5040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/>
          <p:cNvSpPr/>
          <p:nvPr/>
        </p:nvSpPr>
        <p:spPr>
          <a:xfrm rot="10800000">
            <a:off x="1979713" y="2276878"/>
            <a:ext cx="901671" cy="5040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/>
          <p:cNvSpPr/>
          <p:nvPr/>
        </p:nvSpPr>
        <p:spPr>
          <a:xfrm rot="10800000">
            <a:off x="2843809" y="2276879"/>
            <a:ext cx="928646" cy="5040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/>
          <p:cNvSpPr/>
          <p:nvPr/>
        </p:nvSpPr>
        <p:spPr>
          <a:xfrm rot="10800000">
            <a:off x="3779912" y="2276875"/>
            <a:ext cx="936104" cy="5040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/>
          <p:cNvSpPr/>
          <p:nvPr/>
        </p:nvSpPr>
        <p:spPr>
          <a:xfrm>
            <a:off x="1484040" y="260648"/>
            <a:ext cx="700580" cy="2880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>
                <a:solidFill>
                  <a:schemeClr val="tx1"/>
                </a:solidFill>
              </a:rPr>
              <a:t>1A016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71" name="Flussdiagramm: Magnetplattenspeicher 70"/>
          <p:cNvSpPr/>
          <p:nvPr/>
        </p:nvSpPr>
        <p:spPr>
          <a:xfrm>
            <a:off x="3741563" y="3068960"/>
            <a:ext cx="590664" cy="1800200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Säule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72" name="Flussdiagramm: Verzögerung 71"/>
          <p:cNvSpPr/>
          <p:nvPr/>
        </p:nvSpPr>
        <p:spPr>
          <a:xfrm>
            <a:off x="5021960" y="1556792"/>
            <a:ext cx="1206224" cy="1440160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Flussdiagramm: Verzögerung 72"/>
          <p:cNvSpPr/>
          <p:nvPr/>
        </p:nvSpPr>
        <p:spPr>
          <a:xfrm rot="10800000">
            <a:off x="539551" y="1556791"/>
            <a:ext cx="1728193" cy="1440159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/>
          <p:cNvSpPr/>
          <p:nvPr/>
        </p:nvSpPr>
        <p:spPr>
          <a:xfrm>
            <a:off x="2267744" y="1556792"/>
            <a:ext cx="1368152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 rot="5400000">
            <a:off x="8485541" y="1074045"/>
            <a:ext cx="957894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smtClean="0">
                <a:solidFill>
                  <a:schemeClr val="tx1"/>
                </a:solidFill>
              </a:rPr>
              <a:t>1 Hochschrank</a:t>
            </a:r>
          </a:p>
          <a:p>
            <a:pPr algn="ctr"/>
            <a:endParaRPr lang="de-DE" sz="900"/>
          </a:p>
        </p:txBody>
      </p:sp>
      <p:sp>
        <p:nvSpPr>
          <p:cNvPr id="35" name="Rechteck 34"/>
          <p:cNvSpPr/>
          <p:nvPr/>
        </p:nvSpPr>
        <p:spPr>
          <a:xfrm rot="5400000">
            <a:off x="8511824" y="2082491"/>
            <a:ext cx="957894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smtClean="0">
                <a:solidFill>
                  <a:schemeClr val="tx1"/>
                </a:solidFill>
              </a:rPr>
              <a:t>1 Hochschrank</a:t>
            </a:r>
          </a:p>
          <a:p>
            <a:pPr algn="ctr"/>
            <a:endParaRPr lang="de-DE" sz="900"/>
          </a:p>
        </p:txBody>
      </p:sp>
      <p:sp>
        <p:nvSpPr>
          <p:cNvPr id="36" name="Rechteck 35"/>
          <p:cNvSpPr/>
          <p:nvPr/>
        </p:nvSpPr>
        <p:spPr>
          <a:xfrm rot="10800000">
            <a:off x="4716016" y="1772817"/>
            <a:ext cx="936104" cy="504054"/>
          </a:xfrm>
          <a:prstGeom prst="rect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 rot="10800000">
            <a:off x="4716016" y="2276875"/>
            <a:ext cx="936104" cy="504054"/>
          </a:xfrm>
          <a:prstGeom prst="rect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3648151" y="1556792"/>
            <a:ext cx="1368152" cy="1440160"/>
          </a:xfrm>
          <a:prstGeom prst="rect">
            <a:avLst/>
          </a:prstGeom>
          <a:pattFill prst="wdUpDiag">
            <a:fgClr>
              <a:schemeClr val="accent3">
                <a:lumMod val="75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84460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Bildschirmpräsentation (4:3)</PresentationFormat>
  <Paragraphs>22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Company>Bayer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Brigitte Teitscheid</dc:creator>
  <cp:lastModifiedBy>Achmed El-Kassem</cp:lastModifiedBy>
  <cp:revision>27</cp:revision>
  <cp:lastPrinted>2017-10-23T14:02:11Z</cp:lastPrinted>
  <dcterms:created xsi:type="dcterms:W3CDTF">2017-10-20T09:14:04Z</dcterms:created>
  <dcterms:modified xsi:type="dcterms:W3CDTF">2017-11-21T14:34:03Z</dcterms:modified>
</cp:coreProperties>
</file>