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4D40-F0F9-4021-A15A-57DBBA5AE534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6D95E-45DF-490B-9767-AFC686D9B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8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9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1187624" y="341040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187624" y="320098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187624" y="6380922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15432" y="6380922"/>
            <a:ext cx="21368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276816" y="200818"/>
            <a:ext cx="1260000" cy="14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19872" y="188640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958224" y="176082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5314994" y="5132051"/>
            <a:ext cx="438" cy="125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/>
          <p:cNvSpPr/>
          <p:nvPr/>
        </p:nvSpPr>
        <p:spPr>
          <a:xfrm rot="15283789">
            <a:off x="4745298" y="4059720"/>
            <a:ext cx="1546763" cy="363681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rot="5400000">
            <a:off x="6744268" y="4665204"/>
            <a:ext cx="954441" cy="435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rot="5400000">
            <a:off x="6714248" y="5646400"/>
            <a:ext cx="1007952" cy="435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411760" y="1180758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283968" y="1180918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6300192" y="2385786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1763688" y="2349326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 rot="5400000">
            <a:off x="3962107" y="2555334"/>
            <a:ext cx="575904" cy="367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4216152" y="6204843"/>
            <a:ext cx="95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1A023</a:t>
            </a:r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475656" y="347066"/>
            <a:ext cx="891576" cy="141689"/>
          </a:xfrm>
          <a:prstGeom prst="rect">
            <a:avLst/>
          </a:prstGeom>
          <a:pattFill prst="ltVert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6143792" y="332656"/>
            <a:ext cx="891576" cy="141689"/>
          </a:xfrm>
          <a:prstGeom prst="rect">
            <a:avLst/>
          </a:prstGeom>
          <a:pattFill prst="ltVert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50"/>
          <p:cNvCxnSpPr>
            <a:stCxn id="43" idx="1"/>
            <a:endCxn id="43" idx="3"/>
          </p:cNvCxnSpPr>
          <p:nvPr/>
        </p:nvCxnSpPr>
        <p:spPr>
          <a:xfrm>
            <a:off x="4250059" y="4105682"/>
            <a:ext cx="0" cy="5759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327488" y="4965329"/>
            <a:ext cx="648072" cy="55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b="1"/>
          </a:p>
        </p:txBody>
      </p:sp>
      <p:sp>
        <p:nvSpPr>
          <p:cNvPr id="28" name="Rechteck 27"/>
          <p:cNvSpPr/>
          <p:nvPr/>
        </p:nvSpPr>
        <p:spPr>
          <a:xfrm rot="10800000">
            <a:off x="1219810" y="5936437"/>
            <a:ext cx="1191950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3" name="Stern mit 7 Zacken 2"/>
          <p:cNvSpPr/>
          <p:nvPr/>
        </p:nvSpPr>
        <p:spPr>
          <a:xfrm>
            <a:off x="5797492" y="5484763"/>
            <a:ext cx="792088" cy="720080"/>
          </a:xfrm>
          <a:prstGeom prst="star7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8" name="Textfeld 7"/>
          <p:cNvSpPr txBox="1"/>
          <p:nvPr/>
        </p:nvSpPr>
        <p:spPr>
          <a:xfrm>
            <a:off x="5669672" y="57088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Pflanze</a:t>
            </a:r>
            <a:endParaRPr lang="de-DE" sz="1600" b="1"/>
          </a:p>
        </p:txBody>
      </p:sp>
      <p:sp>
        <p:nvSpPr>
          <p:cNvPr id="31" name="Textfeld 30"/>
          <p:cNvSpPr txBox="1"/>
          <p:nvPr/>
        </p:nvSpPr>
        <p:spPr>
          <a:xfrm>
            <a:off x="1111464" y="5137281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smtClean="0"/>
              <a:t>Garderobe</a:t>
            </a:r>
            <a:endParaRPr lang="de-DE" sz="800" b="1"/>
          </a:p>
        </p:txBody>
      </p:sp>
      <p:sp>
        <p:nvSpPr>
          <p:cNvPr id="35" name="Textfeld 34"/>
          <p:cNvSpPr txBox="1"/>
          <p:nvPr/>
        </p:nvSpPr>
        <p:spPr>
          <a:xfrm>
            <a:off x="3059832" y="426667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Schrank 2OH</a:t>
            </a:r>
            <a:endParaRPr lang="de-DE" sz="1600" b="1"/>
          </a:p>
        </p:txBody>
      </p:sp>
      <p:sp>
        <p:nvSpPr>
          <p:cNvPr id="33" name="Rechteck 32"/>
          <p:cNvSpPr/>
          <p:nvPr/>
        </p:nvSpPr>
        <p:spPr>
          <a:xfrm rot="5400000">
            <a:off x="3948285" y="-956179"/>
            <a:ext cx="575904" cy="367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142416" y="71284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Tisch</a:t>
            </a:r>
            <a:endParaRPr lang="de-DE" sz="1600" b="1"/>
          </a:p>
        </p:txBody>
      </p:sp>
      <p:cxnSp>
        <p:nvCxnSpPr>
          <p:cNvPr id="37" name="Gerade Verbindung 36"/>
          <p:cNvCxnSpPr/>
          <p:nvPr/>
        </p:nvCxnSpPr>
        <p:spPr>
          <a:xfrm>
            <a:off x="7461384" y="320098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798151" y="5360081"/>
            <a:ext cx="738664" cy="8447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1x3OH-Schrank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011128" y="4105682"/>
            <a:ext cx="738664" cy="1247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2x 3OH-Schrank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263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Brigitte Teitscheid</dc:creator>
  <cp:lastModifiedBy>Achmed El-Kassem</cp:lastModifiedBy>
  <cp:revision>27</cp:revision>
  <cp:lastPrinted>2017-10-23T14:02:11Z</cp:lastPrinted>
  <dcterms:created xsi:type="dcterms:W3CDTF">2017-10-20T09:14:04Z</dcterms:created>
  <dcterms:modified xsi:type="dcterms:W3CDTF">2017-11-21T14:35:30Z</dcterms:modified>
</cp:coreProperties>
</file>