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80" r:id="rId2"/>
  </p:sldIdLst>
  <p:sldSz cx="12209463" cy="6877050"/>
  <p:notesSz cx="6797675" cy="9926638"/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9534" autoAdjust="0"/>
  </p:normalViewPr>
  <p:slideViewPr>
    <p:cSldViewPr snapToGrid="0" snapToObjects="1">
      <p:cViewPr>
        <p:scale>
          <a:sx n="90" d="100"/>
          <a:sy n="90" d="100"/>
        </p:scale>
        <p:origin x="18" y="690"/>
      </p:cViewPr>
      <p:guideLst>
        <p:guide orient="horz" pos="3890"/>
        <p:guide orient="horz" pos="1026"/>
        <p:guide orient="horz" pos="2347"/>
        <p:guide orient="horz" pos="2568"/>
        <p:guide pos="3846"/>
        <p:guide pos="306"/>
        <p:guide pos="7384"/>
        <p:guide pos="4955"/>
        <p:guide pos="5171"/>
        <p:guide pos="3737"/>
        <p:guide pos="3953"/>
        <p:guide pos="2518"/>
        <p:guide pos="27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12" y="-84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6/13/2017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122" y="270000"/>
            <a:ext cx="3127716" cy="1761406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12209463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82405" y="6312502"/>
            <a:ext cx="11237916" cy="236398"/>
          </a:xfrm>
          <a:prstGeom prst="rect">
            <a:avLst/>
          </a:prstGeo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483235" y="5843180"/>
            <a:ext cx="11237916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83394" y="5416517"/>
            <a:ext cx="11237912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1220946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129938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6273007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0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463550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6254892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noFill/>
              </a:defRPr>
            </a:lvl1pPr>
            <a:lvl2pPr marL="0" indent="0">
              <a:defRPr sz="800">
                <a:noFill/>
              </a:defRPr>
            </a:lvl2pPr>
            <a:lvl3pPr marL="1588" indent="0">
              <a:defRPr sz="800">
                <a:noFill/>
              </a:defRPr>
            </a:lvl3pPr>
            <a:lvl4pPr marL="3175" indent="0">
              <a:defRPr sz="800">
                <a:noFill/>
              </a:defRPr>
            </a:lvl4pPr>
            <a:lvl5pPr marL="3175" indent="0">
              <a:defRPr sz="800">
                <a:noFill/>
              </a:defRPr>
            </a:lvl5pPr>
            <a:lvl6pPr marL="0" indent="0">
              <a:defRPr sz="800">
                <a:noFill/>
              </a:defRPr>
            </a:lvl6pPr>
            <a:lvl7pPr marL="0" indent="0" algn="l">
              <a:defRPr sz="800">
                <a:noFill/>
              </a:defRPr>
            </a:lvl7pPr>
            <a:lvl8pPr marL="0" indent="0">
              <a:defRPr sz="800">
                <a:noFill/>
              </a:defRPr>
            </a:lvl8pPr>
            <a:lvl9pPr marL="0" indent="0">
              <a:defRPr sz="800">
                <a:noFill/>
              </a:defRPr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noFill/>
              </a:defRPr>
            </a:lvl1pPr>
            <a:lvl2pPr marL="1588" indent="0" algn="l">
              <a:defRPr sz="800">
                <a:noFill/>
              </a:defRPr>
            </a:lvl2pPr>
            <a:lvl3pPr marL="0" indent="0" algn="l">
              <a:defRPr sz="800">
                <a:noFill/>
              </a:defRPr>
            </a:lvl3pPr>
            <a:lvl4pPr marL="0" indent="0" algn="l">
              <a:defRPr sz="800">
                <a:noFill/>
              </a:defRPr>
            </a:lvl4pPr>
            <a:lvl5pPr marL="0" indent="0" algn="l">
              <a:defRPr sz="800">
                <a:noFill/>
              </a:defRPr>
            </a:lvl5pPr>
            <a:lvl6pPr marL="0" indent="0" algn="l">
              <a:defRPr sz="800">
                <a:noFill/>
              </a:defRPr>
            </a:lvl6pPr>
            <a:lvl7pPr marL="0" indent="0" algn="l">
              <a:defRPr sz="800">
                <a:noFill/>
              </a:defRPr>
            </a:lvl7pPr>
            <a:lvl8pPr marL="0" indent="0" algn="l">
              <a:defRPr sz="800">
                <a:noFill/>
              </a:defRPr>
            </a:lvl8pPr>
            <a:lvl9pPr marL="0" indent="0" algn="l">
              <a:defRPr sz="800"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0" y="427388"/>
            <a:ext cx="3600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209463" cy="68770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0"/>
            <a:ext cx="12209463" cy="6479999"/>
          </a:xfrm>
          <a:prstGeom prst="rect">
            <a:avLst/>
          </a:prstGeom>
          <a:blipFill>
            <a:blip r:embed="rId2"/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473869" y="4249276"/>
            <a:ext cx="8797993" cy="158002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72945" y="3295216"/>
            <a:ext cx="8798917" cy="66479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474211" y="2949439"/>
            <a:ext cx="8797652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19"/>
          <p:cNvGrpSpPr>
            <a:grpSpLocks noChangeAspect="1"/>
          </p:cNvGrpSpPr>
          <p:nvPr userDrawn="1"/>
        </p:nvGrpSpPr>
        <p:grpSpPr bwMode="gray">
          <a:xfrm>
            <a:off x="10986857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20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461963" y="412295"/>
            <a:ext cx="10031374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485775" y="1623747"/>
            <a:ext cx="11233944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475332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15.60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3517490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5.85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4344310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4.89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6277655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0.48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5459534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0.48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7395490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4.89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8207584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5.85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11726446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15.60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11738890" y="1625335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11738890" y="3720825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11738890" y="4071143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45" y="1626128"/>
            <a:ext cx="12209418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11738890" y="6165489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483394" y="0"/>
            <a:ext cx="11236325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636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483394" y="-90489"/>
            <a:ext cx="11236325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636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250488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15.60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3759657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5.85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4107320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4.89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6039307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0.48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5694820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0.48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7628395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4.89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7971295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5.85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11484432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15.60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12338917" y="1563608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12338917" y="3661755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12338917" y="4014974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12338917" y="6111699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12233320" y="1626128"/>
            <a:ext cx="75600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7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6061531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1220946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129938" y="536559"/>
            <a:ext cx="1949587" cy="1121500"/>
          </a:xfrm>
          <a:prstGeom prst="rect">
            <a:avLst/>
          </a:prstGeom>
        </p:spPr>
      </p:pic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6147932" y="2041525"/>
            <a:ext cx="6061531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482405" y="6312502"/>
            <a:ext cx="11237916" cy="236398"/>
          </a:xfrm>
          <a:prstGeom prst="rect">
            <a:avLst/>
          </a:prstGeo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83235" y="5843180"/>
            <a:ext cx="11237916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483394" y="5416517"/>
            <a:ext cx="11237912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73870" y="4318197"/>
            <a:ext cx="11245690" cy="236398"/>
          </a:xfrm>
          <a:prstGeom prst="rect">
            <a:avLst/>
          </a:prstGeo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466727" y="3867923"/>
            <a:ext cx="11252834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57202" y="3462689"/>
            <a:ext cx="11264103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50758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-1" y="9331"/>
            <a:ext cx="12209463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209463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892425" y="3187699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5777" y="4381159"/>
            <a:ext cx="2232024" cy="4864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3487738" y="3595686"/>
            <a:ext cx="8234362" cy="2057401"/>
          </a:xfrm>
          <a:prstGeom prst="rect">
            <a:avLst/>
          </a:prstGeo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63550" y="1626934"/>
            <a:ext cx="11256168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63550" y="1626934"/>
            <a:ext cx="11256168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1"/>
          </p:nvPr>
        </p:nvSpPr>
        <p:spPr bwMode="gray">
          <a:xfrm>
            <a:off x="463550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 bwMode="gray">
          <a:xfrm>
            <a:off x="6254892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1"/>
          </p:nvPr>
        </p:nvSpPr>
        <p:spPr bwMode="gray">
          <a:xfrm>
            <a:off x="463550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6254892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6273007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0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9" name="Inhaltsplatzhalter 2"/>
          <p:cNvSpPr>
            <a:spLocks noGrp="1"/>
          </p:cNvSpPr>
          <p:nvPr>
            <p:ph idx="13"/>
          </p:nvPr>
        </p:nvSpPr>
        <p:spPr bwMode="gray">
          <a:xfrm>
            <a:off x="463550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20" name="Inhaltsplatzhalter 2"/>
          <p:cNvSpPr>
            <a:spLocks noGrp="1"/>
          </p:cNvSpPr>
          <p:nvPr>
            <p:ph idx="14"/>
          </p:nvPr>
        </p:nvSpPr>
        <p:spPr bwMode="gray">
          <a:xfrm>
            <a:off x="6254892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6" name="Grafik 35"/>
          <p:cNvPicPr preferRelativeResize="0"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85463" y="492529"/>
            <a:ext cx="734400" cy="734400"/>
          </a:xfrm>
          <a:prstGeom prst="rect">
            <a:avLst/>
          </a:prstGeom>
        </p:spPr>
      </p:pic>
      <p:cxnSp>
        <p:nvCxnSpPr>
          <p:cNvPr id="37" name="Gerader Verbinder 13"/>
          <p:cNvCxnSpPr/>
          <p:nvPr/>
        </p:nvCxnSpPr>
        <p:spPr bwMode="gray">
          <a:xfrm>
            <a:off x="0" y="6434748"/>
            <a:ext cx="1220946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37" y="2283435"/>
            <a:ext cx="9890151" cy="327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317639" y="683459"/>
            <a:ext cx="1276866" cy="297655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4126326" y="687574"/>
            <a:ext cx="1214077" cy="374821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5451065" y="679337"/>
            <a:ext cx="1203308" cy="375645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0" name="Rechteck 9"/>
          <p:cNvSpPr/>
          <p:nvPr/>
        </p:nvSpPr>
        <p:spPr bwMode="auto">
          <a:xfrm>
            <a:off x="8175813" y="683453"/>
            <a:ext cx="1343622" cy="309075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1" name="Rechteck 10"/>
          <p:cNvSpPr/>
          <p:nvPr/>
        </p:nvSpPr>
        <p:spPr bwMode="auto">
          <a:xfrm>
            <a:off x="9625127" y="687569"/>
            <a:ext cx="1278231" cy="3086639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2" name="Rechteck 11"/>
          <p:cNvSpPr/>
          <p:nvPr/>
        </p:nvSpPr>
        <p:spPr bwMode="auto">
          <a:xfrm>
            <a:off x="6737625" y="689857"/>
            <a:ext cx="1343622" cy="374593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3" name="Rechteck 12"/>
          <p:cNvSpPr/>
          <p:nvPr/>
        </p:nvSpPr>
        <p:spPr bwMode="auto">
          <a:xfrm>
            <a:off x="2712465" y="679338"/>
            <a:ext cx="1297320" cy="298067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431923" y="3214597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Faulhaber</a:t>
            </a:r>
          </a:p>
        </p:txBody>
      </p:sp>
      <p:sp>
        <p:nvSpPr>
          <p:cNvPr id="15" name="Textfeld 14"/>
          <p:cNvSpPr txBox="1"/>
          <p:nvPr/>
        </p:nvSpPr>
        <p:spPr bwMode="gray">
          <a:xfrm>
            <a:off x="1965487" y="321871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N.N. </a:t>
            </a:r>
          </a:p>
          <a:p>
            <a:pPr algn="ctr"/>
            <a:r>
              <a:rPr lang="de-DE" sz="900" b="1" dirty="0" smtClean="0"/>
              <a:t>(Flohr)</a:t>
            </a:r>
          </a:p>
        </p:txBody>
      </p:sp>
      <p:sp>
        <p:nvSpPr>
          <p:cNvPr id="16" name="Textfeld 15"/>
          <p:cNvSpPr txBox="1"/>
          <p:nvPr/>
        </p:nvSpPr>
        <p:spPr bwMode="gray">
          <a:xfrm>
            <a:off x="1408256" y="757601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732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entfernen</a:t>
            </a:r>
            <a:r>
              <a:rPr lang="de-DE" sz="900" dirty="0" smtClean="0"/>
              <a:t>:            1 Rolltisch,           1 Garderobe</a:t>
            </a:r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neu</a:t>
            </a:r>
            <a:r>
              <a:rPr lang="de-DE" sz="900" dirty="0" smtClean="0"/>
              <a:t>: 2 OH-Theke im Rücken mit Faxgerät</a:t>
            </a:r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Transport</a:t>
            </a:r>
            <a:r>
              <a:rPr lang="de-DE" sz="900" dirty="0" smtClean="0"/>
              <a:t>:         aus </a:t>
            </a:r>
            <a:r>
              <a:rPr lang="de-DE" sz="900" dirty="0" smtClean="0"/>
              <a:t>R. 147 W11 Garderoben-ständer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2797780" y="756321"/>
            <a:ext cx="1112108" cy="16466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751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Transport</a:t>
            </a:r>
            <a:r>
              <a:rPr lang="de-DE" sz="900" dirty="0" smtClean="0"/>
              <a:t>:      BBS-Mobil </a:t>
            </a:r>
            <a:r>
              <a:rPr lang="de-DE" sz="900" dirty="0" smtClean="0"/>
              <a:t>an Fensterseite (vor Besprechungs-tisch)</a:t>
            </a:r>
          </a:p>
          <a:p>
            <a:pPr marL="171450" indent="-171450">
              <a:buFontTx/>
              <a:buChar char="-"/>
            </a:pPr>
            <a:r>
              <a:rPr lang="de-DE" sz="900" u="sng" dirty="0"/>
              <a:t>n</a:t>
            </a:r>
            <a:r>
              <a:rPr lang="de-DE" sz="900" u="sng" dirty="0" smtClean="0"/>
              <a:t>eu</a:t>
            </a:r>
            <a:r>
              <a:rPr lang="de-DE" sz="900" dirty="0" smtClean="0"/>
              <a:t>: 80x160 Tisch in L-Form an den </a:t>
            </a:r>
            <a:r>
              <a:rPr lang="de-DE" sz="900" dirty="0" smtClean="0"/>
              <a:t>Schreibtisch</a:t>
            </a:r>
          </a:p>
          <a:p>
            <a:pPr marL="171450" indent="-171450">
              <a:buFontTx/>
              <a:buChar char="-"/>
            </a:pPr>
            <a:r>
              <a:rPr lang="de-DE" sz="900" u="sng" dirty="0"/>
              <a:t>n</a:t>
            </a:r>
            <a:r>
              <a:rPr lang="de-DE" sz="900" u="sng" dirty="0" smtClean="0"/>
              <a:t>eu</a:t>
            </a:r>
            <a:r>
              <a:rPr lang="de-DE" sz="900" dirty="0" smtClean="0"/>
              <a:t>: 1x </a:t>
            </a:r>
            <a:r>
              <a:rPr lang="de-DE" sz="900" dirty="0" err="1" smtClean="0"/>
              <a:t>Netzwerkanschl</a:t>
            </a:r>
            <a:r>
              <a:rPr lang="de-DE" sz="900" dirty="0" smtClean="0"/>
              <a:t>.</a:t>
            </a: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18" name="Rechteck 17"/>
          <p:cNvSpPr/>
          <p:nvPr/>
        </p:nvSpPr>
        <p:spPr bwMode="auto">
          <a:xfrm>
            <a:off x="2712465" y="4081194"/>
            <a:ext cx="1297320" cy="2361265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2797387" y="5313707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Flurbereich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e</a:t>
            </a:r>
            <a:r>
              <a:rPr lang="de-DE" sz="900" u="sng" dirty="0" smtClean="0"/>
              <a:t>ntfernen</a:t>
            </a:r>
            <a:r>
              <a:rPr lang="de-DE" sz="900" dirty="0" smtClean="0"/>
              <a:t>: 4 Theken (obere Reihe), 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Drucker </a:t>
            </a:r>
            <a:r>
              <a:rPr lang="de-DE" sz="900" dirty="0" smtClean="0"/>
              <a:t>umstellen</a:t>
            </a:r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neu</a:t>
            </a:r>
            <a:r>
              <a:rPr lang="de-DE" sz="900" dirty="0" smtClean="0"/>
              <a:t>: </a:t>
            </a:r>
            <a:r>
              <a:rPr lang="de-DE" sz="900" dirty="0" smtClean="0"/>
              <a:t>Garderoben-ständer</a:t>
            </a:r>
            <a:endParaRPr lang="de-DE" sz="900" dirty="0" smtClean="0"/>
          </a:p>
          <a:p>
            <a:endParaRPr lang="de-DE" sz="9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4171936" y="755041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750/1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entfernen</a:t>
            </a:r>
            <a:r>
              <a:rPr lang="de-DE" sz="900" dirty="0" smtClean="0"/>
              <a:t>:           </a:t>
            </a:r>
            <a:r>
              <a:rPr lang="de-DE" sz="900" dirty="0" smtClean="0"/>
              <a:t>1x Garderoben-ständer (alt),        1x G-schrank (neu),  2x 3OH Theken (obere Reihe), 1x 80x80 Tisch, 2x Stühle</a:t>
            </a:r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neu</a:t>
            </a:r>
            <a:r>
              <a:rPr lang="de-DE" sz="900" dirty="0" smtClean="0"/>
              <a:t>: 1x Netzwerk-anschluss</a:t>
            </a: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3422255" y="323974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Schmidt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4266215" y="324615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Hake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4649135" y="324487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N.N.</a:t>
            </a:r>
          </a:p>
          <a:p>
            <a:pPr algn="ctr"/>
            <a:r>
              <a:rPr lang="de-DE" sz="900" b="1" dirty="0" smtClean="0"/>
              <a:t>(</a:t>
            </a:r>
            <a:r>
              <a:rPr lang="de-DE" sz="900" b="1" dirty="0" err="1" smtClean="0"/>
              <a:t>Flensberg</a:t>
            </a:r>
            <a:r>
              <a:rPr lang="de-DE" sz="900" b="1" dirty="0" smtClean="0"/>
              <a:t>)</a:t>
            </a:r>
          </a:p>
        </p:txBody>
      </p:sp>
      <p:sp>
        <p:nvSpPr>
          <p:cNvPr id="24" name="Textfeld 23"/>
          <p:cNvSpPr txBox="1"/>
          <p:nvPr/>
        </p:nvSpPr>
        <p:spPr bwMode="gray">
          <a:xfrm>
            <a:off x="4379899" y="3720001"/>
            <a:ext cx="99503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N.N. (Hegering)</a:t>
            </a:r>
          </a:p>
        </p:txBody>
      </p:sp>
      <p:sp>
        <p:nvSpPr>
          <p:cNvPr id="6" name="Multiplizieren 5"/>
          <p:cNvSpPr/>
          <p:nvPr/>
        </p:nvSpPr>
        <p:spPr bwMode="auto">
          <a:xfrm>
            <a:off x="2893038" y="2547470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27" name="Textfeld 26"/>
          <p:cNvSpPr txBox="1"/>
          <p:nvPr/>
        </p:nvSpPr>
        <p:spPr bwMode="gray">
          <a:xfrm>
            <a:off x="2803098" y="280666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b="1" dirty="0" smtClean="0"/>
              <a:t>Bodentank</a:t>
            </a:r>
          </a:p>
        </p:txBody>
      </p:sp>
      <p:sp>
        <p:nvSpPr>
          <p:cNvPr id="28" name="Multiplizieren 27"/>
          <p:cNvSpPr/>
          <p:nvPr/>
        </p:nvSpPr>
        <p:spPr bwMode="auto">
          <a:xfrm>
            <a:off x="4335687" y="4225156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29" name="Textfeld 28"/>
          <p:cNvSpPr txBox="1"/>
          <p:nvPr/>
        </p:nvSpPr>
        <p:spPr bwMode="gray">
          <a:xfrm>
            <a:off x="4253431" y="413856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b="1" dirty="0" smtClean="0"/>
              <a:t>Bodentank</a:t>
            </a:r>
          </a:p>
        </p:txBody>
      </p:sp>
      <p:sp>
        <p:nvSpPr>
          <p:cNvPr id="30" name="Textfeld 29"/>
          <p:cNvSpPr txBox="1"/>
          <p:nvPr/>
        </p:nvSpPr>
        <p:spPr bwMode="gray">
          <a:xfrm>
            <a:off x="5648055" y="324487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Fischer</a:t>
            </a:r>
          </a:p>
        </p:txBody>
      </p:sp>
      <p:sp>
        <p:nvSpPr>
          <p:cNvPr id="31" name="Textfeld 30"/>
          <p:cNvSpPr txBox="1"/>
          <p:nvPr/>
        </p:nvSpPr>
        <p:spPr bwMode="gray">
          <a:xfrm>
            <a:off x="6077079" y="324359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Bellmann</a:t>
            </a:r>
          </a:p>
        </p:txBody>
      </p:sp>
      <p:sp>
        <p:nvSpPr>
          <p:cNvPr id="32" name="Textfeld 31"/>
          <p:cNvSpPr txBox="1"/>
          <p:nvPr/>
        </p:nvSpPr>
        <p:spPr bwMode="gray">
          <a:xfrm>
            <a:off x="5646775" y="373536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Heuser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6098851" y="373408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Milch</a:t>
            </a:r>
          </a:p>
        </p:txBody>
      </p:sp>
      <p:sp>
        <p:nvSpPr>
          <p:cNvPr id="34" name="Textfeld 33"/>
          <p:cNvSpPr txBox="1"/>
          <p:nvPr/>
        </p:nvSpPr>
        <p:spPr bwMode="gray">
          <a:xfrm>
            <a:off x="5499988" y="753761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750/2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/>
              <a:t>e</a:t>
            </a:r>
            <a:r>
              <a:rPr lang="de-DE" sz="900" u="sng" dirty="0" smtClean="0"/>
              <a:t>ntfernen</a:t>
            </a:r>
            <a:r>
              <a:rPr lang="de-DE" sz="900" dirty="0" smtClean="0"/>
              <a:t>:          1x Garderoben-ständer (alt), 2x Rollcontainer</a:t>
            </a: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35" name="Textfeld 34"/>
          <p:cNvSpPr txBox="1"/>
          <p:nvPr/>
        </p:nvSpPr>
        <p:spPr bwMode="gray">
          <a:xfrm>
            <a:off x="7037579" y="324359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Koch</a:t>
            </a:r>
          </a:p>
        </p:txBody>
      </p:sp>
      <p:sp>
        <p:nvSpPr>
          <p:cNvPr id="36" name="Textfeld 35"/>
          <p:cNvSpPr txBox="1"/>
          <p:nvPr/>
        </p:nvSpPr>
        <p:spPr bwMode="gray">
          <a:xfrm>
            <a:off x="7466603" y="324231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err="1" smtClean="0"/>
              <a:t>Ahlbrecht</a:t>
            </a:r>
            <a:endParaRPr lang="de-DE" sz="900" b="1" dirty="0" smtClean="0"/>
          </a:p>
        </p:txBody>
      </p:sp>
      <p:sp>
        <p:nvSpPr>
          <p:cNvPr id="37" name="Textfeld 36"/>
          <p:cNvSpPr txBox="1"/>
          <p:nvPr/>
        </p:nvSpPr>
        <p:spPr bwMode="gray">
          <a:xfrm>
            <a:off x="7036299" y="373408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Nehlen</a:t>
            </a:r>
          </a:p>
        </p:txBody>
      </p:sp>
      <p:sp>
        <p:nvSpPr>
          <p:cNvPr id="39" name="Multiplizieren 38"/>
          <p:cNvSpPr/>
          <p:nvPr/>
        </p:nvSpPr>
        <p:spPr bwMode="auto">
          <a:xfrm>
            <a:off x="7529246" y="4185251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0" name="Textfeld 39"/>
          <p:cNvSpPr txBox="1"/>
          <p:nvPr/>
        </p:nvSpPr>
        <p:spPr bwMode="gray">
          <a:xfrm>
            <a:off x="7446990" y="406371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b="1" dirty="0" smtClean="0"/>
              <a:t>Bodentank</a:t>
            </a:r>
          </a:p>
        </p:txBody>
      </p:sp>
      <p:cxnSp>
        <p:nvCxnSpPr>
          <p:cNvPr id="41" name="Gerade Verbindung 40"/>
          <p:cNvCxnSpPr/>
          <p:nvPr/>
        </p:nvCxnSpPr>
        <p:spPr>
          <a:xfrm flipH="1">
            <a:off x="7787878" y="3542339"/>
            <a:ext cx="293369" cy="521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7787976" y="3610215"/>
            <a:ext cx="321178" cy="47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 bwMode="gray">
          <a:xfrm>
            <a:off x="6852516" y="767383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750/3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Neu</a:t>
            </a:r>
            <a:r>
              <a:rPr lang="de-DE" sz="900" dirty="0" smtClean="0"/>
              <a:t>: 1x Netzwerk-anschluss</a:t>
            </a: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46" name="Textfeld 45"/>
          <p:cNvSpPr txBox="1"/>
          <p:nvPr/>
        </p:nvSpPr>
        <p:spPr bwMode="gray">
          <a:xfrm>
            <a:off x="8326564" y="773787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749.1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/>
              <a:t>e</a:t>
            </a:r>
            <a:r>
              <a:rPr lang="de-DE" sz="900" u="sng" dirty="0" smtClean="0"/>
              <a:t>ntfernen</a:t>
            </a:r>
            <a:r>
              <a:rPr lang="de-DE" sz="900" dirty="0" smtClean="0"/>
              <a:t>: 1x Garderobe, 2x 3OH-Theken (obere Reihe), 1x 3-OH Theke mit Hängeregistratur tauschen </a:t>
            </a: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47" name="Textfeld 46"/>
          <p:cNvSpPr txBox="1"/>
          <p:nvPr/>
        </p:nvSpPr>
        <p:spPr bwMode="gray">
          <a:xfrm>
            <a:off x="8365631" y="324231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err="1" smtClean="0"/>
              <a:t>Mühlich</a:t>
            </a:r>
            <a:endParaRPr lang="de-DE" sz="900" b="1" dirty="0" smtClean="0"/>
          </a:p>
        </p:txBody>
      </p:sp>
      <p:sp>
        <p:nvSpPr>
          <p:cNvPr id="48" name="Textfeld 47"/>
          <p:cNvSpPr txBox="1"/>
          <p:nvPr/>
        </p:nvSpPr>
        <p:spPr bwMode="gray">
          <a:xfrm>
            <a:off x="8794655" y="324103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err="1" smtClean="0"/>
              <a:t>Merchel</a:t>
            </a:r>
            <a:endParaRPr lang="de-DE" sz="900" b="1" dirty="0" smtClean="0"/>
          </a:p>
        </p:txBody>
      </p:sp>
      <p:sp>
        <p:nvSpPr>
          <p:cNvPr id="49" name="Textfeld 48"/>
          <p:cNvSpPr txBox="1"/>
          <p:nvPr/>
        </p:nvSpPr>
        <p:spPr bwMode="gray">
          <a:xfrm>
            <a:off x="9674432" y="2723455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Tondorf</a:t>
            </a:r>
          </a:p>
        </p:txBody>
      </p:sp>
      <p:sp>
        <p:nvSpPr>
          <p:cNvPr id="50" name="Textfeld 49"/>
          <p:cNvSpPr txBox="1"/>
          <p:nvPr/>
        </p:nvSpPr>
        <p:spPr bwMode="gray">
          <a:xfrm>
            <a:off x="9566856" y="3377271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N.N. (Schoebel)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9995707" y="3150454"/>
            <a:ext cx="723520" cy="652575"/>
          </a:xfrm>
          <a:prstGeom prst="rect">
            <a:avLst/>
          </a:prstGeom>
          <a:noFill/>
          <a:ln w="22225" algn="ctr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52" name="Textfeld 51"/>
          <p:cNvSpPr txBox="1"/>
          <p:nvPr/>
        </p:nvSpPr>
        <p:spPr bwMode="gray">
          <a:xfrm>
            <a:off x="9670696" y="773787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749.2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Neu</a:t>
            </a:r>
            <a:r>
              <a:rPr lang="de-DE" sz="900" dirty="0" smtClean="0"/>
              <a:t>: 1 </a:t>
            </a:r>
            <a:r>
              <a:rPr lang="de-DE" sz="900" dirty="0" smtClean="0"/>
              <a:t>neuer AP (inkl. Netzwerk-anschluss)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53" name="Multiplizieren 52"/>
          <p:cNvSpPr/>
          <p:nvPr/>
        </p:nvSpPr>
        <p:spPr bwMode="auto">
          <a:xfrm>
            <a:off x="10343063" y="3410070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54" name="Textfeld 53"/>
          <p:cNvSpPr txBox="1"/>
          <p:nvPr/>
        </p:nvSpPr>
        <p:spPr bwMode="gray">
          <a:xfrm>
            <a:off x="10260807" y="332348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b="1" dirty="0" smtClean="0"/>
              <a:t>Bodentank</a:t>
            </a:r>
          </a:p>
        </p:txBody>
      </p:sp>
      <p:sp>
        <p:nvSpPr>
          <p:cNvPr id="55" name="Rechteck 54"/>
          <p:cNvSpPr/>
          <p:nvPr/>
        </p:nvSpPr>
        <p:spPr bwMode="auto">
          <a:xfrm>
            <a:off x="9555970" y="3977277"/>
            <a:ext cx="1471418" cy="2759364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56" name="Textfeld 55"/>
          <p:cNvSpPr txBox="1"/>
          <p:nvPr/>
        </p:nvSpPr>
        <p:spPr bwMode="gray">
          <a:xfrm>
            <a:off x="9565838" y="5295020"/>
            <a:ext cx="1440284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Silence </a:t>
            </a:r>
            <a:r>
              <a:rPr lang="de-DE" sz="900" b="1" dirty="0" smtClean="0"/>
              <a:t>Room</a:t>
            </a:r>
          </a:p>
          <a:p>
            <a:pPr algn="ctr"/>
            <a:r>
              <a:rPr lang="de-DE" sz="900" b="1" dirty="0" smtClean="0"/>
              <a:t>(kein </a:t>
            </a:r>
            <a:r>
              <a:rPr lang="de-DE" sz="900" b="1" dirty="0" err="1" smtClean="0"/>
              <a:t>Besprechungsr</a:t>
            </a:r>
            <a:r>
              <a:rPr lang="de-DE" sz="900" b="1" dirty="0" smtClean="0"/>
              <a:t>.)</a:t>
            </a:r>
            <a:endParaRPr lang="de-DE" sz="900" b="1" dirty="0" smtClean="0"/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 smtClean="0"/>
              <a:t>wird später umgebaut</a:t>
            </a:r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Neu</a:t>
            </a:r>
            <a:r>
              <a:rPr lang="de-DE" sz="900" dirty="0" smtClean="0"/>
              <a:t>: 3 </a:t>
            </a:r>
            <a:r>
              <a:rPr lang="de-DE" sz="900" dirty="0" smtClean="0"/>
              <a:t>x </a:t>
            </a:r>
            <a:r>
              <a:rPr lang="de-DE" sz="900" dirty="0" smtClean="0"/>
              <a:t>Netzwerkanschluss benötigt</a:t>
            </a:r>
            <a:endParaRPr lang="de-DE" sz="900" dirty="0"/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entfernen</a:t>
            </a:r>
            <a:r>
              <a:rPr lang="de-DE" sz="900" dirty="0" smtClean="0"/>
              <a:t>: 2x 3 OH Theken, 1x G-Schrank, 1x 80x80 Tisch</a:t>
            </a:r>
            <a:endParaRPr lang="de-DE" sz="900" dirty="0" smtClean="0"/>
          </a:p>
        </p:txBody>
      </p:sp>
      <p:sp>
        <p:nvSpPr>
          <p:cNvPr id="59" name="Multiplizieren 58"/>
          <p:cNvSpPr/>
          <p:nvPr/>
        </p:nvSpPr>
        <p:spPr bwMode="auto">
          <a:xfrm>
            <a:off x="8796871" y="4837111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60" name="Textfeld 59"/>
          <p:cNvSpPr txBox="1"/>
          <p:nvPr/>
        </p:nvSpPr>
        <p:spPr bwMode="gray">
          <a:xfrm>
            <a:off x="8714615" y="471557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b="1" dirty="0" smtClean="0"/>
              <a:t>Bodentank</a:t>
            </a:r>
          </a:p>
        </p:txBody>
      </p:sp>
      <p:sp>
        <p:nvSpPr>
          <p:cNvPr id="61" name="Rechteck 60"/>
          <p:cNvSpPr/>
          <p:nvPr/>
        </p:nvSpPr>
        <p:spPr bwMode="auto">
          <a:xfrm>
            <a:off x="8179254" y="3983681"/>
            <a:ext cx="1347387" cy="235816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62" name="Textfeld 61"/>
          <p:cNvSpPr txBox="1"/>
          <p:nvPr/>
        </p:nvSpPr>
        <p:spPr bwMode="gray">
          <a:xfrm>
            <a:off x="8210388" y="4166642"/>
            <a:ext cx="1262465" cy="19683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Besprechungsraum</a:t>
            </a:r>
          </a:p>
          <a:p>
            <a:pPr algn="ctr"/>
            <a:endParaRPr lang="de-DE" sz="900" dirty="0" smtClean="0"/>
          </a:p>
          <a:p>
            <a:pPr algn="ctr"/>
            <a:endParaRPr lang="de-DE" sz="900" dirty="0"/>
          </a:p>
          <a:p>
            <a:pPr algn="ctr"/>
            <a:endParaRPr lang="de-DE" sz="900" dirty="0" smtClean="0"/>
          </a:p>
          <a:p>
            <a:pPr algn="ctr"/>
            <a:endParaRPr lang="de-DE" sz="900" dirty="0"/>
          </a:p>
          <a:p>
            <a:pPr algn="ctr"/>
            <a:endParaRPr lang="de-DE" sz="900" dirty="0" smtClean="0"/>
          </a:p>
          <a:p>
            <a:pPr algn="ctr"/>
            <a:endParaRPr lang="de-DE" sz="900" dirty="0"/>
          </a:p>
          <a:p>
            <a:pPr algn="ctr"/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 smtClean="0"/>
              <a:t>wird umgebaut</a:t>
            </a:r>
          </a:p>
          <a:p>
            <a:pPr marL="171450" indent="-171450">
              <a:buFontTx/>
              <a:buChar char="-"/>
            </a:pPr>
            <a:r>
              <a:rPr lang="de-DE" sz="900" u="sng" dirty="0" smtClean="0"/>
              <a:t>Entfernen</a:t>
            </a:r>
            <a:r>
              <a:rPr lang="de-DE" sz="900" dirty="0" smtClean="0"/>
              <a:t>:                2x 3OH Theken</a:t>
            </a:r>
            <a:endParaRPr lang="de-DE" sz="900" dirty="0" smtClean="0"/>
          </a:p>
        </p:txBody>
      </p:sp>
      <p:sp>
        <p:nvSpPr>
          <p:cNvPr id="63" name="Multiplizieren 62"/>
          <p:cNvSpPr/>
          <p:nvPr/>
        </p:nvSpPr>
        <p:spPr bwMode="auto">
          <a:xfrm>
            <a:off x="10404182" y="4798149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64" name="Multiplizieren 63"/>
          <p:cNvSpPr/>
          <p:nvPr/>
        </p:nvSpPr>
        <p:spPr bwMode="auto">
          <a:xfrm>
            <a:off x="10106719" y="4797949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65" name="Multiplizieren 64"/>
          <p:cNvSpPr/>
          <p:nvPr/>
        </p:nvSpPr>
        <p:spPr bwMode="auto">
          <a:xfrm>
            <a:off x="9838184" y="4806717"/>
            <a:ext cx="315045" cy="287939"/>
          </a:xfrm>
          <a:prstGeom prst="mathMultiply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91251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233</Words>
  <Application>Microsoft Office PowerPoint</Application>
  <PresentationFormat>Benutzerdefiniert</PresentationFormat>
  <Paragraphs>74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2010 template 16:9</dc:subject>
  <dc:creator>Isabel Schroeder</dc:creator>
  <cp:lastModifiedBy>Isabel Schroeder</cp:lastModifiedBy>
  <cp:revision>15</cp:revision>
  <dcterms:created xsi:type="dcterms:W3CDTF">2017-06-06T12:33:34Z</dcterms:created>
  <dcterms:modified xsi:type="dcterms:W3CDTF">2017-06-13T19:41:28Z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831;513;805;513;849;513</vt:lpwstr>
  </property>
</Properties>
</file>