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0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6048672" cy="576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17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08678"/>
            <a:ext cx="2592288" cy="55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69314"/>
            <a:ext cx="2448272" cy="545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228184" y="45241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2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28184" y="45241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12" y="864642"/>
            <a:ext cx="2522956" cy="582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4" y="658176"/>
            <a:ext cx="2574413" cy="60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1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228184" y="45241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0703"/>
            <a:ext cx="2413171" cy="619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66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406580" cy="315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411760" y="692696"/>
            <a:ext cx="396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rgbClr val="FF0000"/>
                </a:solidFill>
              </a:rPr>
              <a:t>R259 ist falsch!</a:t>
            </a:r>
          </a:p>
          <a:p>
            <a:r>
              <a:rPr lang="de-DE" sz="3600" dirty="0" smtClean="0">
                <a:solidFill>
                  <a:srgbClr val="FF0000"/>
                </a:solidFill>
              </a:rPr>
              <a:t>R. 261 war gemeint!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4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8" y="260648"/>
            <a:ext cx="2666825" cy="678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524328" y="28043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6348"/>
            <a:ext cx="2875149" cy="665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14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2839194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845128" y="261723"/>
            <a:ext cx="138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(zwischen) </a:t>
            </a:r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80" y="560802"/>
            <a:ext cx="2808248" cy="609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4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4577"/>
            <a:ext cx="2736304" cy="663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67630" y="214183"/>
            <a:ext cx="138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(zwischen) </a:t>
            </a:r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4293"/>
            <a:ext cx="2769840" cy="621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59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041"/>
            <a:ext cx="5256584" cy="650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4744"/>
            <a:ext cx="2847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1800" y="1886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soll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429"/>
            <a:ext cx="2736304" cy="660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9011"/>
            <a:ext cx="2808312" cy="631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228184" y="45241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7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19621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6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0432"/>
            <a:ext cx="2808312" cy="608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97392"/>
            <a:ext cx="2736304" cy="629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228184" y="45241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738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 Buechel</dc:creator>
  <cp:lastModifiedBy>Anton Buechel</cp:lastModifiedBy>
  <cp:revision>5</cp:revision>
  <dcterms:created xsi:type="dcterms:W3CDTF">2017-07-27T09:21:54Z</dcterms:created>
  <dcterms:modified xsi:type="dcterms:W3CDTF">2017-07-27T11:56:40Z</dcterms:modified>
</cp:coreProperties>
</file>