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80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3888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7176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129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7448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17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302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968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8135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192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619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D82E3-BD90-4548-B106-6A812694D4C0}" type="datetimeFigureOut">
              <a:rPr lang="es-PA" smtClean="0"/>
              <a:t>10/02/2024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4A76F-8A9C-489B-965F-3A743087DDE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616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8D42E-370F-08B2-60F5-6F5E57ED8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CONECTA UTP</a:t>
            </a:r>
            <a:endParaRPr lang="es-P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AD395-E566-40BB-8930-ACD5C830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CUAL ES LA IDEA?</a:t>
            </a:r>
            <a:endParaRPr lang="es-PA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A5BC1-24EB-F35F-C032-1D293CE6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>
                <a:latin typeface="Comic Sans MS" panose="030F0702030302020204" pitchFamily="66" charset="0"/>
              </a:rPr>
              <a:t>La idea</a:t>
            </a:r>
            <a:r>
              <a:rPr lang="es-PA" b="0" dirty="0">
                <a:effectLst/>
                <a:latin typeface="Comic Sans MS" panose="030F0702030302020204" pitchFamily="66" charset="0"/>
              </a:rPr>
              <a:t> principal es la de conectar gente de la facultad de sistemas ya sea para crear grupos de estudio o relacionarse entre si mas fácilmente y buscamos hacerlo a una escala mas pequeña para explicar su funcionamiento </a:t>
            </a:r>
            <a:endParaRPr lang="es-P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6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037D4-3E62-7437-9AFF-6EECF266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Tecnologias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utilizadas</a:t>
            </a:r>
            <a:endParaRPr lang="es-PA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BC94F-33C4-31DB-96F8-D7D5ACB6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861"/>
          </a:xfrm>
        </p:spPr>
        <p:txBody>
          <a:bodyPr/>
          <a:lstStyle/>
          <a:p>
            <a:r>
              <a:rPr lang="es-PA" dirty="0">
                <a:latin typeface="Comic Sans MS" panose="030F0702030302020204" pitchFamily="66" charset="0"/>
              </a:rPr>
              <a:t>G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it </a:t>
            </a:r>
            <a:r>
              <a:rPr lang="es-PA" dirty="0">
                <a:latin typeface="Comic Sans MS" panose="030F0702030302020204" pitchFamily="66" charset="0"/>
              </a:rPr>
              <a:t>H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ub</a:t>
            </a:r>
            <a:endParaRPr lang="es-PA" dirty="0">
              <a:effectLst/>
              <a:latin typeface="Comic Sans MS" panose="030F0702030302020204" pitchFamily="66" charset="0"/>
            </a:endParaRPr>
          </a:p>
          <a:p>
            <a:r>
              <a:rPr lang="es-PA" dirty="0">
                <a:latin typeface="Comic Sans MS" panose="030F0702030302020204" pitchFamily="66" charset="0"/>
              </a:rPr>
              <a:t>L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enguajes de programación </a:t>
            </a:r>
            <a:r>
              <a:rPr lang="es-PA" b="0" i="0" dirty="0" err="1">
                <a:effectLst/>
                <a:latin typeface="Comic Sans MS" panose="030F0702030302020204" pitchFamily="66" charset="0"/>
              </a:rPr>
              <a:t>python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 y </a:t>
            </a:r>
            <a:r>
              <a:rPr lang="es-PA" b="0" i="0" dirty="0" err="1">
                <a:effectLst/>
                <a:latin typeface="Comic Sans MS" panose="030F0702030302020204" pitchFamily="66" charset="0"/>
              </a:rPr>
              <a:t>javascript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 </a:t>
            </a:r>
            <a:endParaRPr lang="es-PA" dirty="0">
              <a:effectLst/>
              <a:latin typeface="Comic Sans MS" panose="030F0702030302020204" pitchFamily="66" charset="0"/>
            </a:endParaRPr>
          </a:p>
          <a:p>
            <a:r>
              <a:rPr lang="es-PA" dirty="0">
                <a:latin typeface="Comic Sans MS" panose="030F0702030302020204" pitchFamily="66" charset="0"/>
              </a:rPr>
              <a:t>N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os dividiremos en dos </a:t>
            </a:r>
            <a:r>
              <a:rPr lang="es-PA" b="0" i="0" dirty="0" err="1">
                <a:effectLst/>
                <a:latin typeface="Comic Sans MS" panose="030F0702030302020204" pitchFamily="66" charset="0"/>
              </a:rPr>
              <a:t>backend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 un </a:t>
            </a:r>
            <a:r>
              <a:rPr lang="es-PA" b="0" i="0" dirty="0" err="1">
                <a:effectLst/>
                <a:latin typeface="Comic Sans MS" panose="030F0702030302020204" pitchFamily="66" charset="0"/>
              </a:rPr>
              <a:t>frontend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 y dos </a:t>
            </a:r>
            <a:r>
              <a:rPr lang="es-PA" b="0" i="0" dirty="0" err="1">
                <a:effectLst/>
                <a:latin typeface="Comic Sans MS" panose="030F0702030302020204" pitchFamily="66" charset="0"/>
              </a:rPr>
              <a:t>fullstack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 </a:t>
            </a:r>
            <a:endParaRPr lang="es-PA" dirty="0">
              <a:effectLst/>
              <a:latin typeface="Comic Sans MS" panose="030F0702030302020204" pitchFamily="66" charset="0"/>
            </a:endParaRPr>
          </a:p>
          <a:p>
            <a:r>
              <a:rPr lang="es-PA" dirty="0">
                <a:latin typeface="Comic Sans MS" panose="030F0702030302020204" pitchFamily="66" charset="0"/>
              </a:rPr>
              <a:t>C</a:t>
            </a:r>
            <a:r>
              <a:rPr lang="es-PA" b="0" i="0" dirty="0">
                <a:effectLst/>
                <a:latin typeface="Comic Sans MS" panose="030F0702030302020204" pitchFamily="66" charset="0"/>
              </a:rPr>
              <a:t>urva de aprendizaje </a:t>
            </a:r>
            <a:endParaRPr lang="es-PA" dirty="0"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PA" dirty="0">
              <a:effectLst/>
              <a:latin typeface="YAFdJt8dAY0 0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8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421A79EA-D110-47BF-F048-34D614DE6340}"/>
              </a:ext>
            </a:extLst>
          </p:cNvPr>
          <p:cNvSpPr txBox="1"/>
          <p:nvPr/>
        </p:nvSpPr>
        <p:spPr>
          <a:xfrm>
            <a:off x="0" y="-1"/>
            <a:ext cx="4661060" cy="49823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Reporte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avance</a:t>
            </a:r>
            <a:endParaRPr lang="en-US" sz="4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02 de 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Octubre</a:t>
            </a:r>
            <a:endParaRPr lang="en-US" sz="4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primeros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bocetos</a:t>
            </a:r>
            <a:endParaRPr lang="en-US" sz="1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Organización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Proyecto a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través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reunions para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asignar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roles y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determinar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plataformas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 las que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vamos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trabajar</a:t>
            </a:r>
            <a:endParaRPr lang="en-US" sz="1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Documentaci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ón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cronograma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entregables</a:t>
            </a:r>
            <a:endParaRPr lang="en-US" sz="1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Realizacón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1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3605028-8D81-7058-E584-18E68DB5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2" r="-1" b="-1"/>
          <a:stretch/>
        </p:blipFill>
        <p:spPr>
          <a:xfrm>
            <a:off x="4653627" y="-1"/>
            <a:ext cx="4614002" cy="45159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667EA2-07DB-D02E-1D84-2BE39103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19001" b="-5"/>
          <a:stretch/>
        </p:blipFill>
        <p:spPr>
          <a:xfrm>
            <a:off x="9355353" y="-1"/>
            <a:ext cx="2829214" cy="2183054"/>
          </a:xfrm>
          <a:prstGeom prst="rect">
            <a:avLst/>
          </a:prstGeom>
        </p:spPr>
      </p:pic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B4735E5-DCBD-E6E7-7F27-BB9632F97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r="3104" b="6"/>
          <a:stretch/>
        </p:blipFill>
        <p:spPr>
          <a:xfrm>
            <a:off x="9355353" y="2274491"/>
            <a:ext cx="2825496" cy="2241463"/>
          </a:xfrm>
          <a:prstGeom prst="rect">
            <a:avLst/>
          </a:prstGeom>
        </p:spPr>
      </p:pic>
      <p:pic>
        <p:nvPicPr>
          <p:cNvPr id="15" name="Imagen 1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F9310A9-6DDE-A2F9-D971-E0C7796FF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r="2604" b="6"/>
          <a:stretch/>
        </p:blipFill>
        <p:spPr>
          <a:xfrm>
            <a:off x="4653627" y="4616536"/>
            <a:ext cx="2829212" cy="22414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7752F8-2DE5-DFE9-6C0E-9A35CECBF3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85" r="14087" b="3"/>
          <a:stretch/>
        </p:blipFill>
        <p:spPr>
          <a:xfrm>
            <a:off x="7570565" y="4607393"/>
            <a:ext cx="4614002" cy="2250607"/>
          </a:xfrm>
          <a:prstGeom prst="rect">
            <a:avLst/>
          </a:prstGeom>
        </p:spPr>
      </p:pic>
      <p:pic>
        <p:nvPicPr>
          <p:cNvPr id="21" name="Imagen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8A7F335-C0EE-0916-6B7A-23ACF111D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r="92" b="6721"/>
          <a:stretch/>
        </p:blipFill>
        <p:spPr>
          <a:xfrm>
            <a:off x="7433" y="4982369"/>
            <a:ext cx="4653627" cy="18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5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110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Comic Sans MS</vt:lpstr>
      <vt:lpstr>Wingdings</vt:lpstr>
      <vt:lpstr>YAFdJt8dAY0 0</vt:lpstr>
      <vt:lpstr>Office Theme</vt:lpstr>
      <vt:lpstr>CONECTA UTP</vt:lpstr>
      <vt:lpstr>CUAL ES LA IDEA?</vt:lpstr>
      <vt:lpstr>Tecnologias utilizadas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Raquel Ruiz</dc:creator>
  <cp:lastModifiedBy>Raquel Ruiz</cp:lastModifiedBy>
  <cp:revision>2</cp:revision>
  <dcterms:created xsi:type="dcterms:W3CDTF">2024-09-25T14:40:32Z</dcterms:created>
  <dcterms:modified xsi:type="dcterms:W3CDTF">2024-10-02T15:26:34Z</dcterms:modified>
</cp:coreProperties>
</file>