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3CD40-79A9-BB50-1932-A1242E716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04C7C0-AFE2-A443-A87B-A5E58BD59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931C14-E7DF-8962-43E2-9A9FF4E5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6262-A376-4178-AB79-45DF8D4D9DAB}" type="datetimeFigureOut">
              <a:rPr lang="es-CL" smtClean="0"/>
              <a:t>11-03-2024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FEC481-90A6-39F8-B143-AC53E7AD9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695758-D3DA-3ADD-ED84-D173EAE6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70F1-5F21-460E-912A-E9E2BE1B75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6422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2E5D3-821C-C55C-2AE8-9B14F05D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23CA0F-62E5-3A46-D17A-7ACF830AE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257C3E-9D1B-10B2-FA84-DA0CFDA0B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6262-A376-4178-AB79-45DF8D4D9DAB}" type="datetimeFigureOut">
              <a:rPr lang="es-CL" smtClean="0"/>
              <a:t>11-03-2024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EA5430-C3C9-58AD-AC2D-6DF3401D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D4342D-64D1-F624-7317-40D2E646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70F1-5F21-460E-912A-E9E2BE1B75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447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A9F114-3453-4C2E-52B0-6F7D42EFB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7A30F7-4B30-02ED-BEE6-2C97C9E7C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119F37-174E-F409-CEC5-478AE551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6262-A376-4178-AB79-45DF8D4D9DAB}" type="datetimeFigureOut">
              <a:rPr lang="es-CL" smtClean="0"/>
              <a:t>11-03-2024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5355C1-A630-8D1C-FCB3-3BE9440E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8EA6EE-F1AC-27FD-A05D-39BBF1F3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70F1-5F21-460E-912A-E9E2BE1B75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0639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026A7-6939-96D1-37EF-6798EC3AD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1425B3-A7C1-CA83-2FF3-430654D9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2FCE76-3773-8043-B0BB-A929BA67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6262-A376-4178-AB79-45DF8D4D9DAB}" type="datetimeFigureOut">
              <a:rPr lang="es-CL" smtClean="0"/>
              <a:t>11-03-2024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6EBD93-B0A8-54EE-A7D8-4CB6FCD1A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CA0C54-D80E-B356-71A0-14FB351F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70F1-5F21-460E-912A-E9E2BE1B75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4476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B7173-0043-D2BC-57DC-CE9C94EF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49C15D-47F0-E139-5B91-4B30CF744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EDC284-2C34-3F02-9563-DA511F4C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6262-A376-4178-AB79-45DF8D4D9DAB}" type="datetimeFigureOut">
              <a:rPr lang="es-CL" smtClean="0"/>
              <a:t>11-03-2024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0DD86A-EB55-9E58-C205-E3C2F82D9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2B822F-DEBF-4612-5391-9CCB458D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70F1-5F21-460E-912A-E9E2BE1B75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90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267FA-F594-D125-385F-34CCB422F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4E5079-C922-D0C9-31D4-E5FD8F74C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F3B0B6-C593-2EB2-5E18-849721688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366464-2C8A-72A1-7540-DE13F2ECF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6262-A376-4178-AB79-45DF8D4D9DAB}" type="datetimeFigureOut">
              <a:rPr lang="es-CL" smtClean="0"/>
              <a:t>11-03-2024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30D78D-2125-6EC2-7C38-E93BA1C91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B8A5A9-9CFD-E27E-B390-A6BF9DF2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70F1-5F21-460E-912A-E9E2BE1B75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914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66B12-B7E5-A88A-E9EB-83700F0D4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9FC2C9-447A-AD2C-F16F-1EA01AA96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F9FA25-A6F3-D986-603B-F1DCE0F16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64A25A3-534F-2228-26F6-EEC70E320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2A86176-FE19-9EE2-1694-367450BEE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5F1144-0A9E-D365-65FC-7B233264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6262-A376-4178-AB79-45DF8D4D9DAB}" type="datetimeFigureOut">
              <a:rPr lang="es-CL" smtClean="0"/>
              <a:t>11-03-2024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2E128AC-F241-9245-48CA-D56881CF7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10504DA-56BA-BD08-92FA-0B1B7EA9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70F1-5F21-460E-912A-E9E2BE1B75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497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9A2A5-7F5C-C697-D524-C50E4DB68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9880053-7444-DAF2-8DDD-1D70C61B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6262-A376-4178-AB79-45DF8D4D9DAB}" type="datetimeFigureOut">
              <a:rPr lang="es-CL" smtClean="0"/>
              <a:t>11-03-2024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5F8E0E-1D8C-BBAD-22C6-B3F36ECB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9F786C-7FEB-148B-D408-602AF72A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70F1-5F21-460E-912A-E9E2BE1B75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044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0F0524-7447-2AD4-D96E-1A2DFCEBC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6262-A376-4178-AB79-45DF8D4D9DAB}" type="datetimeFigureOut">
              <a:rPr lang="es-CL" smtClean="0"/>
              <a:t>11-03-2024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13F218F-FAB4-8393-130A-893DED25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5D0BCD-86A7-629C-6F89-F4B15652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70F1-5F21-460E-912A-E9E2BE1B75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188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7569D-9240-3D24-C1DC-42C5B424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A8F461-C748-9C2C-E07A-0D82E6E5B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A9FA5B-2BC7-7D80-EDD2-201CC9E37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9CAAF2-F013-A479-4732-FD566D4F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6262-A376-4178-AB79-45DF8D4D9DAB}" type="datetimeFigureOut">
              <a:rPr lang="es-CL" smtClean="0"/>
              <a:t>11-03-2024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9E64C3-6EF0-D198-0169-8E6CAD15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54385A-1178-FD5A-45DA-1DA93788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70F1-5F21-460E-912A-E9E2BE1B75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57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820E9-0A07-144A-748A-AE3D43C6A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245DBAF-2F90-EF4E-9135-BE1C476A7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2495BC-3B7A-36D3-B76D-3D9F55624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ED3EA7-3381-D490-AA3F-0A9F93B5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6262-A376-4178-AB79-45DF8D4D9DAB}" type="datetimeFigureOut">
              <a:rPr lang="es-CL" smtClean="0"/>
              <a:t>11-03-2024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0302E9-4869-0CF8-BB80-82BE7D3C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C589BE-F5D8-163C-3B7B-E5384CFB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70F1-5F21-460E-912A-E9E2BE1B75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5412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2C73857-0994-9A85-298F-C1230056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3ABB60-F659-6ACB-2AFD-1D348005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F008C4-5CE1-2C97-5229-6A07CFA59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16262-A376-4178-AB79-45DF8D4D9DAB}" type="datetimeFigureOut">
              <a:rPr lang="es-CL" smtClean="0"/>
              <a:t>11-03-2024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9AD452-BF4C-D4BF-7B81-B8B3D3D69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77D40C-4497-B784-AFD1-298904613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970F1-5F21-460E-912A-E9E2BE1B75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519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1FD8FAE-2D75-F74F-29B0-30CE44934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127"/>
            <a:ext cx="12192000" cy="502574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96426FF-44C0-151B-080F-DE27633C8F65}"/>
              </a:ext>
            </a:extLst>
          </p:cNvPr>
          <p:cNvSpPr/>
          <p:nvPr/>
        </p:nvSpPr>
        <p:spPr>
          <a:xfrm>
            <a:off x="8884024" y="1989839"/>
            <a:ext cx="1613647" cy="3409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4FD9122-471D-D227-8B51-AD00C0B4643B}"/>
              </a:ext>
            </a:extLst>
          </p:cNvPr>
          <p:cNvSpPr txBox="1"/>
          <p:nvPr/>
        </p:nvSpPr>
        <p:spPr>
          <a:xfrm>
            <a:off x="8211669" y="1806389"/>
            <a:ext cx="2689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     </a:t>
            </a:r>
            <a:r>
              <a:rPr lang="es-ES" sz="4000" b="1" dirty="0">
                <a:solidFill>
                  <a:schemeClr val="bg1"/>
                </a:solidFill>
              </a:rPr>
              <a:t>MEDICO</a:t>
            </a:r>
            <a:endParaRPr lang="es-CL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3529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Bodega CTA Bredenmaster</dc:creator>
  <cp:lastModifiedBy>Bodega CTA Bredenmaster</cp:lastModifiedBy>
  <cp:revision>1</cp:revision>
  <dcterms:created xsi:type="dcterms:W3CDTF">2024-03-11T19:58:05Z</dcterms:created>
  <dcterms:modified xsi:type="dcterms:W3CDTF">2024-03-11T19:58:41Z</dcterms:modified>
</cp:coreProperties>
</file>