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2B9D0-FBFB-17A3-A290-87DC552F2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5AF38-1219-4359-AFC1-BD3C3C54D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5D5182-75CD-E537-D7B2-8C212C0D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DF04F0-9879-CC2A-1A28-0655B9A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CDD30-A672-B534-EA64-6FD43B55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F94F-6518-3537-2601-862B8464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7C0D5F-88DB-EBF7-6534-9474086B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99160-0887-D1D5-37B8-1BA87103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779AF3-9D13-D695-2486-1E113C1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69A6A-E84A-DADE-B90E-4D1624E2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79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E50556-EC66-315F-C01A-2EED34A08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F2E450-3F07-5999-3132-1FE4A424B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97C47-9FA8-773A-FAAC-82F6B53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1153A-3F24-E4B0-5DA4-5F49C98C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7614C-E16C-CF42-B6E0-53E6756C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77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14F2-DE15-D912-9381-822F418E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44164-7A75-EBDF-FD22-7F3BD464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66CDE-EF71-4D70-4476-E75F0F9B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07E91-02AA-D3C8-E19E-84A7B34C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D4FB1B-7F70-0414-5D9C-3D2A7A05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340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4720-91A6-2D8E-F509-8903423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D5BEE1-86D4-62F3-0607-EE4E9AF1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E0353-90B5-0858-48A4-2202C725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47497-3EC3-9593-55C7-E0E3EA26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3887E-9A7C-285E-0A86-521B222B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3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CF550-A469-B0C6-64D1-BA94181E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E5ECA-B22C-B18D-3CEF-6B38191D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691FE6-4E9B-6B6D-A8EA-5E3B2C70C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1591D5-B4E9-68C1-80B1-A69203E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8B0894-8AC1-5434-63CF-ACE4DE5E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1A4EA-0E43-5C96-0CF5-E6D8F051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87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97ADF-1B42-55DB-A7E6-6D1CA2D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5D4C00-FE91-A0A9-BFC5-8171CF10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9FAC8F-D0A0-A1CA-1F94-65BECF07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7BE3B0-F6F3-6A6B-1192-9A48712F6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D15453-CF73-35AB-50AC-5F472A55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8925DF-16AD-A84A-B42E-26A7E4EF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C5903F-395E-5773-8AB2-50F64BAA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08E011-79E6-BBE7-D5A4-DE9D5243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66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78BE7-FC94-2A81-3818-D42654EC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D9EC65-0748-5117-D042-DBBC9DC1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5F6E72-034D-B507-1CAC-B5F1EDE1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A04B89-9135-B101-7B63-CD1D6AC5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07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31868C-0625-B081-D67C-89DB809F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2A2F8F-BCF7-A564-2F7B-FA91EBDC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F4C797-76BB-1F42-4204-200FC647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6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03C36-A70A-BCD7-6E6F-9708C7F4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4F0A7-51D9-742E-29AE-DA6F69F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DB64E1-1284-5F86-66E4-7E7E8CBA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4C823-52A1-1B55-9E3A-A1CBDC23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8091F-8570-2CFD-212E-17284FCB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3643A-F1A0-AD55-F2FF-0BB9E6DA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71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9D3DC-AD5C-0426-5DEA-4FED7978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5F9791-AFBC-D715-CF83-F6FCC22A7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922C5-82D9-2F0B-8037-1C4DBCCAC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C8ECF-5B9C-6A78-7CC6-E1DFEAAB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37963-8AD6-1B3D-377C-E748D451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8FA6A2-AD2B-6201-5A74-1BD4E3E5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261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063E7C-4968-A341-5CFE-39D3CE45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90AEED-6779-2247-22FB-E57F52D9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279F6-80DB-CD71-0545-BBE6A2826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8C8D-92BD-4F0E-832B-4CE19FE2F832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A27F2-4ACA-1F07-8C29-FE8526EB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6C3A2-BCDF-42AF-7922-EE456D54B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7658-F8EB-47F6-9AAB-B820805BC9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953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2693CB-8282-508A-D327-3BAF8890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35" y="676835"/>
            <a:ext cx="5504330" cy="55043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4D516D-121B-7DB4-BB57-56E0157287F8}"/>
              </a:ext>
            </a:extLst>
          </p:cNvPr>
          <p:cNvSpPr txBox="1"/>
          <p:nvPr/>
        </p:nvSpPr>
        <p:spPr>
          <a:xfrm>
            <a:off x="3472914" y="1310626"/>
            <a:ext cx="345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    </a:t>
            </a:r>
            <a:r>
              <a:rPr lang="es-ES" sz="3200" dirty="0" err="1"/>
              <a:t>Edelbrock</a:t>
            </a:r>
            <a:r>
              <a:rPr lang="es-ES" sz="3200" dirty="0"/>
              <a:t> 106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422429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Bodega CTA Bredenmaster</dc:creator>
  <cp:lastModifiedBy>Bodega CTA Bredenmaster</cp:lastModifiedBy>
  <cp:revision>1</cp:revision>
  <dcterms:created xsi:type="dcterms:W3CDTF">2024-03-11T20:50:48Z</dcterms:created>
  <dcterms:modified xsi:type="dcterms:W3CDTF">2024-03-11T20:50:49Z</dcterms:modified>
</cp:coreProperties>
</file>