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2"/>
  </p:notesMasterIdLst>
  <p:sldIdLst>
    <p:sldId id="256" r:id="rId5"/>
    <p:sldId id="2147310867" r:id="rId6"/>
    <p:sldId id="2147310865" r:id="rId7"/>
    <p:sldId id="2147310842" r:id="rId8"/>
    <p:sldId id="2147310859" r:id="rId9"/>
    <p:sldId id="2147310849" r:id="rId10"/>
    <p:sldId id="2147310847" r:id="rId11"/>
    <p:sldId id="2147310862" r:id="rId12"/>
    <p:sldId id="2147310861" r:id="rId13"/>
    <p:sldId id="2147310845" r:id="rId14"/>
    <p:sldId id="2147310851" r:id="rId15"/>
    <p:sldId id="2147310857" r:id="rId16"/>
    <p:sldId id="2147310850" r:id="rId17"/>
    <p:sldId id="2147310863" r:id="rId18"/>
    <p:sldId id="2147310836" r:id="rId19"/>
    <p:sldId id="2147310834" r:id="rId20"/>
    <p:sldId id="214731086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9" roundtripDataSignature="AMtx7mjr6PLBXlQmuAYhHlEqEj54pF85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59930-7ACB-774E-A182-EFD356A0D01B}" v="1117" dt="2023-06-23T23:18:26.749"/>
    <p1510:client id="{F9CA1E16-2727-FF40-BA49-E52F3F0F9B4A}" v="390" dt="2023-06-23T22:39:56.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5"/>
  </p:normalViewPr>
  <p:slideViewPr>
    <p:cSldViewPr snapToGrid="0">
      <p:cViewPr varScale="1">
        <p:scale>
          <a:sx n="101" d="100"/>
          <a:sy n="101" d="100"/>
        </p:scale>
        <p:origin x="1000" y="19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nferdelli" userId="fc0ef8cf-410a-4fff-afa7-0827a57dcd7c" providerId="ADAL" clId="{EAFA960D-DE6B-4DD2-9A15-3CF1DAE5AE68}"/>
    <pc:docChg chg="undo custSel modSld sldOrd">
      <pc:chgData name="John Manferdelli" userId="fc0ef8cf-410a-4fff-afa7-0827a57dcd7c" providerId="ADAL" clId="{EAFA960D-DE6B-4DD2-9A15-3CF1DAE5AE68}" dt="2023-06-22T18:46:07.272" v="1018" actId="2711"/>
      <pc:docMkLst>
        <pc:docMk/>
      </pc:docMkLst>
      <pc:sldChg chg="addSp delSp modSp mod">
        <pc:chgData name="John Manferdelli" userId="fc0ef8cf-410a-4fff-afa7-0827a57dcd7c" providerId="ADAL" clId="{EAFA960D-DE6B-4DD2-9A15-3CF1DAE5AE68}" dt="2023-06-22T18:45:19.841" v="1001" actId="20577"/>
        <pc:sldMkLst>
          <pc:docMk/>
          <pc:sldMk cId="4022069556" sldId="2026819432"/>
        </pc:sldMkLst>
        <pc:spChg chg="mod">
          <ac:chgData name="John Manferdelli" userId="fc0ef8cf-410a-4fff-afa7-0827a57dcd7c" providerId="ADAL" clId="{EAFA960D-DE6B-4DD2-9A15-3CF1DAE5AE68}" dt="2023-06-22T18:45:19.841" v="1001" actId="20577"/>
          <ac:spMkLst>
            <pc:docMk/>
            <pc:sldMk cId="4022069556" sldId="2026819432"/>
            <ac:spMk id="3" creationId="{77671F3E-BC1F-4B8F-AC6D-76C6CE16CE35}"/>
          </ac:spMkLst>
        </pc:spChg>
        <pc:spChg chg="del">
          <ac:chgData name="John Manferdelli" userId="fc0ef8cf-410a-4fff-afa7-0827a57dcd7c" providerId="ADAL" clId="{EAFA960D-DE6B-4DD2-9A15-3CF1DAE5AE68}" dt="2023-06-22T18:44:51.735" v="974" actId="478"/>
          <ac:spMkLst>
            <pc:docMk/>
            <pc:sldMk cId="4022069556" sldId="2026819432"/>
            <ac:spMk id="16" creationId="{EA0F8A03-0978-4298-B596-52C785A4750E}"/>
          </ac:spMkLst>
        </pc:spChg>
        <pc:spChg chg="add del mod">
          <ac:chgData name="John Manferdelli" userId="fc0ef8cf-410a-4fff-afa7-0827a57dcd7c" providerId="ADAL" clId="{EAFA960D-DE6B-4DD2-9A15-3CF1DAE5AE68}" dt="2023-06-22T18:44:58.175" v="977" actId="478"/>
          <ac:spMkLst>
            <pc:docMk/>
            <pc:sldMk cId="4022069556" sldId="2026819432"/>
            <ac:spMk id="19" creationId="{7F806652-869B-15D2-FFAE-BE3180A7EEC0}"/>
          </ac:spMkLst>
        </pc:spChg>
      </pc:sldChg>
      <pc:sldChg chg="ord">
        <pc:chgData name="John Manferdelli" userId="fc0ef8cf-410a-4fff-afa7-0827a57dcd7c" providerId="ADAL" clId="{EAFA960D-DE6B-4DD2-9A15-3CF1DAE5AE68}" dt="2023-06-22T18:30:08.730" v="461"/>
        <pc:sldMkLst>
          <pc:docMk/>
          <pc:sldMk cId="67205259" sldId="2026819561"/>
        </pc:sldMkLst>
      </pc:sldChg>
      <pc:sldChg chg="modSp mod">
        <pc:chgData name="John Manferdelli" userId="fc0ef8cf-410a-4fff-afa7-0827a57dcd7c" providerId="ADAL" clId="{EAFA960D-DE6B-4DD2-9A15-3CF1DAE5AE68}" dt="2023-06-22T18:46:07.272" v="1018" actId="2711"/>
        <pc:sldMkLst>
          <pc:docMk/>
          <pc:sldMk cId="221053508" sldId="2147310832"/>
        </pc:sldMkLst>
        <pc:spChg chg="mod">
          <ac:chgData name="John Manferdelli" userId="fc0ef8cf-410a-4fff-afa7-0827a57dcd7c" providerId="ADAL" clId="{EAFA960D-DE6B-4DD2-9A15-3CF1DAE5AE68}" dt="2023-06-22T18:46:07.272" v="1018" actId="2711"/>
          <ac:spMkLst>
            <pc:docMk/>
            <pc:sldMk cId="221053508" sldId="2147310832"/>
            <ac:spMk id="3" creationId="{CDE95CB6-F4AD-8D15-4D5C-914AC4CD2276}"/>
          </ac:spMkLst>
        </pc:spChg>
      </pc:sldChg>
      <pc:sldChg chg="modSp mod">
        <pc:chgData name="John Manferdelli" userId="fc0ef8cf-410a-4fff-afa7-0827a57dcd7c" providerId="ADAL" clId="{EAFA960D-DE6B-4DD2-9A15-3CF1DAE5AE68}" dt="2023-06-22T18:39:16.157" v="744" actId="27636"/>
        <pc:sldMkLst>
          <pc:docMk/>
          <pc:sldMk cId="634818502" sldId="2147310840"/>
        </pc:sldMkLst>
        <pc:spChg chg="mod">
          <ac:chgData name="John Manferdelli" userId="fc0ef8cf-410a-4fff-afa7-0827a57dcd7c" providerId="ADAL" clId="{EAFA960D-DE6B-4DD2-9A15-3CF1DAE5AE68}" dt="2023-06-22T18:39:16.157" v="744" actId="27636"/>
          <ac:spMkLst>
            <pc:docMk/>
            <pc:sldMk cId="634818502" sldId="2147310840"/>
            <ac:spMk id="3" creationId="{EAEB9B45-F575-DF4C-977F-B2FB8E10CE41}"/>
          </ac:spMkLst>
        </pc:spChg>
      </pc:sldChg>
      <pc:sldChg chg="modSp mod">
        <pc:chgData name="John Manferdelli" userId="fc0ef8cf-410a-4fff-afa7-0827a57dcd7c" providerId="ADAL" clId="{EAFA960D-DE6B-4DD2-9A15-3CF1DAE5AE68}" dt="2023-06-22T18:34:14.929" v="552" actId="1076"/>
        <pc:sldMkLst>
          <pc:docMk/>
          <pc:sldMk cId="3297238747" sldId="2147310842"/>
        </pc:sldMkLst>
        <pc:spChg chg="mod">
          <ac:chgData name="John Manferdelli" userId="fc0ef8cf-410a-4fff-afa7-0827a57dcd7c" providerId="ADAL" clId="{EAFA960D-DE6B-4DD2-9A15-3CF1DAE5AE68}" dt="2023-06-22T18:34:14.929" v="552" actId="1076"/>
          <ac:spMkLst>
            <pc:docMk/>
            <pc:sldMk cId="3297238747" sldId="2147310842"/>
            <ac:spMk id="3" creationId="{CDE95CB6-F4AD-8D15-4D5C-914AC4CD2276}"/>
          </ac:spMkLst>
        </pc:spChg>
      </pc:sldChg>
      <pc:sldChg chg="modSp mod">
        <pc:chgData name="John Manferdelli" userId="fc0ef8cf-410a-4fff-afa7-0827a57dcd7c" providerId="ADAL" clId="{EAFA960D-DE6B-4DD2-9A15-3CF1DAE5AE68}" dt="2023-06-22T18:36:40.226" v="658" actId="20577"/>
        <pc:sldMkLst>
          <pc:docMk/>
          <pc:sldMk cId="3848509812" sldId="2147310844"/>
        </pc:sldMkLst>
        <pc:spChg chg="mod">
          <ac:chgData name="John Manferdelli" userId="fc0ef8cf-410a-4fff-afa7-0827a57dcd7c" providerId="ADAL" clId="{EAFA960D-DE6B-4DD2-9A15-3CF1DAE5AE68}" dt="2023-06-22T18:35:48.923" v="596" actId="20577"/>
          <ac:spMkLst>
            <pc:docMk/>
            <pc:sldMk cId="3848509812" sldId="2147310844"/>
            <ac:spMk id="2" creationId="{E0973822-AF0B-4979-924D-1C20AB7E5D3F}"/>
          </ac:spMkLst>
        </pc:spChg>
        <pc:spChg chg="mod">
          <ac:chgData name="John Manferdelli" userId="fc0ef8cf-410a-4fff-afa7-0827a57dcd7c" providerId="ADAL" clId="{EAFA960D-DE6B-4DD2-9A15-3CF1DAE5AE68}" dt="2023-06-22T18:36:40.226" v="658" actId="20577"/>
          <ac:spMkLst>
            <pc:docMk/>
            <pc:sldMk cId="3848509812" sldId="2147310844"/>
            <ac:spMk id="3" creationId="{CDE95CB6-F4AD-8D15-4D5C-914AC4CD2276}"/>
          </ac:spMkLst>
        </pc:spChg>
      </pc:sldChg>
      <pc:sldChg chg="modSp mod">
        <pc:chgData name="John Manferdelli" userId="fc0ef8cf-410a-4fff-afa7-0827a57dcd7c" providerId="ADAL" clId="{EAFA960D-DE6B-4DD2-9A15-3CF1DAE5AE68}" dt="2023-06-22T18:43:34.403" v="907" actId="207"/>
        <pc:sldMkLst>
          <pc:docMk/>
          <pc:sldMk cId="137450150" sldId="2147310845"/>
        </pc:sldMkLst>
        <pc:spChg chg="mod">
          <ac:chgData name="John Manferdelli" userId="fc0ef8cf-410a-4fff-afa7-0827a57dcd7c" providerId="ADAL" clId="{EAFA960D-DE6B-4DD2-9A15-3CF1DAE5AE68}" dt="2023-06-22T18:43:34.403" v="907" actId="207"/>
          <ac:spMkLst>
            <pc:docMk/>
            <pc:sldMk cId="137450150" sldId="2147310845"/>
            <ac:spMk id="3" creationId="{CDE95CB6-F4AD-8D15-4D5C-914AC4CD2276}"/>
          </ac:spMkLst>
        </pc:spChg>
      </pc:sldChg>
      <pc:sldChg chg="modSp mod">
        <pc:chgData name="John Manferdelli" userId="fc0ef8cf-410a-4fff-afa7-0827a57dcd7c" providerId="ADAL" clId="{EAFA960D-DE6B-4DD2-9A15-3CF1DAE5AE68}" dt="2023-06-22T18:38:09.705" v="731" actId="20577"/>
        <pc:sldMkLst>
          <pc:docMk/>
          <pc:sldMk cId="2738907916" sldId="2147310847"/>
        </pc:sldMkLst>
        <pc:spChg chg="mod">
          <ac:chgData name="John Manferdelli" userId="fc0ef8cf-410a-4fff-afa7-0827a57dcd7c" providerId="ADAL" clId="{EAFA960D-DE6B-4DD2-9A15-3CF1DAE5AE68}" dt="2023-06-22T18:38:09.705" v="731" actId="20577"/>
          <ac:spMkLst>
            <pc:docMk/>
            <pc:sldMk cId="2738907916" sldId="2147310847"/>
            <ac:spMk id="3" creationId="{CDE95CB6-F4AD-8D15-4D5C-914AC4CD2276}"/>
          </ac:spMkLst>
        </pc:spChg>
      </pc:sldChg>
      <pc:sldChg chg="modSp mod">
        <pc:chgData name="John Manferdelli" userId="fc0ef8cf-410a-4fff-afa7-0827a57dcd7c" providerId="ADAL" clId="{EAFA960D-DE6B-4DD2-9A15-3CF1DAE5AE68}" dt="2023-06-22T18:37:04.952" v="681" actId="1076"/>
        <pc:sldMkLst>
          <pc:docMk/>
          <pc:sldMk cId="924714903" sldId="2147310849"/>
        </pc:sldMkLst>
        <pc:spChg chg="mod">
          <ac:chgData name="John Manferdelli" userId="fc0ef8cf-410a-4fff-afa7-0827a57dcd7c" providerId="ADAL" clId="{EAFA960D-DE6B-4DD2-9A15-3CF1DAE5AE68}" dt="2023-06-22T18:37:00.051" v="680" actId="20577"/>
          <ac:spMkLst>
            <pc:docMk/>
            <pc:sldMk cId="924714903" sldId="2147310849"/>
            <ac:spMk id="2" creationId="{E0973822-AF0B-4979-924D-1C20AB7E5D3F}"/>
          </ac:spMkLst>
        </pc:spChg>
        <pc:spChg chg="mod">
          <ac:chgData name="John Manferdelli" userId="fc0ef8cf-410a-4fff-afa7-0827a57dcd7c" providerId="ADAL" clId="{EAFA960D-DE6B-4DD2-9A15-3CF1DAE5AE68}" dt="2023-06-22T18:37:04.952" v="681" actId="1076"/>
          <ac:spMkLst>
            <pc:docMk/>
            <pc:sldMk cId="924714903" sldId="2147310849"/>
            <ac:spMk id="3" creationId="{CDE95CB6-F4AD-8D15-4D5C-914AC4CD2276}"/>
          </ac:spMkLst>
        </pc:spChg>
      </pc:sldChg>
      <pc:sldChg chg="modSp mod">
        <pc:chgData name="John Manferdelli" userId="fc0ef8cf-410a-4fff-afa7-0827a57dcd7c" providerId="ADAL" clId="{EAFA960D-DE6B-4DD2-9A15-3CF1DAE5AE68}" dt="2023-06-22T18:45:52.265" v="1017" actId="1076"/>
        <pc:sldMkLst>
          <pc:docMk/>
          <pc:sldMk cId="1435854275" sldId="2147310850"/>
        </pc:sldMkLst>
        <pc:spChg chg="mod">
          <ac:chgData name="John Manferdelli" userId="fc0ef8cf-410a-4fff-afa7-0827a57dcd7c" providerId="ADAL" clId="{EAFA960D-DE6B-4DD2-9A15-3CF1DAE5AE68}" dt="2023-06-22T18:45:34.793" v="1014" actId="20577"/>
          <ac:spMkLst>
            <pc:docMk/>
            <pc:sldMk cId="1435854275" sldId="2147310850"/>
            <ac:spMk id="2" creationId="{E0973822-AF0B-4979-924D-1C20AB7E5D3F}"/>
          </ac:spMkLst>
        </pc:spChg>
        <pc:spChg chg="mod">
          <ac:chgData name="John Manferdelli" userId="fc0ef8cf-410a-4fff-afa7-0827a57dcd7c" providerId="ADAL" clId="{EAFA960D-DE6B-4DD2-9A15-3CF1DAE5AE68}" dt="2023-06-22T18:45:52.265" v="1017" actId="1076"/>
          <ac:spMkLst>
            <pc:docMk/>
            <pc:sldMk cId="1435854275" sldId="2147310850"/>
            <ac:spMk id="3" creationId="{CDE95CB6-F4AD-8D15-4D5C-914AC4CD2276}"/>
          </ac:spMkLst>
        </pc:spChg>
      </pc:sldChg>
      <pc:sldChg chg="modSp mod">
        <pc:chgData name="John Manferdelli" userId="fc0ef8cf-410a-4fff-afa7-0827a57dcd7c" providerId="ADAL" clId="{EAFA960D-DE6B-4DD2-9A15-3CF1DAE5AE68}" dt="2023-06-22T18:44:39.613" v="973" actId="313"/>
        <pc:sldMkLst>
          <pc:docMk/>
          <pc:sldMk cId="2828285391" sldId="2147310851"/>
        </pc:sldMkLst>
        <pc:spChg chg="mod">
          <ac:chgData name="John Manferdelli" userId="fc0ef8cf-410a-4fff-afa7-0827a57dcd7c" providerId="ADAL" clId="{EAFA960D-DE6B-4DD2-9A15-3CF1DAE5AE68}" dt="2023-06-22T18:44:39.613" v="973" actId="313"/>
          <ac:spMkLst>
            <pc:docMk/>
            <pc:sldMk cId="2828285391" sldId="2147310851"/>
            <ac:spMk id="3" creationId="{CDE95CB6-F4AD-8D15-4D5C-914AC4CD2276}"/>
          </ac:spMkLst>
        </pc:spChg>
      </pc:sldChg>
      <pc:sldChg chg="delSp modSp mod">
        <pc:chgData name="John Manferdelli" userId="fc0ef8cf-410a-4fff-afa7-0827a57dcd7c" providerId="ADAL" clId="{EAFA960D-DE6B-4DD2-9A15-3CF1DAE5AE68}" dt="2023-06-22T18:34:40.620" v="553" actId="14100"/>
        <pc:sldMkLst>
          <pc:docMk/>
          <pc:sldMk cId="1953839541" sldId="2147310852"/>
        </pc:sldMkLst>
        <pc:spChg chg="mod">
          <ac:chgData name="John Manferdelli" userId="fc0ef8cf-410a-4fff-afa7-0827a57dcd7c" providerId="ADAL" clId="{EAFA960D-DE6B-4DD2-9A15-3CF1DAE5AE68}" dt="2023-06-22T18:34:40.620" v="553" actId="14100"/>
          <ac:spMkLst>
            <pc:docMk/>
            <pc:sldMk cId="1953839541" sldId="2147310852"/>
            <ac:spMk id="68" creationId="{DBCA2BAF-6B6F-68E6-40D6-7E7B3AB6F512}"/>
          </ac:spMkLst>
        </pc:spChg>
        <pc:cxnChg chg="del">
          <ac:chgData name="John Manferdelli" userId="fc0ef8cf-410a-4fff-afa7-0827a57dcd7c" providerId="ADAL" clId="{EAFA960D-DE6B-4DD2-9A15-3CF1DAE5AE68}" dt="2023-06-22T17:44:24.068" v="0" actId="478"/>
          <ac:cxnSpMkLst>
            <pc:docMk/>
            <pc:sldMk cId="1953839541" sldId="2147310852"/>
            <ac:cxnSpMk id="71" creationId="{D9654083-DDEC-08AC-FD0F-9330927286AB}"/>
          </ac:cxnSpMkLst>
        </pc:cxnChg>
      </pc:sldChg>
    </pc:docChg>
  </pc:docChgLst>
  <pc:docChgLst>
    <pc:chgData name="Ye Li" userId="36ad1630-51d3-44f5-b000-f38f253029e7" providerId="ADAL" clId="{F9CA1E16-2727-FF40-BA49-E52F3F0F9B4A}"/>
    <pc:docChg chg="undo custSel addSld delSld modSld sldOrd">
      <pc:chgData name="Ye Li" userId="36ad1630-51d3-44f5-b000-f38f253029e7" providerId="ADAL" clId="{F9CA1E16-2727-FF40-BA49-E52F3F0F9B4A}" dt="2023-06-23T22:39:56.490" v="400" actId="207"/>
      <pc:docMkLst>
        <pc:docMk/>
      </pc:docMkLst>
      <pc:sldChg chg="del">
        <pc:chgData name="Ye Li" userId="36ad1630-51d3-44f5-b000-f38f253029e7" providerId="ADAL" clId="{F9CA1E16-2727-FF40-BA49-E52F3F0F9B4A}" dt="2023-06-22T20:37:58.482" v="40" actId="2696"/>
        <pc:sldMkLst>
          <pc:docMk/>
          <pc:sldMk cId="4022069556" sldId="2026819432"/>
        </pc:sldMkLst>
      </pc:sldChg>
      <pc:sldChg chg="ord">
        <pc:chgData name="Ye Li" userId="36ad1630-51d3-44f5-b000-f38f253029e7" providerId="ADAL" clId="{F9CA1E16-2727-FF40-BA49-E52F3F0F9B4A}" dt="2023-06-22T22:18:10.280" v="198" actId="20578"/>
        <pc:sldMkLst>
          <pc:docMk/>
          <pc:sldMk cId="2011846458" sldId="2147310841"/>
        </pc:sldMkLst>
      </pc:sldChg>
      <pc:sldChg chg="del">
        <pc:chgData name="Ye Li" userId="36ad1630-51d3-44f5-b000-f38f253029e7" providerId="ADAL" clId="{F9CA1E16-2727-FF40-BA49-E52F3F0F9B4A}" dt="2023-06-22T20:42:23.893" v="58" actId="2696"/>
        <pc:sldMkLst>
          <pc:docMk/>
          <pc:sldMk cId="1610191905" sldId="2147310843"/>
        </pc:sldMkLst>
      </pc:sldChg>
      <pc:sldChg chg="addSp modSp new del mod modAnim">
        <pc:chgData name="Ye Li" userId="36ad1630-51d3-44f5-b000-f38f253029e7" providerId="ADAL" clId="{F9CA1E16-2727-FF40-BA49-E52F3F0F9B4A}" dt="2023-06-22T20:35:42.749" v="28" actId="2696"/>
        <pc:sldMkLst>
          <pc:docMk/>
          <pc:sldMk cId="3803124126" sldId="2147310856"/>
        </pc:sldMkLst>
        <pc:spChg chg="add mod">
          <ac:chgData name="Ye Li" userId="36ad1630-51d3-44f5-b000-f38f253029e7" providerId="ADAL" clId="{F9CA1E16-2727-FF40-BA49-E52F3F0F9B4A}" dt="2023-06-22T20:34:30.262" v="6" actId="1076"/>
          <ac:spMkLst>
            <pc:docMk/>
            <pc:sldMk cId="3803124126" sldId="2147310856"/>
            <ac:spMk id="2" creationId="{293B183D-3B37-17C8-CD7C-903894583EEE}"/>
          </ac:spMkLst>
        </pc:spChg>
        <pc:spChg chg="add mod">
          <ac:chgData name="Ye Li" userId="36ad1630-51d3-44f5-b000-f38f253029e7" providerId="ADAL" clId="{F9CA1E16-2727-FF40-BA49-E52F3F0F9B4A}" dt="2023-06-22T20:33:53.535" v="1"/>
          <ac:spMkLst>
            <pc:docMk/>
            <pc:sldMk cId="3803124126" sldId="2147310856"/>
            <ac:spMk id="3" creationId="{FCD2D33D-6FA8-6963-406F-07073E9DE0D5}"/>
          </ac:spMkLst>
        </pc:spChg>
        <pc:spChg chg="add mod">
          <ac:chgData name="Ye Li" userId="36ad1630-51d3-44f5-b000-f38f253029e7" providerId="ADAL" clId="{F9CA1E16-2727-FF40-BA49-E52F3F0F9B4A}" dt="2023-06-22T20:33:53.535" v="1"/>
          <ac:spMkLst>
            <pc:docMk/>
            <pc:sldMk cId="3803124126" sldId="2147310856"/>
            <ac:spMk id="4" creationId="{337C38DC-E8C2-B0DB-88AD-B0FD3E2769A6}"/>
          </ac:spMkLst>
        </pc:spChg>
        <pc:spChg chg="add mod">
          <ac:chgData name="Ye Li" userId="36ad1630-51d3-44f5-b000-f38f253029e7" providerId="ADAL" clId="{F9CA1E16-2727-FF40-BA49-E52F3F0F9B4A}" dt="2023-06-22T20:33:53.535" v="1"/>
          <ac:spMkLst>
            <pc:docMk/>
            <pc:sldMk cId="3803124126" sldId="2147310856"/>
            <ac:spMk id="5" creationId="{970C4CDA-A33C-24A0-29EE-B71A44130964}"/>
          </ac:spMkLst>
        </pc:spChg>
        <pc:spChg chg="add mod">
          <ac:chgData name="Ye Li" userId="36ad1630-51d3-44f5-b000-f38f253029e7" providerId="ADAL" clId="{F9CA1E16-2727-FF40-BA49-E52F3F0F9B4A}" dt="2023-06-22T20:33:53.535" v="1"/>
          <ac:spMkLst>
            <pc:docMk/>
            <pc:sldMk cId="3803124126" sldId="2147310856"/>
            <ac:spMk id="6" creationId="{9202227E-841A-0FCA-C456-05E84A69A446}"/>
          </ac:spMkLst>
        </pc:spChg>
        <pc:spChg chg="add mod">
          <ac:chgData name="Ye Li" userId="36ad1630-51d3-44f5-b000-f38f253029e7" providerId="ADAL" clId="{F9CA1E16-2727-FF40-BA49-E52F3F0F9B4A}" dt="2023-06-22T20:33:53.535" v="1"/>
          <ac:spMkLst>
            <pc:docMk/>
            <pc:sldMk cId="3803124126" sldId="2147310856"/>
            <ac:spMk id="7" creationId="{C49743C0-A07A-E8B3-5372-11EDF206A79C}"/>
          </ac:spMkLst>
        </pc:spChg>
        <pc:spChg chg="add mod">
          <ac:chgData name="Ye Li" userId="36ad1630-51d3-44f5-b000-f38f253029e7" providerId="ADAL" clId="{F9CA1E16-2727-FF40-BA49-E52F3F0F9B4A}" dt="2023-06-22T20:33:53.535" v="1"/>
          <ac:spMkLst>
            <pc:docMk/>
            <pc:sldMk cId="3803124126" sldId="2147310856"/>
            <ac:spMk id="8" creationId="{42BA8DC3-C62B-B21B-6651-A8E73E94A221}"/>
          </ac:spMkLst>
        </pc:spChg>
        <pc:spChg chg="add mod">
          <ac:chgData name="Ye Li" userId="36ad1630-51d3-44f5-b000-f38f253029e7" providerId="ADAL" clId="{F9CA1E16-2727-FF40-BA49-E52F3F0F9B4A}" dt="2023-06-22T20:33:53.535" v="1"/>
          <ac:spMkLst>
            <pc:docMk/>
            <pc:sldMk cId="3803124126" sldId="2147310856"/>
            <ac:spMk id="9" creationId="{20884737-B1BE-492C-C073-639680645F47}"/>
          </ac:spMkLst>
        </pc:spChg>
        <pc:spChg chg="add mod">
          <ac:chgData name="Ye Li" userId="36ad1630-51d3-44f5-b000-f38f253029e7" providerId="ADAL" clId="{F9CA1E16-2727-FF40-BA49-E52F3F0F9B4A}" dt="2023-06-22T20:33:53.535" v="1"/>
          <ac:spMkLst>
            <pc:docMk/>
            <pc:sldMk cId="3803124126" sldId="2147310856"/>
            <ac:spMk id="10" creationId="{EC70E65A-0F43-35EA-0B6C-35244A50BC9A}"/>
          </ac:spMkLst>
        </pc:spChg>
        <pc:spChg chg="add mod">
          <ac:chgData name="Ye Li" userId="36ad1630-51d3-44f5-b000-f38f253029e7" providerId="ADAL" clId="{F9CA1E16-2727-FF40-BA49-E52F3F0F9B4A}" dt="2023-06-22T20:33:53.535" v="1"/>
          <ac:spMkLst>
            <pc:docMk/>
            <pc:sldMk cId="3803124126" sldId="2147310856"/>
            <ac:spMk id="11" creationId="{962CF881-4D32-5780-7348-7E125F8543D4}"/>
          </ac:spMkLst>
        </pc:spChg>
        <pc:spChg chg="add mod">
          <ac:chgData name="Ye Li" userId="36ad1630-51d3-44f5-b000-f38f253029e7" providerId="ADAL" clId="{F9CA1E16-2727-FF40-BA49-E52F3F0F9B4A}" dt="2023-06-22T20:33:53.535" v="1"/>
          <ac:spMkLst>
            <pc:docMk/>
            <pc:sldMk cId="3803124126" sldId="2147310856"/>
            <ac:spMk id="12" creationId="{69CEF515-23BC-B922-2A89-846FDA8CEBC6}"/>
          </ac:spMkLst>
        </pc:spChg>
        <pc:spChg chg="add mod">
          <ac:chgData name="Ye Li" userId="36ad1630-51d3-44f5-b000-f38f253029e7" providerId="ADAL" clId="{F9CA1E16-2727-FF40-BA49-E52F3F0F9B4A}" dt="2023-06-22T20:33:53.535" v="1"/>
          <ac:spMkLst>
            <pc:docMk/>
            <pc:sldMk cId="3803124126" sldId="2147310856"/>
            <ac:spMk id="13" creationId="{FB966E12-69AE-7B45-8E2F-135595750346}"/>
          </ac:spMkLst>
        </pc:spChg>
        <pc:spChg chg="add mod">
          <ac:chgData name="Ye Li" userId="36ad1630-51d3-44f5-b000-f38f253029e7" providerId="ADAL" clId="{F9CA1E16-2727-FF40-BA49-E52F3F0F9B4A}" dt="2023-06-22T20:33:53.535" v="1"/>
          <ac:spMkLst>
            <pc:docMk/>
            <pc:sldMk cId="3803124126" sldId="2147310856"/>
            <ac:spMk id="14" creationId="{F12E50A4-231C-8189-AE1A-41CA88C433E7}"/>
          </ac:spMkLst>
        </pc:spChg>
        <pc:spChg chg="add mod">
          <ac:chgData name="Ye Li" userId="36ad1630-51d3-44f5-b000-f38f253029e7" providerId="ADAL" clId="{F9CA1E16-2727-FF40-BA49-E52F3F0F9B4A}" dt="2023-06-22T20:33:53.535" v="1"/>
          <ac:spMkLst>
            <pc:docMk/>
            <pc:sldMk cId="3803124126" sldId="2147310856"/>
            <ac:spMk id="15" creationId="{B86E2529-DE38-598B-529A-C005B706DE20}"/>
          </ac:spMkLst>
        </pc:spChg>
        <pc:spChg chg="add mod">
          <ac:chgData name="Ye Li" userId="36ad1630-51d3-44f5-b000-f38f253029e7" providerId="ADAL" clId="{F9CA1E16-2727-FF40-BA49-E52F3F0F9B4A}" dt="2023-06-22T20:33:53.535" v="1"/>
          <ac:spMkLst>
            <pc:docMk/>
            <pc:sldMk cId="3803124126" sldId="2147310856"/>
            <ac:spMk id="16" creationId="{857D177B-D52D-800A-2134-0D7B33182B92}"/>
          </ac:spMkLst>
        </pc:spChg>
        <pc:spChg chg="add mod">
          <ac:chgData name="Ye Li" userId="36ad1630-51d3-44f5-b000-f38f253029e7" providerId="ADAL" clId="{F9CA1E16-2727-FF40-BA49-E52F3F0F9B4A}" dt="2023-06-22T20:33:53.535" v="1"/>
          <ac:spMkLst>
            <pc:docMk/>
            <pc:sldMk cId="3803124126" sldId="2147310856"/>
            <ac:spMk id="17" creationId="{2171B322-54F8-E190-2B91-6414CA61AD75}"/>
          </ac:spMkLst>
        </pc:spChg>
        <pc:spChg chg="add mod">
          <ac:chgData name="Ye Li" userId="36ad1630-51d3-44f5-b000-f38f253029e7" providerId="ADAL" clId="{F9CA1E16-2727-FF40-BA49-E52F3F0F9B4A}" dt="2023-06-22T20:33:53.535" v="1"/>
          <ac:spMkLst>
            <pc:docMk/>
            <pc:sldMk cId="3803124126" sldId="2147310856"/>
            <ac:spMk id="18" creationId="{9A20E1FE-173C-D04D-631C-27C3586A954E}"/>
          </ac:spMkLst>
        </pc:spChg>
        <pc:spChg chg="add mod">
          <ac:chgData name="Ye Li" userId="36ad1630-51d3-44f5-b000-f38f253029e7" providerId="ADAL" clId="{F9CA1E16-2727-FF40-BA49-E52F3F0F9B4A}" dt="2023-06-22T20:33:53.535" v="1"/>
          <ac:spMkLst>
            <pc:docMk/>
            <pc:sldMk cId="3803124126" sldId="2147310856"/>
            <ac:spMk id="19" creationId="{8F041AB1-D174-2066-0DD4-07C109E2C4F6}"/>
          </ac:spMkLst>
        </pc:spChg>
        <pc:spChg chg="add mod">
          <ac:chgData name="Ye Li" userId="36ad1630-51d3-44f5-b000-f38f253029e7" providerId="ADAL" clId="{F9CA1E16-2727-FF40-BA49-E52F3F0F9B4A}" dt="2023-06-22T20:33:53.535" v="1"/>
          <ac:spMkLst>
            <pc:docMk/>
            <pc:sldMk cId="3803124126" sldId="2147310856"/>
            <ac:spMk id="20" creationId="{A1230834-21AA-6A41-98E6-24BB95F97959}"/>
          </ac:spMkLst>
        </pc:spChg>
        <pc:spChg chg="add mod">
          <ac:chgData name="Ye Li" userId="36ad1630-51d3-44f5-b000-f38f253029e7" providerId="ADAL" clId="{F9CA1E16-2727-FF40-BA49-E52F3F0F9B4A}" dt="2023-06-22T20:33:53.535" v="1"/>
          <ac:spMkLst>
            <pc:docMk/>
            <pc:sldMk cId="3803124126" sldId="2147310856"/>
            <ac:spMk id="21" creationId="{5D5815D3-489C-1E46-A1DA-A53EBED9AAC5}"/>
          </ac:spMkLst>
        </pc:spChg>
        <pc:spChg chg="add mod">
          <ac:chgData name="Ye Li" userId="36ad1630-51d3-44f5-b000-f38f253029e7" providerId="ADAL" clId="{F9CA1E16-2727-FF40-BA49-E52F3F0F9B4A}" dt="2023-06-22T20:33:53.535" v="1"/>
          <ac:spMkLst>
            <pc:docMk/>
            <pc:sldMk cId="3803124126" sldId="2147310856"/>
            <ac:spMk id="23" creationId="{20CACC7C-9035-8EE0-5737-A0AB6816FE08}"/>
          </ac:spMkLst>
        </pc:spChg>
        <pc:spChg chg="add mod">
          <ac:chgData name="Ye Li" userId="36ad1630-51d3-44f5-b000-f38f253029e7" providerId="ADAL" clId="{F9CA1E16-2727-FF40-BA49-E52F3F0F9B4A}" dt="2023-06-22T20:33:53.535" v="1"/>
          <ac:spMkLst>
            <pc:docMk/>
            <pc:sldMk cId="3803124126" sldId="2147310856"/>
            <ac:spMk id="25" creationId="{7F1B896C-E03D-AF86-6887-0F0E0EB48880}"/>
          </ac:spMkLst>
        </pc:spChg>
        <pc:spChg chg="add mod">
          <ac:chgData name="Ye Li" userId="36ad1630-51d3-44f5-b000-f38f253029e7" providerId="ADAL" clId="{F9CA1E16-2727-FF40-BA49-E52F3F0F9B4A}" dt="2023-06-22T20:33:53.535" v="1"/>
          <ac:spMkLst>
            <pc:docMk/>
            <pc:sldMk cId="3803124126" sldId="2147310856"/>
            <ac:spMk id="27" creationId="{433B5E72-47D1-7DD3-1A21-FA4099A27963}"/>
          </ac:spMkLst>
        </pc:spChg>
        <pc:spChg chg="add mod">
          <ac:chgData name="Ye Li" userId="36ad1630-51d3-44f5-b000-f38f253029e7" providerId="ADAL" clId="{F9CA1E16-2727-FF40-BA49-E52F3F0F9B4A}" dt="2023-06-22T20:33:53.535" v="1"/>
          <ac:spMkLst>
            <pc:docMk/>
            <pc:sldMk cId="3803124126" sldId="2147310856"/>
            <ac:spMk id="28" creationId="{B66A3C73-4B72-55C8-E166-9E8595980D59}"/>
          </ac:spMkLst>
        </pc:spChg>
        <pc:spChg chg="add mod">
          <ac:chgData name="Ye Li" userId="36ad1630-51d3-44f5-b000-f38f253029e7" providerId="ADAL" clId="{F9CA1E16-2727-FF40-BA49-E52F3F0F9B4A}" dt="2023-06-22T20:33:53.535" v="1"/>
          <ac:spMkLst>
            <pc:docMk/>
            <pc:sldMk cId="3803124126" sldId="2147310856"/>
            <ac:spMk id="29" creationId="{0652B07B-F5A5-BA3A-61BC-B01C413B0CEA}"/>
          </ac:spMkLst>
        </pc:spChg>
        <pc:spChg chg="add mod">
          <ac:chgData name="Ye Li" userId="36ad1630-51d3-44f5-b000-f38f253029e7" providerId="ADAL" clId="{F9CA1E16-2727-FF40-BA49-E52F3F0F9B4A}" dt="2023-06-22T20:33:53.535" v="1"/>
          <ac:spMkLst>
            <pc:docMk/>
            <pc:sldMk cId="3803124126" sldId="2147310856"/>
            <ac:spMk id="30" creationId="{D3CD728A-5059-7445-9CCA-1FDB6C2546FB}"/>
          </ac:spMkLst>
        </pc:spChg>
        <pc:spChg chg="add mod">
          <ac:chgData name="Ye Li" userId="36ad1630-51d3-44f5-b000-f38f253029e7" providerId="ADAL" clId="{F9CA1E16-2727-FF40-BA49-E52F3F0F9B4A}" dt="2023-06-22T20:33:53.535" v="1"/>
          <ac:spMkLst>
            <pc:docMk/>
            <pc:sldMk cId="3803124126" sldId="2147310856"/>
            <ac:spMk id="31" creationId="{2A982466-8C55-DF6A-AA45-209F330AFD55}"/>
          </ac:spMkLst>
        </pc:spChg>
        <pc:spChg chg="add mod">
          <ac:chgData name="Ye Li" userId="36ad1630-51d3-44f5-b000-f38f253029e7" providerId="ADAL" clId="{F9CA1E16-2727-FF40-BA49-E52F3F0F9B4A}" dt="2023-06-22T20:33:53.535" v="1"/>
          <ac:spMkLst>
            <pc:docMk/>
            <pc:sldMk cId="3803124126" sldId="2147310856"/>
            <ac:spMk id="32" creationId="{0D574402-29F7-01B1-3FFD-B11AE06AF74D}"/>
          </ac:spMkLst>
        </pc:spChg>
        <pc:spChg chg="add mod">
          <ac:chgData name="Ye Li" userId="36ad1630-51d3-44f5-b000-f38f253029e7" providerId="ADAL" clId="{F9CA1E16-2727-FF40-BA49-E52F3F0F9B4A}" dt="2023-06-22T20:33:53.535" v="1"/>
          <ac:spMkLst>
            <pc:docMk/>
            <pc:sldMk cId="3803124126" sldId="2147310856"/>
            <ac:spMk id="33" creationId="{A3246C5B-1B19-6017-B3BA-7EB5A9B62E0F}"/>
          </ac:spMkLst>
        </pc:spChg>
        <pc:spChg chg="add mod">
          <ac:chgData name="Ye Li" userId="36ad1630-51d3-44f5-b000-f38f253029e7" providerId="ADAL" clId="{F9CA1E16-2727-FF40-BA49-E52F3F0F9B4A}" dt="2023-06-22T20:33:53.535" v="1"/>
          <ac:spMkLst>
            <pc:docMk/>
            <pc:sldMk cId="3803124126" sldId="2147310856"/>
            <ac:spMk id="34" creationId="{5E19A4CF-B7BC-A919-90FD-4FCE69E5941C}"/>
          </ac:spMkLst>
        </pc:spChg>
        <pc:spChg chg="add mod">
          <ac:chgData name="Ye Li" userId="36ad1630-51d3-44f5-b000-f38f253029e7" providerId="ADAL" clId="{F9CA1E16-2727-FF40-BA49-E52F3F0F9B4A}" dt="2023-06-22T20:33:53.535" v="1"/>
          <ac:spMkLst>
            <pc:docMk/>
            <pc:sldMk cId="3803124126" sldId="2147310856"/>
            <ac:spMk id="35" creationId="{D12EB4C8-D24A-244A-EEC3-9CAABA9ED212}"/>
          </ac:spMkLst>
        </pc:spChg>
        <pc:spChg chg="add mod">
          <ac:chgData name="Ye Li" userId="36ad1630-51d3-44f5-b000-f38f253029e7" providerId="ADAL" clId="{F9CA1E16-2727-FF40-BA49-E52F3F0F9B4A}" dt="2023-06-22T20:33:53.535" v="1"/>
          <ac:spMkLst>
            <pc:docMk/>
            <pc:sldMk cId="3803124126" sldId="2147310856"/>
            <ac:spMk id="36" creationId="{A727CC24-53DE-5519-10B6-5386087989C8}"/>
          </ac:spMkLst>
        </pc:spChg>
        <pc:spChg chg="add mod">
          <ac:chgData name="Ye Li" userId="36ad1630-51d3-44f5-b000-f38f253029e7" providerId="ADAL" clId="{F9CA1E16-2727-FF40-BA49-E52F3F0F9B4A}" dt="2023-06-22T20:33:53.535" v="1"/>
          <ac:spMkLst>
            <pc:docMk/>
            <pc:sldMk cId="3803124126" sldId="2147310856"/>
            <ac:spMk id="39" creationId="{CC9136A2-3EE7-B73B-003D-48345FAFAB53}"/>
          </ac:spMkLst>
        </pc:spChg>
        <pc:spChg chg="add mod">
          <ac:chgData name="Ye Li" userId="36ad1630-51d3-44f5-b000-f38f253029e7" providerId="ADAL" clId="{F9CA1E16-2727-FF40-BA49-E52F3F0F9B4A}" dt="2023-06-22T20:33:53.535" v="1"/>
          <ac:spMkLst>
            <pc:docMk/>
            <pc:sldMk cId="3803124126" sldId="2147310856"/>
            <ac:spMk id="40" creationId="{FD3503A4-8844-3CE7-5D65-FCB07D5BC9E8}"/>
          </ac:spMkLst>
        </pc:spChg>
        <pc:cxnChg chg="add mod">
          <ac:chgData name="Ye Li" userId="36ad1630-51d3-44f5-b000-f38f253029e7" providerId="ADAL" clId="{F9CA1E16-2727-FF40-BA49-E52F3F0F9B4A}" dt="2023-06-22T20:33:53.535" v="1"/>
          <ac:cxnSpMkLst>
            <pc:docMk/>
            <pc:sldMk cId="3803124126" sldId="2147310856"/>
            <ac:cxnSpMk id="22" creationId="{B0FF994C-A99B-9E93-F28A-D1E9A27A69B1}"/>
          </ac:cxnSpMkLst>
        </pc:cxnChg>
        <pc:cxnChg chg="add mod">
          <ac:chgData name="Ye Li" userId="36ad1630-51d3-44f5-b000-f38f253029e7" providerId="ADAL" clId="{F9CA1E16-2727-FF40-BA49-E52F3F0F9B4A}" dt="2023-06-22T20:33:53.535" v="1"/>
          <ac:cxnSpMkLst>
            <pc:docMk/>
            <pc:sldMk cId="3803124126" sldId="2147310856"/>
            <ac:cxnSpMk id="24" creationId="{F4A9F818-68D4-1962-2616-7FEDF67D65D8}"/>
          </ac:cxnSpMkLst>
        </pc:cxnChg>
        <pc:cxnChg chg="add mod">
          <ac:chgData name="Ye Li" userId="36ad1630-51d3-44f5-b000-f38f253029e7" providerId="ADAL" clId="{F9CA1E16-2727-FF40-BA49-E52F3F0F9B4A}" dt="2023-06-22T20:33:53.535" v="1"/>
          <ac:cxnSpMkLst>
            <pc:docMk/>
            <pc:sldMk cId="3803124126" sldId="2147310856"/>
            <ac:cxnSpMk id="26" creationId="{FE63FCED-4753-CA74-B070-123091B986B4}"/>
          </ac:cxnSpMkLst>
        </pc:cxnChg>
        <pc:cxnChg chg="add mod">
          <ac:chgData name="Ye Li" userId="36ad1630-51d3-44f5-b000-f38f253029e7" providerId="ADAL" clId="{F9CA1E16-2727-FF40-BA49-E52F3F0F9B4A}" dt="2023-06-22T20:33:53.535" v="1"/>
          <ac:cxnSpMkLst>
            <pc:docMk/>
            <pc:sldMk cId="3803124126" sldId="2147310856"/>
            <ac:cxnSpMk id="37" creationId="{328A9041-3C23-C904-1ECB-3ECC4CEF6885}"/>
          </ac:cxnSpMkLst>
        </pc:cxnChg>
        <pc:cxnChg chg="add mod">
          <ac:chgData name="Ye Li" userId="36ad1630-51d3-44f5-b000-f38f253029e7" providerId="ADAL" clId="{F9CA1E16-2727-FF40-BA49-E52F3F0F9B4A}" dt="2023-06-22T20:33:53.535" v="1"/>
          <ac:cxnSpMkLst>
            <pc:docMk/>
            <pc:sldMk cId="3803124126" sldId="2147310856"/>
            <ac:cxnSpMk id="38" creationId="{87F65673-29AE-10F1-95B0-A332CBE520D7}"/>
          </ac:cxnSpMkLst>
        </pc:cxnChg>
        <pc:cxnChg chg="add mod">
          <ac:chgData name="Ye Li" userId="36ad1630-51d3-44f5-b000-f38f253029e7" providerId="ADAL" clId="{F9CA1E16-2727-FF40-BA49-E52F3F0F9B4A}" dt="2023-06-22T20:33:53.535" v="1"/>
          <ac:cxnSpMkLst>
            <pc:docMk/>
            <pc:sldMk cId="3803124126" sldId="2147310856"/>
            <ac:cxnSpMk id="41" creationId="{9C268BB0-D247-5A3B-BE03-7DE3848483A2}"/>
          </ac:cxnSpMkLst>
        </pc:cxnChg>
      </pc:sldChg>
      <pc:sldChg chg="addSp delSp modSp new mod modAnim">
        <pc:chgData name="Ye Li" userId="36ad1630-51d3-44f5-b000-f38f253029e7" providerId="ADAL" clId="{F9CA1E16-2727-FF40-BA49-E52F3F0F9B4A}" dt="2023-06-23T15:39:39.953" v="375"/>
        <pc:sldMkLst>
          <pc:docMk/>
          <pc:sldMk cId="3654127248" sldId="2147310857"/>
        </pc:sldMkLst>
        <pc:spChg chg="mod">
          <ac:chgData name="Ye Li" userId="36ad1630-51d3-44f5-b000-f38f253029e7" providerId="ADAL" clId="{F9CA1E16-2727-FF40-BA49-E52F3F0F9B4A}" dt="2023-06-22T22:29:39.769" v="357" actId="1076"/>
          <ac:spMkLst>
            <pc:docMk/>
            <pc:sldMk cId="3654127248" sldId="2147310857"/>
            <ac:spMk id="2" creationId="{701D16B5-CCA5-2E3A-E6CF-F6AF21719F06}"/>
          </ac:spMkLst>
        </pc:spChg>
        <pc:spChg chg="del">
          <ac:chgData name="Ye Li" userId="36ad1630-51d3-44f5-b000-f38f253029e7" providerId="ADAL" clId="{F9CA1E16-2727-FF40-BA49-E52F3F0F9B4A}" dt="2023-06-22T20:35:05.800" v="12" actId="478"/>
          <ac:spMkLst>
            <pc:docMk/>
            <pc:sldMk cId="3654127248" sldId="2147310857"/>
            <ac:spMk id="3" creationId="{963D16E3-FDCE-E8D6-EA66-687DE6B5AD2B}"/>
          </ac:spMkLst>
        </pc:spChg>
        <pc:spChg chg="add mod">
          <ac:chgData name="Ye Li" userId="36ad1630-51d3-44f5-b000-f38f253029e7" providerId="ADAL" clId="{F9CA1E16-2727-FF40-BA49-E52F3F0F9B4A}" dt="2023-06-22T22:29:34.642" v="356" actId="1037"/>
          <ac:spMkLst>
            <pc:docMk/>
            <pc:sldMk cId="3654127248" sldId="2147310857"/>
            <ac:spMk id="4" creationId="{A9B9375C-150A-2CBC-80E7-5AB5EE8FD656}"/>
          </ac:spMkLst>
        </pc:spChg>
        <pc:spChg chg="add mod">
          <ac:chgData name="Ye Li" userId="36ad1630-51d3-44f5-b000-f38f253029e7" providerId="ADAL" clId="{F9CA1E16-2727-FF40-BA49-E52F3F0F9B4A}" dt="2023-06-22T22:29:34.642" v="356" actId="1037"/>
          <ac:spMkLst>
            <pc:docMk/>
            <pc:sldMk cId="3654127248" sldId="2147310857"/>
            <ac:spMk id="5" creationId="{46797571-0145-0BB1-E52A-F09D2A527C38}"/>
          </ac:spMkLst>
        </pc:spChg>
        <pc:spChg chg="add mod">
          <ac:chgData name="Ye Li" userId="36ad1630-51d3-44f5-b000-f38f253029e7" providerId="ADAL" clId="{F9CA1E16-2727-FF40-BA49-E52F3F0F9B4A}" dt="2023-06-22T22:29:34.642" v="356" actId="1037"/>
          <ac:spMkLst>
            <pc:docMk/>
            <pc:sldMk cId="3654127248" sldId="2147310857"/>
            <ac:spMk id="6" creationId="{EC2AE36B-AFAC-7525-5472-674DB9C9234C}"/>
          </ac:spMkLst>
        </pc:spChg>
        <pc:spChg chg="add mod">
          <ac:chgData name="Ye Li" userId="36ad1630-51d3-44f5-b000-f38f253029e7" providerId="ADAL" clId="{F9CA1E16-2727-FF40-BA49-E52F3F0F9B4A}" dt="2023-06-22T22:29:34.642" v="356" actId="1037"/>
          <ac:spMkLst>
            <pc:docMk/>
            <pc:sldMk cId="3654127248" sldId="2147310857"/>
            <ac:spMk id="7" creationId="{B35ED1EB-B9F7-67C1-4322-7E66CC19AAEF}"/>
          </ac:spMkLst>
        </pc:spChg>
        <pc:spChg chg="add mod">
          <ac:chgData name="Ye Li" userId="36ad1630-51d3-44f5-b000-f38f253029e7" providerId="ADAL" clId="{F9CA1E16-2727-FF40-BA49-E52F3F0F9B4A}" dt="2023-06-22T22:29:34.642" v="356" actId="1037"/>
          <ac:spMkLst>
            <pc:docMk/>
            <pc:sldMk cId="3654127248" sldId="2147310857"/>
            <ac:spMk id="8" creationId="{A56B66C1-80AF-574B-495C-FB44A5D12565}"/>
          </ac:spMkLst>
        </pc:spChg>
        <pc:spChg chg="add mod">
          <ac:chgData name="Ye Li" userId="36ad1630-51d3-44f5-b000-f38f253029e7" providerId="ADAL" clId="{F9CA1E16-2727-FF40-BA49-E52F3F0F9B4A}" dt="2023-06-22T22:29:34.642" v="356" actId="1037"/>
          <ac:spMkLst>
            <pc:docMk/>
            <pc:sldMk cId="3654127248" sldId="2147310857"/>
            <ac:spMk id="9" creationId="{216EB77B-3AB5-74D8-1D98-67C0CD3ED29C}"/>
          </ac:spMkLst>
        </pc:spChg>
        <pc:spChg chg="add mod">
          <ac:chgData name="Ye Li" userId="36ad1630-51d3-44f5-b000-f38f253029e7" providerId="ADAL" clId="{F9CA1E16-2727-FF40-BA49-E52F3F0F9B4A}" dt="2023-06-22T22:29:34.642" v="356" actId="1037"/>
          <ac:spMkLst>
            <pc:docMk/>
            <pc:sldMk cId="3654127248" sldId="2147310857"/>
            <ac:spMk id="10" creationId="{779C0E96-EB01-DCF4-34E9-3E6B4CC3B661}"/>
          </ac:spMkLst>
        </pc:spChg>
        <pc:spChg chg="add mod">
          <ac:chgData name="Ye Li" userId="36ad1630-51d3-44f5-b000-f38f253029e7" providerId="ADAL" clId="{F9CA1E16-2727-FF40-BA49-E52F3F0F9B4A}" dt="2023-06-22T22:29:34.642" v="356" actId="1037"/>
          <ac:spMkLst>
            <pc:docMk/>
            <pc:sldMk cId="3654127248" sldId="2147310857"/>
            <ac:spMk id="11" creationId="{D6C4F3F3-8C2A-384A-E90D-E6DCB2ABA217}"/>
          </ac:spMkLst>
        </pc:spChg>
        <pc:spChg chg="add mod">
          <ac:chgData name="Ye Li" userId="36ad1630-51d3-44f5-b000-f38f253029e7" providerId="ADAL" clId="{F9CA1E16-2727-FF40-BA49-E52F3F0F9B4A}" dt="2023-06-22T22:29:34.642" v="356" actId="1037"/>
          <ac:spMkLst>
            <pc:docMk/>
            <pc:sldMk cId="3654127248" sldId="2147310857"/>
            <ac:spMk id="12" creationId="{475C9107-8176-C560-5A68-19DEF78D53F3}"/>
          </ac:spMkLst>
        </pc:spChg>
        <pc:spChg chg="add mod">
          <ac:chgData name="Ye Li" userId="36ad1630-51d3-44f5-b000-f38f253029e7" providerId="ADAL" clId="{F9CA1E16-2727-FF40-BA49-E52F3F0F9B4A}" dt="2023-06-22T22:29:34.642" v="356" actId="1037"/>
          <ac:spMkLst>
            <pc:docMk/>
            <pc:sldMk cId="3654127248" sldId="2147310857"/>
            <ac:spMk id="13" creationId="{F98C6FB3-5F59-243A-D290-268F0043E884}"/>
          </ac:spMkLst>
        </pc:spChg>
        <pc:spChg chg="add mod">
          <ac:chgData name="Ye Li" userId="36ad1630-51d3-44f5-b000-f38f253029e7" providerId="ADAL" clId="{F9CA1E16-2727-FF40-BA49-E52F3F0F9B4A}" dt="2023-06-22T22:29:34.642" v="356" actId="1037"/>
          <ac:spMkLst>
            <pc:docMk/>
            <pc:sldMk cId="3654127248" sldId="2147310857"/>
            <ac:spMk id="14" creationId="{F0BF3F13-7F8A-78C6-2EE6-16727F62B9A2}"/>
          </ac:spMkLst>
        </pc:spChg>
        <pc:spChg chg="add mod">
          <ac:chgData name="Ye Li" userId="36ad1630-51d3-44f5-b000-f38f253029e7" providerId="ADAL" clId="{F9CA1E16-2727-FF40-BA49-E52F3F0F9B4A}" dt="2023-06-22T22:29:34.642" v="356" actId="1037"/>
          <ac:spMkLst>
            <pc:docMk/>
            <pc:sldMk cId="3654127248" sldId="2147310857"/>
            <ac:spMk id="15" creationId="{CE12FECA-901C-17AF-4F1F-7DF5C6E63A26}"/>
          </ac:spMkLst>
        </pc:spChg>
        <pc:spChg chg="add mod">
          <ac:chgData name="Ye Li" userId="36ad1630-51d3-44f5-b000-f38f253029e7" providerId="ADAL" clId="{F9CA1E16-2727-FF40-BA49-E52F3F0F9B4A}" dt="2023-06-22T22:29:34.642" v="356" actId="1037"/>
          <ac:spMkLst>
            <pc:docMk/>
            <pc:sldMk cId="3654127248" sldId="2147310857"/>
            <ac:spMk id="16" creationId="{BD491958-B255-9AAE-76FB-4FD27DECD129}"/>
          </ac:spMkLst>
        </pc:spChg>
        <pc:spChg chg="add mod">
          <ac:chgData name="Ye Li" userId="36ad1630-51d3-44f5-b000-f38f253029e7" providerId="ADAL" clId="{F9CA1E16-2727-FF40-BA49-E52F3F0F9B4A}" dt="2023-06-22T22:29:34.642" v="356" actId="1037"/>
          <ac:spMkLst>
            <pc:docMk/>
            <pc:sldMk cId="3654127248" sldId="2147310857"/>
            <ac:spMk id="17" creationId="{9F3CF7EF-1628-7679-411A-CBB997C9F8E9}"/>
          </ac:spMkLst>
        </pc:spChg>
        <pc:spChg chg="add mod">
          <ac:chgData name="Ye Li" userId="36ad1630-51d3-44f5-b000-f38f253029e7" providerId="ADAL" clId="{F9CA1E16-2727-FF40-BA49-E52F3F0F9B4A}" dt="2023-06-22T22:29:34.642" v="356" actId="1037"/>
          <ac:spMkLst>
            <pc:docMk/>
            <pc:sldMk cId="3654127248" sldId="2147310857"/>
            <ac:spMk id="18" creationId="{0D3E0F26-E6D8-EEFD-1AB5-7EA9AA9497FC}"/>
          </ac:spMkLst>
        </pc:spChg>
        <pc:spChg chg="add mod">
          <ac:chgData name="Ye Li" userId="36ad1630-51d3-44f5-b000-f38f253029e7" providerId="ADAL" clId="{F9CA1E16-2727-FF40-BA49-E52F3F0F9B4A}" dt="2023-06-22T22:29:34.642" v="356" actId="1037"/>
          <ac:spMkLst>
            <pc:docMk/>
            <pc:sldMk cId="3654127248" sldId="2147310857"/>
            <ac:spMk id="19" creationId="{1EF6827D-27A8-F116-5EE0-7FE594E3FEE7}"/>
          </ac:spMkLst>
        </pc:spChg>
        <pc:spChg chg="add mod">
          <ac:chgData name="Ye Li" userId="36ad1630-51d3-44f5-b000-f38f253029e7" providerId="ADAL" clId="{F9CA1E16-2727-FF40-BA49-E52F3F0F9B4A}" dt="2023-06-22T22:29:34.642" v="356" actId="1037"/>
          <ac:spMkLst>
            <pc:docMk/>
            <pc:sldMk cId="3654127248" sldId="2147310857"/>
            <ac:spMk id="20" creationId="{B5091AD3-27E8-6233-D440-60ECF06E70EC}"/>
          </ac:spMkLst>
        </pc:spChg>
        <pc:spChg chg="add mod">
          <ac:chgData name="Ye Li" userId="36ad1630-51d3-44f5-b000-f38f253029e7" providerId="ADAL" clId="{F9CA1E16-2727-FF40-BA49-E52F3F0F9B4A}" dt="2023-06-22T22:29:34.642" v="356" actId="1037"/>
          <ac:spMkLst>
            <pc:docMk/>
            <pc:sldMk cId="3654127248" sldId="2147310857"/>
            <ac:spMk id="21" creationId="{B769DC62-785C-0A7B-CB7C-DF35286CD33F}"/>
          </ac:spMkLst>
        </pc:spChg>
        <pc:spChg chg="add mod">
          <ac:chgData name="Ye Li" userId="36ad1630-51d3-44f5-b000-f38f253029e7" providerId="ADAL" clId="{F9CA1E16-2727-FF40-BA49-E52F3F0F9B4A}" dt="2023-06-22T22:29:34.642" v="356" actId="1037"/>
          <ac:spMkLst>
            <pc:docMk/>
            <pc:sldMk cId="3654127248" sldId="2147310857"/>
            <ac:spMk id="22" creationId="{109F9570-D952-A1AD-93FE-F153820D8FF9}"/>
          </ac:spMkLst>
        </pc:spChg>
        <pc:spChg chg="add mod">
          <ac:chgData name="Ye Li" userId="36ad1630-51d3-44f5-b000-f38f253029e7" providerId="ADAL" clId="{F9CA1E16-2727-FF40-BA49-E52F3F0F9B4A}" dt="2023-06-22T22:29:34.642" v="356" actId="1037"/>
          <ac:spMkLst>
            <pc:docMk/>
            <pc:sldMk cId="3654127248" sldId="2147310857"/>
            <ac:spMk id="24" creationId="{17FE7B8B-A3BE-85CF-9DCD-174B6EC3AE2D}"/>
          </ac:spMkLst>
        </pc:spChg>
        <pc:spChg chg="add mod">
          <ac:chgData name="Ye Li" userId="36ad1630-51d3-44f5-b000-f38f253029e7" providerId="ADAL" clId="{F9CA1E16-2727-FF40-BA49-E52F3F0F9B4A}" dt="2023-06-22T22:29:34.642" v="356" actId="1037"/>
          <ac:spMkLst>
            <pc:docMk/>
            <pc:sldMk cId="3654127248" sldId="2147310857"/>
            <ac:spMk id="26" creationId="{68652E0E-7C16-A01F-3B15-4F759AAD9F5E}"/>
          </ac:spMkLst>
        </pc:spChg>
        <pc:spChg chg="add mod">
          <ac:chgData name="Ye Li" userId="36ad1630-51d3-44f5-b000-f38f253029e7" providerId="ADAL" clId="{F9CA1E16-2727-FF40-BA49-E52F3F0F9B4A}" dt="2023-06-22T22:29:34.642" v="356" actId="1037"/>
          <ac:spMkLst>
            <pc:docMk/>
            <pc:sldMk cId="3654127248" sldId="2147310857"/>
            <ac:spMk id="28" creationId="{7D476B3F-642F-50F8-9802-BEC1193A1A6A}"/>
          </ac:spMkLst>
        </pc:spChg>
        <pc:spChg chg="add mod">
          <ac:chgData name="Ye Li" userId="36ad1630-51d3-44f5-b000-f38f253029e7" providerId="ADAL" clId="{F9CA1E16-2727-FF40-BA49-E52F3F0F9B4A}" dt="2023-06-22T22:29:34.642" v="356" actId="1037"/>
          <ac:spMkLst>
            <pc:docMk/>
            <pc:sldMk cId="3654127248" sldId="2147310857"/>
            <ac:spMk id="29" creationId="{3C831267-EE3A-5A51-71F1-76CEC05C30B5}"/>
          </ac:spMkLst>
        </pc:spChg>
        <pc:spChg chg="add mod">
          <ac:chgData name="Ye Li" userId="36ad1630-51d3-44f5-b000-f38f253029e7" providerId="ADAL" clId="{F9CA1E16-2727-FF40-BA49-E52F3F0F9B4A}" dt="2023-06-22T22:29:34.642" v="356" actId="1037"/>
          <ac:spMkLst>
            <pc:docMk/>
            <pc:sldMk cId="3654127248" sldId="2147310857"/>
            <ac:spMk id="30" creationId="{01E77DD3-C4F4-C325-720E-3E3571B4164E}"/>
          </ac:spMkLst>
        </pc:spChg>
        <pc:spChg chg="add mod">
          <ac:chgData name="Ye Li" userId="36ad1630-51d3-44f5-b000-f38f253029e7" providerId="ADAL" clId="{F9CA1E16-2727-FF40-BA49-E52F3F0F9B4A}" dt="2023-06-22T22:29:34.642" v="356" actId="1037"/>
          <ac:spMkLst>
            <pc:docMk/>
            <pc:sldMk cId="3654127248" sldId="2147310857"/>
            <ac:spMk id="31" creationId="{4DE27463-BB88-0328-ABAB-05C17772D2DF}"/>
          </ac:spMkLst>
        </pc:spChg>
        <pc:spChg chg="add mod">
          <ac:chgData name="Ye Li" userId="36ad1630-51d3-44f5-b000-f38f253029e7" providerId="ADAL" clId="{F9CA1E16-2727-FF40-BA49-E52F3F0F9B4A}" dt="2023-06-22T22:29:34.642" v="356" actId="1037"/>
          <ac:spMkLst>
            <pc:docMk/>
            <pc:sldMk cId="3654127248" sldId="2147310857"/>
            <ac:spMk id="32" creationId="{92C06253-2D8E-1861-C4BF-6BBB1E85B983}"/>
          </ac:spMkLst>
        </pc:spChg>
        <pc:spChg chg="add mod">
          <ac:chgData name="Ye Li" userId="36ad1630-51d3-44f5-b000-f38f253029e7" providerId="ADAL" clId="{F9CA1E16-2727-FF40-BA49-E52F3F0F9B4A}" dt="2023-06-22T22:29:34.642" v="356" actId="1037"/>
          <ac:spMkLst>
            <pc:docMk/>
            <pc:sldMk cId="3654127248" sldId="2147310857"/>
            <ac:spMk id="33" creationId="{5D00FBDA-6298-F5DE-9A45-08D1B63CAF5F}"/>
          </ac:spMkLst>
        </pc:spChg>
        <pc:spChg chg="add mod">
          <ac:chgData name="Ye Li" userId="36ad1630-51d3-44f5-b000-f38f253029e7" providerId="ADAL" clId="{F9CA1E16-2727-FF40-BA49-E52F3F0F9B4A}" dt="2023-06-22T22:29:34.642" v="356" actId="1037"/>
          <ac:spMkLst>
            <pc:docMk/>
            <pc:sldMk cId="3654127248" sldId="2147310857"/>
            <ac:spMk id="34" creationId="{4FF9278A-EBF1-A183-1150-9AEDCAF8A69C}"/>
          </ac:spMkLst>
        </pc:spChg>
        <pc:spChg chg="add mod">
          <ac:chgData name="Ye Li" userId="36ad1630-51d3-44f5-b000-f38f253029e7" providerId="ADAL" clId="{F9CA1E16-2727-FF40-BA49-E52F3F0F9B4A}" dt="2023-06-22T22:29:34.642" v="356" actId="1037"/>
          <ac:spMkLst>
            <pc:docMk/>
            <pc:sldMk cId="3654127248" sldId="2147310857"/>
            <ac:spMk id="35" creationId="{5FAFF7C3-BEAD-92C8-0627-4D7AB582965C}"/>
          </ac:spMkLst>
        </pc:spChg>
        <pc:spChg chg="add mod">
          <ac:chgData name="Ye Li" userId="36ad1630-51d3-44f5-b000-f38f253029e7" providerId="ADAL" clId="{F9CA1E16-2727-FF40-BA49-E52F3F0F9B4A}" dt="2023-06-22T22:29:34.642" v="356" actId="1037"/>
          <ac:spMkLst>
            <pc:docMk/>
            <pc:sldMk cId="3654127248" sldId="2147310857"/>
            <ac:spMk id="36" creationId="{683EB003-F88E-FC6E-4AE5-6032A7ED46D2}"/>
          </ac:spMkLst>
        </pc:spChg>
        <pc:spChg chg="add mod">
          <ac:chgData name="Ye Li" userId="36ad1630-51d3-44f5-b000-f38f253029e7" providerId="ADAL" clId="{F9CA1E16-2727-FF40-BA49-E52F3F0F9B4A}" dt="2023-06-22T22:29:34.642" v="356" actId="1037"/>
          <ac:spMkLst>
            <pc:docMk/>
            <pc:sldMk cId="3654127248" sldId="2147310857"/>
            <ac:spMk id="37" creationId="{EDBF71FC-BA33-7AD8-6995-B2CFD37B520E}"/>
          </ac:spMkLst>
        </pc:spChg>
        <pc:spChg chg="add mod">
          <ac:chgData name="Ye Li" userId="36ad1630-51d3-44f5-b000-f38f253029e7" providerId="ADAL" clId="{F9CA1E16-2727-FF40-BA49-E52F3F0F9B4A}" dt="2023-06-22T22:29:34.642" v="356" actId="1037"/>
          <ac:spMkLst>
            <pc:docMk/>
            <pc:sldMk cId="3654127248" sldId="2147310857"/>
            <ac:spMk id="40" creationId="{66739135-83CA-C628-698B-EAE0F5A086AB}"/>
          </ac:spMkLst>
        </pc:spChg>
        <pc:spChg chg="add mod">
          <ac:chgData name="Ye Li" userId="36ad1630-51d3-44f5-b000-f38f253029e7" providerId="ADAL" clId="{F9CA1E16-2727-FF40-BA49-E52F3F0F9B4A}" dt="2023-06-22T22:29:34.642" v="356" actId="1037"/>
          <ac:spMkLst>
            <pc:docMk/>
            <pc:sldMk cId="3654127248" sldId="2147310857"/>
            <ac:spMk id="41" creationId="{0A30FF38-796D-FC4E-276C-2573585D403D}"/>
          </ac:spMkLst>
        </pc:spChg>
        <pc:spChg chg="add mod">
          <ac:chgData name="Ye Li" userId="36ad1630-51d3-44f5-b000-f38f253029e7" providerId="ADAL" clId="{F9CA1E16-2727-FF40-BA49-E52F3F0F9B4A}" dt="2023-06-22T22:29:34.642" v="356" actId="1037"/>
          <ac:spMkLst>
            <pc:docMk/>
            <pc:sldMk cId="3654127248" sldId="2147310857"/>
            <ac:spMk id="43" creationId="{877FDA92-B3D8-965C-57A0-CB081BCD1965}"/>
          </ac:spMkLst>
        </pc:spChg>
        <pc:cxnChg chg="add mod">
          <ac:chgData name="Ye Li" userId="36ad1630-51d3-44f5-b000-f38f253029e7" providerId="ADAL" clId="{F9CA1E16-2727-FF40-BA49-E52F3F0F9B4A}" dt="2023-06-22T22:29:34.642" v="356" actId="1037"/>
          <ac:cxnSpMkLst>
            <pc:docMk/>
            <pc:sldMk cId="3654127248" sldId="2147310857"/>
            <ac:cxnSpMk id="23" creationId="{3EF9E4DA-F294-8267-12D2-06BF88357253}"/>
          </ac:cxnSpMkLst>
        </pc:cxnChg>
        <pc:cxnChg chg="add mod">
          <ac:chgData name="Ye Li" userId="36ad1630-51d3-44f5-b000-f38f253029e7" providerId="ADAL" clId="{F9CA1E16-2727-FF40-BA49-E52F3F0F9B4A}" dt="2023-06-22T22:29:34.642" v="356" actId="1037"/>
          <ac:cxnSpMkLst>
            <pc:docMk/>
            <pc:sldMk cId="3654127248" sldId="2147310857"/>
            <ac:cxnSpMk id="25" creationId="{81A574DC-A0BC-DD1E-F0CA-2C1652C563AC}"/>
          </ac:cxnSpMkLst>
        </pc:cxnChg>
        <pc:cxnChg chg="add mod">
          <ac:chgData name="Ye Li" userId="36ad1630-51d3-44f5-b000-f38f253029e7" providerId="ADAL" clId="{F9CA1E16-2727-FF40-BA49-E52F3F0F9B4A}" dt="2023-06-22T22:29:34.642" v="356" actId="1037"/>
          <ac:cxnSpMkLst>
            <pc:docMk/>
            <pc:sldMk cId="3654127248" sldId="2147310857"/>
            <ac:cxnSpMk id="27" creationId="{3849228B-58D0-F94A-B8BF-6650E4433ED3}"/>
          </ac:cxnSpMkLst>
        </pc:cxnChg>
        <pc:cxnChg chg="add mod">
          <ac:chgData name="Ye Li" userId="36ad1630-51d3-44f5-b000-f38f253029e7" providerId="ADAL" clId="{F9CA1E16-2727-FF40-BA49-E52F3F0F9B4A}" dt="2023-06-22T22:29:34.642" v="356" actId="1037"/>
          <ac:cxnSpMkLst>
            <pc:docMk/>
            <pc:sldMk cId="3654127248" sldId="2147310857"/>
            <ac:cxnSpMk id="38" creationId="{6C587C4A-2826-F56C-0C1B-7414CD028B1E}"/>
          </ac:cxnSpMkLst>
        </pc:cxnChg>
        <pc:cxnChg chg="add mod">
          <ac:chgData name="Ye Li" userId="36ad1630-51d3-44f5-b000-f38f253029e7" providerId="ADAL" clId="{F9CA1E16-2727-FF40-BA49-E52F3F0F9B4A}" dt="2023-06-22T22:29:34.642" v="356" actId="1037"/>
          <ac:cxnSpMkLst>
            <pc:docMk/>
            <pc:sldMk cId="3654127248" sldId="2147310857"/>
            <ac:cxnSpMk id="39" creationId="{F06D0AB3-F851-4EEF-F054-9A4502D6BCCE}"/>
          </ac:cxnSpMkLst>
        </pc:cxnChg>
        <pc:cxnChg chg="add mod">
          <ac:chgData name="Ye Li" userId="36ad1630-51d3-44f5-b000-f38f253029e7" providerId="ADAL" clId="{F9CA1E16-2727-FF40-BA49-E52F3F0F9B4A}" dt="2023-06-22T22:29:34.642" v="356" actId="1037"/>
          <ac:cxnSpMkLst>
            <pc:docMk/>
            <pc:sldMk cId="3654127248" sldId="2147310857"/>
            <ac:cxnSpMk id="42" creationId="{EBBF269A-7F3D-D19F-071F-F43111696C5A}"/>
          </ac:cxnSpMkLst>
        </pc:cxnChg>
      </pc:sldChg>
      <pc:sldChg chg="addSp delSp modSp new del mod">
        <pc:chgData name="Ye Li" userId="36ad1630-51d3-44f5-b000-f38f253029e7" providerId="ADAL" clId="{F9CA1E16-2727-FF40-BA49-E52F3F0F9B4A}" dt="2023-06-22T20:55:20.726" v="81" actId="2696"/>
        <pc:sldMkLst>
          <pc:docMk/>
          <pc:sldMk cId="2581538218" sldId="2147310858"/>
        </pc:sldMkLst>
        <pc:spChg chg="mod">
          <ac:chgData name="Ye Li" userId="36ad1630-51d3-44f5-b000-f38f253029e7" providerId="ADAL" clId="{F9CA1E16-2727-FF40-BA49-E52F3F0F9B4A}" dt="2023-06-22T20:42:08.259" v="54" actId="1076"/>
          <ac:spMkLst>
            <pc:docMk/>
            <pc:sldMk cId="2581538218" sldId="2147310858"/>
            <ac:spMk id="2" creationId="{2804111F-65EA-6AF6-8C47-1B320D05714E}"/>
          </ac:spMkLst>
        </pc:spChg>
        <pc:spChg chg="del">
          <ac:chgData name="Ye Li" userId="36ad1630-51d3-44f5-b000-f38f253029e7" providerId="ADAL" clId="{F9CA1E16-2727-FF40-BA49-E52F3F0F9B4A}" dt="2023-06-22T20:42:10.384" v="55" actId="478"/>
          <ac:spMkLst>
            <pc:docMk/>
            <pc:sldMk cId="2581538218" sldId="2147310858"/>
            <ac:spMk id="3" creationId="{92CFEF2F-8E65-BB37-80E2-DEBEFA99DE4F}"/>
          </ac:spMkLst>
        </pc:spChg>
        <pc:spChg chg="add mod">
          <ac:chgData name="Ye Li" userId="36ad1630-51d3-44f5-b000-f38f253029e7" providerId="ADAL" clId="{F9CA1E16-2727-FF40-BA49-E52F3F0F9B4A}" dt="2023-06-22T20:44:36.258" v="63"/>
          <ac:spMkLst>
            <pc:docMk/>
            <pc:sldMk cId="2581538218" sldId="2147310858"/>
            <ac:spMk id="4" creationId="{315514FC-5798-ED63-DD50-107C3C0BA2D9}"/>
          </ac:spMkLst>
        </pc:spChg>
      </pc:sldChg>
      <pc:sldChg chg="addSp delSp modSp add mod">
        <pc:chgData name="Ye Li" userId="36ad1630-51d3-44f5-b000-f38f253029e7" providerId="ADAL" clId="{F9CA1E16-2727-FF40-BA49-E52F3F0F9B4A}" dt="2023-06-23T22:39:56.490" v="400" actId="207"/>
        <pc:sldMkLst>
          <pc:docMk/>
          <pc:sldMk cId="2675357204" sldId="2147310859"/>
        </pc:sldMkLst>
        <pc:spChg chg="add mod">
          <ac:chgData name="Ye Li" userId="36ad1630-51d3-44f5-b000-f38f253029e7" providerId="ADAL" clId="{F9CA1E16-2727-FF40-BA49-E52F3F0F9B4A}" dt="2023-06-23T15:31:34.146" v="371" actId="14100"/>
          <ac:spMkLst>
            <pc:docMk/>
            <pc:sldMk cId="2675357204" sldId="2147310859"/>
            <ac:spMk id="3" creationId="{A1C1B1A1-851C-E7E6-6AEC-3F377C06D2CC}"/>
          </ac:spMkLst>
        </pc:spChg>
        <pc:spChg chg="del">
          <ac:chgData name="Ye Li" userId="36ad1630-51d3-44f5-b000-f38f253029e7" providerId="ADAL" clId="{F9CA1E16-2727-FF40-BA49-E52F3F0F9B4A}" dt="2023-06-22T20:48:08.124" v="65" actId="478"/>
          <ac:spMkLst>
            <pc:docMk/>
            <pc:sldMk cId="2675357204" sldId="2147310859"/>
            <ac:spMk id="4" creationId="{315514FC-5798-ED63-DD50-107C3C0BA2D9}"/>
          </ac:spMkLst>
        </pc:spChg>
        <pc:spChg chg="add mod">
          <ac:chgData name="Ye Li" userId="36ad1630-51d3-44f5-b000-f38f253029e7" providerId="ADAL" clId="{F9CA1E16-2727-FF40-BA49-E52F3F0F9B4A}" dt="2023-06-23T22:39:56.490" v="400" actId="207"/>
          <ac:spMkLst>
            <pc:docMk/>
            <pc:sldMk cId="2675357204" sldId="2147310859"/>
            <ac:spMk id="5" creationId="{14AE7ABE-AD2D-466F-523C-4ECB72207BD6}"/>
          </ac:spMkLst>
        </pc:spChg>
      </pc:sldChg>
      <pc:sldChg chg="addSp delSp modSp new del mod">
        <pc:chgData name="Ye Li" userId="36ad1630-51d3-44f5-b000-f38f253029e7" providerId="ADAL" clId="{F9CA1E16-2727-FF40-BA49-E52F3F0F9B4A}" dt="2023-06-22T22:17:36.500" v="197" actId="2696"/>
        <pc:sldMkLst>
          <pc:docMk/>
          <pc:sldMk cId="2517693211" sldId="2147310860"/>
        </pc:sldMkLst>
        <pc:spChg chg="mod">
          <ac:chgData name="Ye Li" userId="36ad1630-51d3-44f5-b000-f38f253029e7" providerId="ADAL" clId="{F9CA1E16-2727-FF40-BA49-E52F3F0F9B4A}" dt="2023-06-22T22:03:39.041" v="86"/>
          <ac:spMkLst>
            <pc:docMk/>
            <pc:sldMk cId="2517693211" sldId="2147310860"/>
            <ac:spMk id="2" creationId="{75C9468E-5715-E61C-0256-53415739EAD7}"/>
          </ac:spMkLst>
        </pc:spChg>
        <pc:spChg chg="del">
          <ac:chgData name="Ye Li" userId="36ad1630-51d3-44f5-b000-f38f253029e7" providerId="ADAL" clId="{F9CA1E16-2727-FF40-BA49-E52F3F0F9B4A}" dt="2023-06-22T22:03:43.078" v="87" actId="478"/>
          <ac:spMkLst>
            <pc:docMk/>
            <pc:sldMk cId="2517693211" sldId="2147310860"/>
            <ac:spMk id="3" creationId="{6BA4BCD1-DA17-ACBF-5D48-3B9F36FD61E4}"/>
          </ac:spMkLst>
        </pc:spChg>
        <pc:spChg chg="add del">
          <ac:chgData name="Ye Li" userId="36ad1630-51d3-44f5-b000-f38f253029e7" providerId="ADAL" clId="{F9CA1E16-2727-FF40-BA49-E52F3F0F9B4A}" dt="2023-06-22T22:03:49.051" v="89" actId="478"/>
          <ac:spMkLst>
            <pc:docMk/>
            <pc:sldMk cId="2517693211" sldId="2147310860"/>
            <ac:spMk id="5" creationId="{263897B0-8B74-05C0-77B9-13E7BE84D5C7}"/>
          </ac:spMkLst>
        </pc:spChg>
        <pc:spChg chg="add mod">
          <ac:chgData name="Ye Li" userId="36ad1630-51d3-44f5-b000-f38f253029e7" providerId="ADAL" clId="{F9CA1E16-2727-FF40-BA49-E52F3F0F9B4A}" dt="2023-06-22T22:05:29.849" v="106" actId="255"/>
          <ac:spMkLst>
            <pc:docMk/>
            <pc:sldMk cId="2517693211" sldId="2147310860"/>
            <ac:spMk id="7" creationId="{BA5180D6-A4A7-F85B-FF5A-A71F46C435CF}"/>
          </ac:spMkLst>
        </pc:spChg>
      </pc:sldChg>
      <pc:sldChg chg="addSp delSp modSp add mod">
        <pc:chgData name="Ye Li" userId="36ad1630-51d3-44f5-b000-f38f253029e7" providerId="ADAL" clId="{F9CA1E16-2727-FF40-BA49-E52F3F0F9B4A}" dt="2023-06-22T22:18:43.617" v="211" actId="1036"/>
        <pc:sldMkLst>
          <pc:docMk/>
          <pc:sldMk cId="2789290925" sldId="2147310861"/>
        </pc:sldMkLst>
        <pc:spChg chg="mod">
          <ac:chgData name="Ye Li" userId="36ad1630-51d3-44f5-b000-f38f253029e7" providerId="ADAL" clId="{F9CA1E16-2727-FF40-BA49-E52F3F0F9B4A}" dt="2023-06-22T22:13:25.783" v="170" actId="1035"/>
          <ac:spMkLst>
            <pc:docMk/>
            <pc:sldMk cId="2789290925" sldId="2147310861"/>
            <ac:spMk id="2" creationId="{75C9468E-5715-E61C-0256-53415739EAD7}"/>
          </ac:spMkLst>
        </pc:spChg>
        <pc:spChg chg="add mod">
          <ac:chgData name="Ye Li" userId="36ad1630-51d3-44f5-b000-f38f253029e7" providerId="ADAL" clId="{F9CA1E16-2727-FF40-BA49-E52F3F0F9B4A}" dt="2023-06-22T22:17:13.773" v="196" actId="1035"/>
          <ac:spMkLst>
            <pc:docMk/>
            <pc:sldMk cId="2789290925" sldId="2147310861"/>
            <ac:spMk id="4" creationId="{DDFAE25E-C3ED-1467-E937-E6C6552F8D5E}"/>
          </ac:spMkLst>
        </pc:spChg>
        <pc:spChg chg="add mod">
          <ac:chgData name="Ye Li" userId="36ad1630-51d3-44f5-b000-f38f253029e7" providerId="ADAL" clId="{F9CA1E16-2727-FF40-BA49-E52F3F0F9B4A}" dt="2023-06-22T22:18:38.347" v="199" actId="14100"/>
          <ac:spMkLst>
            <pc:docMk/>
            <pc:sldMk cId="2789290925" sldId="2147310861"/>
            <ac:spMk id="5" creationId="{3AC4AC0A-121B-27CE-AFB6-2A68C13EBF5C}"/>
          </ac:spMkLst>
        </pc:spChg>
        <pc:spChg chg="del">
          <ac:chgData name="Ye Li" userId="36ad1630-51d3-44f5-b000-f38f253029e7" providerId="ADAL" clId="{F9CA1E16-2727-FF40-BA49-E52F3F0F9B4A}" dt="2023-06-22T22:07:03.698" v="108" actId="478"/>
          <ac:spMkLst>
            <pc:docMk/>
            <pc:sldMk cId="2789290925" sldId="2147310861"/>
            <ac:spMk id="7" creationId="{BA5180D6-A4A7-F85B-FF5A-A71F46C435CF}"/>
          </ac:spMkLst>
        </pc:spChg>
        <pc:graphicFrameChg chg="add mod modGraphic">
          <ac:chgData name="Ye Li" userId="36ad1630-51d3-44f5-b000-f38f253029e7" providerId="ADAL" clId="{F9CA1E16-2727-FF40-BA49-E52F3F0F9B4A}" dt="2023-06-22T22:18:43.617" v="211" actId="1036"/>
          <ac:graphicFrameMkLst>
            <pc:docMk/>
            <pc:sldMk cId="2789290925" sldId="2147310861"/>
            <ac:graphicFrameMk id="3" creationId="{29C77315-4F13-5395-D242-694385A6566E}"/>
          </ac:graphicFrameMkLst>
        </pc:graphicFrameChg>
      </pc:sldChg>
    </pc:docChg>
  </pc:docChgLst>
  <pc:docChgLst>
    <pc:chgData name="David Ott" userId="3a7a5ad0-6f02-4038-9ff4-5a9aefd1b4da" providerId="ADAL" clId="{85759930-7ACB-774E-A182-EFD356A0D01B}"/>
    <pc:docChg chg="undo custSel addSld delSld modSld sldOrd">
      <pc:chgData name="David Ott" userId="3a7a5ad0-6f02-4038-9ff4-5a9aefd1b4da" providerId="ADAL" clId="{85759930-7ACB-774E-A182-EFD356A0D01B}" dt="2023-06-23T23:18:26.749" v="1567" actId="6549"/>
      <pc:docMkLst>
        <pc:docMk/>
      </pc:docMkLst>
      <pc:sldChg chg="addSp delSp modSp mod">
        <pc:chgData name="David Ott" userId="3a7a5ad0-6f02-4038-9ff4-5a9aefd1b4da" providerId="ADAL" clId="{85759930-7ACB-774E-A182-EFD356A0D01B}" dt="2023-06-22T21:43:20.614" v="462" actId="20577"/>
        <pc:sldMkLst>
          <pc:docMk/>
          <pc:sldMk cId="0" sldId="256"/>
        </pc:sldMkLst>
        <pc:spChg chg="add del mod">
          <ac:chgData name="David Ott" userId="3a7a5ad0-6f02-4038-9ff4-5a9aefd1b4da" providerId="ADAL" clId="{85759930-7ACB-774E-A182-EFD356A0D01B}" dt="2023-06-22T01:01:01.674" v="131"/>
          <ac:spMkLst>
            <pc:docMk/>
            <pc:sldMk cId="0" sldId="256"/>
            <ac:spMk id="2" creationId="{B26ABFE8-A0F6-0C0C-8B1B-06F102D53BA9}"/>
          </ac:spMkLst>
        </pc:spChg>
        <pc:spChg chg="mod">
          <ac:chgData name="David Ott" userId="3a7a5ad0-6f02-4038-9ff4-5a9aefd1b4da" providerId="ADAL" clId="{85759930-7ACB-774E-A182-EFD356A0D01B}" dt="2023-06-22T00:57:56.029" v="65" actId="207"/>
          <ac:spMkLst>
            <pc:docMk/>
            <pc:sldMk cId="0" sldId="256"/>
            <ac:spMk id="4" creationId="{9848F522-F8B8-97D3-B779-FF8A5DA4611C}"/>
          </ac:spMkLst>
        </pc:spChg>
        <pc:spChg chg="mod">
          <ac:chgData name="David Ott" userId="3a7a5ad0-6f02-4038-9ff4-5a9aefd1b4da" providerId="ADAL" clId="{85759930-7ACB-774E-A182-EFD356A0D01B}" dt="2023-06-22T21:43:20.614" v="462" actId="20577"/>
          <ac:spMkLst>
            <pc:docMk/>
            <pc:sldMk cId="0" sldId="256"/>
            <ac:spMk id="5" creationId="{3F766831-7FB3-F9C9-3260-38FDB3B8C910}"/>
          </ac:spMkLst>
        </pc:spChg>
        <pc:picChg chg="add mod modCrop">
          <ac:chgData name="David Ott" userId="3a7a5ad0-6f02-4038-9ff4-5a9aefd1b4da" providerId="ADAL" clId="{85759930-7ACB-774E-A182-EFD356A0D01B}" dt="2023-06-22T01:07:49.967" v="145" actId="1076"/>
          <ac:picMkLst>
            <pc:docMk/>
            <pc:sldMk cId="0" sldId="256"/>
            <ac:picMk id="3" creationId="{F8CB87F3-E6FF-DB4D-883D-57014C689AEE}"/>
          </ac:picMkLst>
        </pc:picChg>
        <pc:picChg chg="add del">
          <ac:chgData name="David Ott" userId="3a7a5ad0-6f02-4038-9ff4-5a9aefd1b4da" providerId="ADAL" clId="{85759930-7ACB-774E-A182-EFD356A0D01B}" dt="2023-06-22T01:01:15.428" v="133"/>
          <ac:picMkLst>
            <pc:docMk/>
            <pc:sldMk cId="0" sldId="256"/>
            <ac:picMk id="1028" creationId="{984FC400-5EAC-C2D7-194C-8CC99399878E}"/>
          </ac:picMkLst>
        </pc:picChg>
      </pc:sldChg>
      <pc:sldChg chg="del">
        <pc:chgData name="David Ott" userId="3a7a5ad0-6f02-4038-9ff4-5a9aefd1b4da" providerId="ADAL" clId="{85759930-7ACB-774E-A182-EFD356A0D01B}" dt="2023-06-22T00:51:25.893" v="20" actId="2696"/>
        <pc:sldMkLst>
          <pc:docMk/>
          <pc:sldMk cId="0" sldId="257"/>
        </pc:sldMkLst>
      </pc:sldChg>
      <pc:sldChg chg="del">
        <pc:chgData name="David Ott" userId="3a7a5ad0-6f02-4038-9ff4-5a9aefd1b4da" providerId="ADAL" clId="{85759930-7ACB-774E-A182-EFD356A0D01B}" dt="2023-06-22T22:56:10.066" v="1129" actId="2696"/>
        <pc:sldMkLst>
          <pc:docMk/>
          <pc:sldMk cId="0" sldId="258"/>
        </pc:sldMkLst>
      </pc:sldChg>
      <pc:sldChg chg="del">
        <pc:chgData name="David Ott" userId="3a7a5ad0-6f02-4038-9ff4-5a9aefd1b4da" providerId="ADAL" clId="{85759930-7ACB-774E-A182-EFD356A0D01B}" dt="2023-06-22T22:56:13.297" v="1130" actId="2696"/>
        <pc:sldMkLst>
          <pc:docMk/>
          <pc:sldMk cId="0" sldId="259"/>
        </pc:sldMkLst>
      </pc:sldChg>
      <pc:sldChg chg="modSp add del mod">
        <pc:chgData name="David Ott" userId="3a7a5ad0-6f02-4038-9ff4-5a9aefd1b4da" providerId="ADAL" clId="{85759930-7ACB-774E-A182-EFD356A0D01B}" dt="2023-06-22T00:50:59.378" v="19" actId="27636"/>
        <pc:sldMkLst>
          <pc:docMk/>
          <pc:sldMk cId="4022069556" sldId="2026819432"/>
        </pc:sldMkLst>
        <pc:spChg chg="mod">
          <ac:chgData name="David Ott" userId="3a7a5ad0-6f02-4038-9ff4-5a9aefd1b4da" providerId="ADAL" clId="{85759930-7ACB-774E-A182-EFD356A0D01B}" dt="2023-06-22T00:50:59.378" v="19" actId="27636"/>
          <ac:spMkLst>
            <pc:docMk/>
            <pc:sldMk cId="4022069556" sldId="2026819432"/>
            <ac:spMk id="3" creationId="{77671F3E-BC1F-4B8F-AC6D-76C6CE16CE35}"/>
          </ac:spMkLst>
        </pc:spChg>
        <pc:spChg chg="mod">
          <ac:chgData name="David Ott" userId="3a7a5ad0-6f02-4038-9ff4-5a9aefd1b4da" providerId="ADAL" clId="{85759930-7ACB-774E-A182-EFD356A0D01B}" dt="2023-06-22T00:50:59.377" v="18" actId="27636"/>
          <ac:spMkLst>
            <pc:docMk/>
            <pc:sldMk cId="4022069556" sldId="2026819432"/>
            <ac:spMk id="16" creationId="{EA0F8A03-0978-4298-B596-52C785A4750E}"/>
          </ac:spMkLst>
        </pc:spChg>
      </pc:sldChg>
      <pc:sldChg chg="modSp add del mod modAnim">
        <pc:chgData name="David Ott" userId="3a7a5ad0-6f02-4038-9ff4-5a9aefd1b4da" providerId="ADAL" clId="{85759930-7ACB-774E-A182-EFD356A0D01B}" dt="2023-06-23T23:12:51.166" v="1564" actId="2696"/>
        <pc:sldMkLst>
          <pc:docMk/>
          <pc:sldMk cId="2855006757" sldId="2026819545"/>
        </pc:sldMkLst>
        <pc:spChg chg="mod">
          <ac:chgData name="David Ott" userId="3a7a5ad0-6f02-4038-9ff4-5a9aefd1b4da" providerId="ADAL" clId="{85759930-7ACB-774E-A182-EFD356A0D01B}" dt="2023-06-22T21:47:03.023" v="533" actId="20577"/>
          <ac:spMkLst>
            <pc:docMk/>
            <pc:sldMk cId="2855006757" sldId="2026819545"/>
            <ac:spMk id="7" creationId="{9F7C4D80-7DA7-118D-D124-6F6743C29DBB}"/>
          </ac:spMkLst>
        </pc:spChg>
        <pc:spChg chg="mod">
          <ac:chgData name="David Ott" userId="3a7a5ad0-6f02-4038-9ff4-5a9aefd1b4da" providerId="ADAL" clId="{85759930-7ACB-774E-A182-EFD356A0D01B}" dt="2023-06-22T20:29:38.745" v="200" actId="6549"/>
          <ac:spMkLst>
            <pc:docMk/>
            <pc:sldMk cId="2855006757" sldId="2026819545"/>
            <ac:spMk id="10" creationId="{60ABE71F-4C08-4FAD-970C-615AFD21BC4A}"/>
          </ac:spMkLst>
        </pc:spChg>
      </pc:sldChg>
      <pc:sldChg chg="modSp add del mod">
        <pc:chgData name="David Ott" userId="3a7a5ad0-6f02-4038-9ff4-5a9aefd1b4da" providerId="ADAL" clId="{85759930-7ACB-774E-A182-EFD356A0D01B}" dt="2023-06-22T20:28:07.960" v="167" actId="2696"/>
        <pc:sldMkLst>
          <pc:docMk/>
          <pc:sldMk cId="67205259" sldId="2026819561"/>
        </pc:sldMkLst>
        <pc:spChg chg="mod">
          <ac:chgData name="David Ott" userId="3a7a5ad0-6f02-4038-9ff4-5a9aefd1b4da" providerId="ADAL" clId="{85759930-7ACB-774E-A182-EFD356A0D01B}" dt="2023-06-22T00:50:59.321" v="14" actId="27636"/>
          <ac:spMkLst>
            <pc:docMk/>
            <pc:sldMk cId="67205259" sldId="2026819561"/>
            <ac:spMk id="2" creationId="{E0973822-AF0B-4979-924D-1C20AB7E5D3F}"/>
          </ac:spMkLst>
        </pc:spChg>
      </pc:sldChg>
      <pc:sldChg chg="modSp add mod">
        <pc:chgData name="David Ott" userId="3a7a5ad0-6f02-4038-9ff4-5a9aefd1b4da" providerId="ADAL" clId="{85759930-7ACB-774E-A182-EFD356A0D01B}" dt="2023-06-22T20:51:12.194" v="440" actId="20577"/>
        <pc:sldMkLst>
          <pc:docMk/>
          <pc:sldMk cId="3929061285" sldId="2026819563"/>
        </pc:sldMkLst>
        <pc:spChg chg="mod">
          <ac:chgData name="David Ott" userId="3a7a5ad0-6f02-4038-9ff4-5a9aefd1b4da" providerId="ADAL" clId="{85759930-7ACB-774E-A182-EFD356A0D01B}" dt="2023-06-22T20:51:12.194" v="440" actId="20577"/>
          <ac:spMkLst>
            <pc:docMk/>
            <pc:sldMk cId="3929061285" sldId="2026819563"/>
            <ac:spMk id="2" creationId="{E0973822-AF0B-4979-924D-1C20AB7E5D3F}"/>
          </ac:spMkLst>
        </pc:spChg>
      </pc:sldChg>
      <pc:sldChg chg="modSp add del ord">
        <pc:chgData name="David Ott" userId="3a7a5ad0-6f02-4038-9ff4-5a9aefd1b4da" providerId="ADAL" clId="{85759930-7ACB-774E-A182-EFD356A0D01B}" dt="2023-06-23T22:32:14.862" v="1557" actId="2696"/>
        <pc:sldMkLst>
          <pc:docMk/>
          <pc:sldMk cId="3639554501" sldId="2026819577"/>
        </pc:sldMkLst>
        <pc:spChg chg="mod">
          <ac:chgData name="David Ott" userId="3a7a5ad0-6f02-4038-9ff4-5a9aefd1b4da" providerId="ADAL" clId="{85759930-7ACB-774E-A182-EFD356A0D01B}" dt="2023-06-23T22:10:06.470" v="1554" actId="5793"/>
          <ac:spMkLst>
            <pc:docMk/>
            <pc:sldMk cId="3639554501" sldId="2026819577"/>
            <ac:spMk id="7" creationId="{B4728316-5362-C94A-8FD5-7A6B0FBF827A}"/>
          </ac:spMkLst>
        </pc:spChg>
        <pc:spChg chg="mod">
          <ac:chgData name="David Ott" userId="3a7a5ad0-6f02-4038-9ff4-5a9aefd1b4da" providerId="ADAL" clId="{85759930-7ACB-774E-A182-EFD356A0D01B}" dt="2023-06-23T22:09:50.633" v="1552" actId="5793"/>
          <ac:spMkLst>
            <pc:docMk/>
            <pc:sldMk cId="3639554501" sldId="2026819577"/>
            <ac:spMk id="12" creationId="{0B1BB2A5-6552-984F-B755-7C3C7E614F1B}"/>
          </ac:spMkLst>
        </pc:spChg>
        <pc:spChg chg="mod">
          <ac:chgData name="David Ott" userId="3a7a5ad0-6f02-4038-9ff4-5a9aefd1b4da" providerId="ADAL" clId="{85759930-7ACB-774E-A182-EFD356A0D01B}" dt="2023-06-23T22:09:59.833" v="1553" actId="5793"/>
          <ac:spMkLst>
            <pc:docMk/>
            <pc:sldMk cId="3639554501" sldId="2026819577"/>
            <ac:spMk id="13" creationId="{56ECAA6C-FFF3-C44C-B73A-AC238D119F1A}"/>
          </ac:spMkLst>
        </pc:spChg>
      </pc:sldChg>
      <pc:sldChg chg="add del">
        <pc:chgData name="David Ott" userId="3a7a5ad0-6f02-4038-9ff4-5a9aefd1b4da" providerId="ADAL" clId="{85759930-7ACB-774E-A182-EFD356A0D01B}" dt="2023-06-22T22:54:32.220" v="1121" actId="2696"/>
        <pc:sldMkLst>
          <pc:docMk/>
          <pc:sldMk cId="221053508" sldId="2147310832"/>
        </pc:sldMkLst>
      </pc:sldChg>
      <pc:sldChg chg="addSp delSp modSp add del mod modClrScheme chgLayout">
        <pc:chgData name="David Ott" userId="3a7a5ad0-6f02-4038-9ff4-5a9aefd1b4da" providerId="ADAL" clId="{85759930-7ACB-774E-A182-EFD356A0D01B}" dt="2023-06-22T00:57:16.586" v="63" actId="113"/>
        <pc:sldMkLst>
          <pc:docMk/>
          <pc:sldMk cId="683127163" sldId="2147310834"/>
        </pc:sldMkLst>
        <pc:spChg chg="add del mod ord">
          <ac:chgData name="David Ott" userId="3a7a5ad0-6f02-4038-9ff4-5a9aefd1b4da" providerId="ADAL" clId="{85759930-7ACB-774E-A182-EFD356A0D01B}" dt="2023-06-22T00:55:46.724" v="45" actId="700"/>
          <ac:spMkLst>
            <pc:docMk/>
            <pc:sldMk cId="683127163" sldId="2147310834"/>
            <ac:spMk id="3" creationId="{64D60E88-8002-95DD-F156-D97FAAC0AF43}"/>
          </ac:spMkLst>
        </pc:spChg>
        <pc:spChg chg="mod ord">
          <ac:chgData name="David Ott" userId="3a7a5ad0-6f02-4038-9ff4-5a9aefd1b4da" providerId="ADAL" clId="{85759930-7ACB-774E-A182-EFD356A0D01B}" dt="2023-06-22T00:57:09.139" v="61" actId="1076"/>
          <ac:spMkLst>
            <pc:docMk/>
            <pc:sldMk cId="683127163" sldId="2147310834"/>
            <ac:spMk id="4" creationId="{5516EE26-4DD1-AFCC-6577-110EC824B311}"/>
          </ac:spMkLst>
        </pc:spChg>
        <pc:spChg chg="del mod">
          <ac:chgData name="David Ott" userId="3a7a5ad0-6f02-4038-9ff4-5a9aefd1b4da" providerId="ADAL" clId="{85759930-7ACB-774E-A182-EFD356A0D01B}" dt="2023-06-22T00:55:23.054" v="43" actId="478"/>
          <ac:spMkLst>
            <pc:docMk/>
            <pc:sldMk cId="683127163" sldId="2147310834"/>
            <ac:spMk id="5" creationId="{E7F7B216-D709-BC29-98D2-B7AD6FA98A8C}"/>
          </ac:spMkLst>
        </pc:spChg>
        <pc:spChg chg="del mod">
          <ac:chgData name="David Ott" userId="3a7a5ad0-6f02-4038-9ff4-5a9aefd1b4da" providerId="ADAL" clId="{85759930-7ACB-774E-A182-EFD356A0D01B}" dt="2023-06-22T00:56:16.378" v="52" actId="478"/>
          <ac:spMkLst>
            <pc:docMk/>
            <pc:sldMk cId="683127163" sldId="2147310834"/>
            <ac:spMk id="6" creationId="{3F521786-60BB-F86D-4583-F9FDDFAAE89C}"/>
          </ac:spMkLst>
        </pc:spChg>
        <pc:spChg chg="add mod ord">
          <ac:chgData name="David Ott" userId="3a7a5ad0-6f02-4038-9ff4-5a9aefd1b4da" providerId="ADAL" clId="{85759930-7ACB-774E-A182-EFD356A0D01B}" dt="2023-06-22T00:57:16.586" v="63" actId="113"/>
          <ac:spMkLst>
            <pc:docMk/>
            <pc:sldMk cId="683127163" sldId="2147310834"/>
            <ac:spMk id="7" creationId="{B202DAA6-3C4C-EB05-E339-0C2639677B86}"/>
          </ac:spMkLst>
        </pc:spChg>
      </pc:sldChg>
      <pc:sldChg chg="add">
        <pc:chgData name="David Ott" userId="3a7a5ad0-6f02-4038-9ff4-5a9aefd1b4da" providerId="ADAL" clId="{85759930-7ACB-774E-A182-EFD356A0D01B}" dt="2023-06-22T22:56:03.257" v="1127"/>
        <pc:sldMkLst>
          <pc:docMk/>
          <pc:sldMk cId="1139562116" sldId="2147310836"/>
        </pc:sldMkLst>
      </pc:sldChg>
      <pc:sldChg chg="modSp add del mod">
        <pc:chgData name="David Ott" userId="3a7a5ad0-6f02-4038-9ff4-5a9aefd1b4da" providerId="ADAL" clId="{85759930-7ACB-774E-A182-EFD356A0D01B}" dt="2023-06-22T22:39:16.435" v="1058" actId="2696"/>
        <pc:sldMkLst>
          <pc:docMk/>
          <pc:sldMk cId="634818502" sldId="2147310840"/>
        </pc:sldMkLst>
        <pc:spChg chg="mod">
          <ac:chgData name="David Ott" userId="3a7a5ad0-6f02-4038-9ff4-5a9aefd1b4da" providerId="ADAL" clId="{85759930-7ACB-774E-A182-EFD356A0D01B}" dt="2023-06-22T00:50:59.368" v="17" actId="27636"/>
          <ac:spMkLst>
            <pc:docMk/>
            <pc:sldMk cId="634818502" sldId="2147310840"/>
            <ac:spMk id="3" creationId="{EAEB9B45-F575-DF4C-977F-B2FB8E10CE41}"/>
          </ac:spMkLst>
        </pc:spChg>
      </pc:sldChg>
      <pc:sldChg chg="add del">
        <pc:chgData name="David Ott" userId="3a7a5ad0-6f02-4038-9ff4-5a9aefd1b4da" providerId="ADAL" clId="{85759930-7ACB-774E-A182-EFD356A0D01B}" dt="2023-06-22T00:50:59.152" v="11"/>
        <pc:sldMkLst>
          <pc:docMk/>
          <pc:sldMk cId="2011846458" sldId="2147310841"/>
        </pc:sldMkLst>
      </pc:sldChg>
      <pc:sldChg chg="addSp delSp modSp add del mod modClrScheme chgLayout">
        <pc:chgData name="David Ott" userId="3a7a5ad0-6f02-4038-9ff4-5a9aefd1b4da" providerId="ADAL" clId="{85759930-7ACB-774E-A182-EFD356A0D01B}" dt="2023-06-23T23:17:48.471" v="1566" actId="20577"/>
        <pc:sldMkLst>
          <pc:docMk/>
          <pc:sldMk cId="3297238747" sldId="2147310842"/>
        </pc:sldMkLst>
        <pc:spChg chg="mod ord">
          <ac:chgData name="David Ott" userId="3a7a5ad0-6f02-4038-9ff4-5a9aefd1b4da" providerId="ADAL" clId="{85759930-7ACB-774E-A182-EFD356A0D01B}" dt="2023-06-22T20:53:09.167" v="455" actId="20577"/>
          <ac:spMkLst>
            <pc:docMk/>
            <pc:sldMk cId="3297238747" sldId="2147310842"/>
            <ac:spMk id="2" creationId="{E0973822-AF0B-4979-924D-1C20AB7E5D3F}"/>
          </ac:spMkLst>
        </pc:spChg>
        <pc:spChg chg="mod">
          <ac:chgData name="David Ott" userId="3a7a5ad0-6f02-4038-9ff4-5a9aefd1b4da" providerId="ADAL" clId="{85759930-7ACB-774E-A182-EFD356A0D01B}" dt="2023-06-22T20:33:51.137" v="228" actId="14100"/>
          <ac:spMkLst>
            <pc:docMk/>
            <pc:sldMk cId="3297238747" sldId="2147310842"/>
            <ac:spMk id="3" creationId="{CDE95CB6-F4AD-8D15-4D5C-914AC4CD2276}"/>
          </ac:spMkLst>
        </pc:spChg>
        <pc:spChg chg="add mod">
          <ac:chgData name="David Ott" userId="3a7a5ad0-6f02-4038-9ff4-5a9aefd1b4da" providerId="ADAL" clId="{85759930-7ACB-774E-A182-EFD356A0D01B}" dt="2023-06-22T20:43:22.259" v="360" actId="6549"/>
          <ac:spMkLst>
            <pc:docMk/>
            <pc:sldMk cId="3297238747" sldId="2147310842"/>
            <ac:spMk id="5" creationId="{7A008DDA-79F7-D016-61CE-6EABD9677C10}"/>
          </ac:spMkLst>
        </pc:spChg>
        <pc:spChg chg="add del mod">
          <ac:chgData name="David Ott" userId="3a7a5ad0-6f02-4038-9ff4-5a9aefd1b4da" providerId="ADAL" clId="{85759930-7ACB-774E-A182-EFD356A0D01B}" dt="2023-06-22T20:42:46.897" v="348" actId="478"/>
          <ac:spMkLst>
            <pc:docMk/>
            <pc:sldMk cId="3297238747" sldId="2147310842"/>
            <ac:spMk id="7" creationId="{D2D481AA-E330-7CFF-A921-85BF21789A35}"/>
          </ac:spMkLst>
        </pc:spChg>
        <pc:spChg chg="add del mod">
          <ac:chgData name="David Ott" userId="3a7a5ad0-6f02-4038-9ff4-5a9aefd1b4da" providerId="ADAL" clId="{85759930-7ACB-774E-A182-EFD356A0D01B}" dt="2023-06-22T20:42:04.784" v="341" actId="478"/>
          <ac:spMkLst>
            <pc:docMk/>
            <pc:sldMk cId="3297238747" sldId="2147310842"/>
            <ac:spMk id="8" creationId="{60DC01B1-963F-C800-1320-21FFE1279C10}"/>
          </ac:spMkLst>
        </pc:spChg>
        <pc:spChg chg="add del mod">
          <ac:chgData name="David Ott" userId="3a7a5ad0-6f02-4038-9ff4-5a9aefd1b4da" providerId="ADAL" clId="{85759930-7ACB-774E-A182-EFD356A0D01B}" dt="2023-06-22T20:42:45.562" v="347" actId="478"/>
          <ac:spMkLst>
            <pc:docMk/>
            <pc:sldMk cId="3297238747" sldId="2147310842"/>
            <ac:spMk id="9" creationId="{71937DE3-48C6-510B-D423-B24345A7D3C9}"/>
          </ac:spMkLst>
        </pc:spChg>
        <pc:graphicFrameChg chg="add mod modGraphic">
          <ac:chgData name="David Ott" userId="3a7a5ad0-6f02-4038-9ff4-5a9aefd1b4da" providerId="ADAL" clId="{85759930-7ACB-774E-A182-EFD356A0D01B}" dt="2023-06-23T23:17:48.471" v="1566" actId="20577"/>
          <ac:graphicFrameMkLst>
            <pc:docMk/>
            <pc:sldMk cId="3297238747" sldId="2147310842"/>
            <ac:graphicFrameMk id="4" creationId="{9D125040-7606-A90D-9A3A-045DFC02678B}"/>
          </ac:graphicFrameMkLst>
        </pc:graphicFrameChg>
        <pc:graphicFrameChg chg="add del mod">
          <ac:chgData name="David Ott" userId="3a7a5ad0-6f02-4038-9ff4-5a9aefd1b4da" providerId="ADAL" clId="{85759930-7ACB-774E-A182-EFD356A0D01B}" dt="2023-06-22T20:41:05.866" v="335" actId="478"/>
          <ac:graphicFrameMkLst>
            <pc:docMk/>
            <pc:sldMk cId="3297238747" sldId="2147310842"/>
            <ac:graphicFrameMk id="6" creationId="{08AF1028-227C-2954-A3DD-7833538ABE1D}"/>
          </ac:graphicFrameMkLst>
        </pc:graphicFrameChg>
        <pc:graphicFrameChg chg="add del">
          <ac:chgData name="David Ott" userId="3a7a5ad0-6f02-4038-9ff4-5a9aefd1b4da" providerId="ADAL" clId="{85759930-7ACB-774E-A182-EFD356A0D01B}" dt="2023-06-22T20:43:26.572" v="361" actId="478"/>
          <ac:graphicFrameMkLst>
            <pc:docMk/>
            <pc:sldMk cId="3297238747" sldId="2147310842"/>
            <ac:graphicFrameMk id="10" creationId="{E7AAED11-D8A3-472E-04A8-42111593506B}"/>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1" creationId="{78CA996C-32FC-7761-FE00-860C3A121C6E}"/>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2" creationId="{CD0B36D9-0DCE-F80E-268E-E6C814C99083}"/>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3" creationId="{C417A71E-CEEA-90A7-6C3A-FDF0CE35E333}"/>
          </ac:graphicFrameMkLst>
        </pc:graphicFrameChg>
      </pc:sldChg>
      <pc:sldChg chg="add del">
        <pc:chgData name="David Ott" userId="3a7a5ad0-6f02-4038-9ff4-5a9aefd1b4da" providerId="ADAL" clId="{85759930-7ACB-774E-A182-EFD356A0D01B}" dt="2023-06-22T00:50:59.152" v="11"/>
        <pc:sldMkLst>
          <pc:docMk/>
          <pc:sldMk cId="1610191905" sldId="2147310843"/>
        </pc:sldMkLst>
      </pc:sldChg>
      <pc:sldChg chg="modSp add del mod ord">
        <pc:chgData name="David Ott" userId="3a7a5ad0-6f02-4038-9ff4-5a9aefd1b4da" providerId="ADAL" clId="{85759930-7ACB-774E-A182-EFD356A0D01B}" dt="2023-06-22T22:05:42.424" v="743" actId="2696"/>
        <pc:sldMkLst>
          <pc:docMk/>
          <pc:sldMk cId="3848509812" sldId="2147310844"/>
        </pc:sldMkLst>
        <pc:spChg chg="mod">
          <ac:chgData name="David Ott" userId="3a7a5ad0-6f02-4038-9ff4-5a9aefd1b4da" providerId="ADAL" clId="{85759930-7ACB-774E-A182-EFD356A0D01B}" dt="2023-06-22T21:56:39.738" v="659" actId="6549"/>
          <ac:spMkLst>
            <pc:docMk/>
            <pc:sldMk cId="3848509812" sldId="2147310844"/>
            <ac:spMk id="2" creationId="{E0973822-AF0B-4979-924D-1C20AB7E5D3F}"/>
          </ac:spMkLst>
        </pc:spChg>
      </pc:sldChg>
      <pc:sldChg chg="addSp modSp add del mod modClrScheme chgLayout">
        <pc:chgData name="David Ott" userId="3a7a5ad0-6f02-4038-9ff4-5a9aefd1b4da" providerId="ADAL" clId="{85759930-7ACB-774E-A182-EFD356A0D01B}" dt="2023-06-22T22:52:34.520" v="1119" actId="14100"/>
        <pc:sldMkLst>
          <pc:docMk/>
          <pc:sldMk cId="137450150" sldId="2147310845"/>
        </pc:sldMkLst>
        <pc:spChg chg="mod ord">
          <ac:chgData name="David Ott" userId="3a7a5ad0-6f02-4038-9ff4-5a9aefd1b4da" providerId="ADAL" clId="{85759930-7ACB-774E-A182-EFD356A0D01B}" dt="2023-06-22T22:47:52.181" v="1091" actId="20577"/>
          <ac:spMkLst>
            <pc:docMk/>
            <pc:sldMk cId="137450150" sldId="2147310845"/>
            <ac:spMk id="2" creationId="{E0973822-AF0B-4979-924D-1C20AB7E5D3F}"/>
          </ac:spMkLst>
        </pc:spChg>
        <pc:spChg chg="mod">
          <ac:chgData name="David Ott" userId="3a7a5ad0-6f02-4038-9ff4-5a9aefd1b4da" providerId="ADAL" clId="{85759930-7ACB-774E-A182-EFD356A0D01B}" dt="2023-06-22T22:51:53.802" v="1109" actId="1076"/>
          <ac:spMkLst>
            <pc:docMk/>
            <pc:sldMk cId="137450150" sldId="2147310845"/>
            <ac:spMk id="3" creationId="{CDE95CB6-F4AD-8D15-4D5C-914AC4CD2276}"/>
          </ac:spMkLst>
        </pc:spChg>
        <pc:spChg chg="add mod">
          <ac:chgData name="David Ott" userId="3a7a5ad0-6f02-4038-9ff4-5a9aefd1b4da" providerId="ADAL" clId="{85759930-7ACB-774E-A182-EFD356A0D01B}" dt="2023-06-22T22:52:08.508" v="1111" actId="1076"/>
          <ac:spMkLst>
            <pc:docMk/>
            <pc:sldMk cId="137450150" sldId="2147310845"/>
            <ac:spMk id="4" creationId="{A4D9C6CC-B43D-74DD-7DF2-F2890F0306EA}"/>
          </ac:spMkLst>
        </pc:spChg>
        <pc:spChg chg="add mod">
          <ac:chgData name="David Ott" userId="3a7a5ad0-6f02-4038-9ff4-5a9aefd1b4da" providerId="ADAL" clId="{85759930-7ACB-774E-A182-EFD356A0D01B}" dt="2023-06-22T22:52:34.520" v="1119" actId="14100"/>
          <ac:spMkLst>
            <pc:docMk/>
            <pc:sldMk cId="137450150" sldId="2147310845"/>
            <ac:spMk id="5" creationId="{4DFD4EE5-387A-6D0F-83A5-CF5F083BDF62}"/>
          </ac:spMkLst>
        </pc:spChg>
      </pc:sldChg>
      <pc:sldChg chg="addSp modSp add del mod modClrScheme chgLayout">
        <pc:chgData name="David Ott" userId="3a7a5ad0-6f02-4038-9ff4-5a9aefd1b4da" providerId="ADAL" clId="{85759930-7ACB-774E-A182-EFD356A0D01B}" dt="2023-06-23T21:58:56.436" v="1366" actId="113"/>
        <pc:sldMkLst>
          <pc:docMk/>
          <pc:sldMk cId="2738907916" sldId="2147310847"/>
        </pc:sldMkLst>
        <pc:spChg chg="mod ord">
          <ac:chgData name="David Ott" userId="3a7a5ad0-6f02-4038-9ff4-5a9aefd1b4da" providerId="ADAL" clId="{85759930-7ACB-774E-A182-EFD356A0D01B}" dt="2023-06-22T22:38:36.442" v="1056" actId="1076"/>
          <ac:spMkLst>
            <pc:docMk/>
            <pc:sldMk cId="2738907916" sldId="2147310847"/>
            <ac:spMk id="2" creationId="{E0973822-AF0B-4979-924D-1C20AB7E5D3F}"/>
          </ac:spMkLst>
        </pc:spChg>
        <pc:spChg chg="mod">
          <ac:chgData name="David Ott" userId="3a7a5ad0-6f02-4038-9ff4-5a9aefd1b4da" providerId="ADAL" clId="{85759930-7ACB-774E-A182-EFD356A0D01B}" dt="2023-06-23T21:58:56.436" v="1366" actId="113"/>
          <ac:spMkLst>
            <pc:docMk/>
            <pc:sldMk cId="2738907916" sldId="2147310847"/>
            <ac:spMk id="3" creationId="{CDE95CB6-F4AD-8D15-4D5C-914AC4CD2276}"/>
          </ac:spMkLst>
        </pc:spChg>
        <pc:spChg chg="add mod">
          <ac:chgData name="David Ott" userId="3a7a5ad0-6f02-4038-9ff4-5a9aefd1b4da" providerId="ADAL" clId="{85759930-7ACB-774E-A182-EFD356A0D01B}" dt="2023-06-22T22:46:37.528" v="1084" actId="6549"/>
          <ac:spMkLst>
            <pc:docMk/>
            <pc:sldMk cId="2738907916" sldId="2147310847"/>
            <ac:spMk id="4" creationId="{29D48B00-9331-9E0D-DC2E-E48AF7A21F35}"/>
          </ac:spMkLst>
        </pc:spChg>
      </pc:sldChg>
      <pc:sldChg chg="addSp delSp modSp add del mod ord modClrScheme chgLayout">
        <pc:chgData name="David Ott" userId="3a7a5ad0-6f02-4038-9ff4-5a9aefd1b4da" providerId="ADAL" clId="{85759930-7ACB-774E-A182-EFD356A0D01B}" dt="2023-06-23T21:57:54.981" v="1314" actId="20577"/>
        <pc:sldMkLst>
          <pc:docMk/>
          <pc:sldMk cId="924714903" sldId="2147310849"/>
        </pc:sldMkLst>
        <pc:spChg chg="del mod ord">
          <ac:chgData name="David Ott" userId="3a7a5ad0-6f02-4038-9ff4-5a9aefd1b4da" providerId="ADAL" clId="{85759930-7ACB-774E-A182-EFD356A0D01B}" dt="2023-06-22T21:56:47.905" v="660" actId="478"/>
          <ac:spMkLst>
            <pc:docMk/>
            <pc:sldMk cId="924714903" sldId="2147310849"/>
            <ac:spMk id="2" creationId="{E0973822-AF0B-4979-924D-1C20AB7E5D3F}"/>
          </ac:spMkLst>
        </pc:spChg>
        <pc:spChg chg="del mod">
          <ac:chgData name="David Ott" userId="3a7a5ad0-6f02-4038-9ff4-5a9aefd1b4da" providerId="ADAL" clId="{85759930-7ACB-774E-A182-EFD356A0D01B}" dt="2023-06-22T21:54:14.646" v="633" actId="478"/>
          <ac:spMkLst>
            <pc:docMk/>
            <pc:sldMk cId="924714903" sldId="2147310849"/>
            <ac:spMk id="3" creationId="{CDE95CB6-F4AD-8D15-4D5C-914AC4CD2276}"/>
          </ac:spMkLst>
        </pc:spChg>
        <pc:spChg chg="add mod">
          <ac:chgData name="David Ott" userId="3a7a5ad0-6f02-4038-9ff4-5a9aefd1b4da" providerId="ADAL" clId="{85759930-7ACB-774E-A182-EFD356A0D01B}" dt="2023-06-23T21:57:54.981" v="1314" actId="20577"/>
          <ac:spMkLst>
            <pc:docMk/>
            <pc:sldMk cId="924714903" sldId="2147310849"/>
            <ac:spMk id="4" creationId="{A345FF58-7742-7C85-6E12-B032734DD743}"/>
          </ac:spMkLst>
        </pc:spChg>
        <pc:spChg chg="add mod">
          <ac:chgData name="David Ott" userId="3a7a5ad0-6f02-4038-9ff4-5a9aefd1b4da" providerId="ADAL" clId="{85759930-7ACB-774E-A182-EFD356A0D01B}" dt="2023-06-23T21:54:48.135" v="1239" actId="313"/>
          <ac:spMkLst>
            <pc:docMk/>
            <pc:sldMk cId="924714903" sldId="2147310849"/>
            <ac:spMk id="5" creationId="{B2B67BEB-7997-98F5-7EF4-64F46D7CE389}"/>
          </ac:spMkLst>
        </pc:spChg>
        <pc:spChg chg="add mod">
          <ac:chgData name="David Ott" userId="3a7a5ad0-6f02-4038-9ff4-5a9aefd1b4da" providerId="ADAL" clId="{85759930-7ACB-774E-A182-EFD356A0D01B}" dt="2023-06-22T22:22:13.936" v="942" actId="14100"/>
          <ac:spMkLst>
            <pc:docMk/>
            <pc:sldMk cId="924714903" sldId="2147310849"/>
            <ac:spMk id="6" creationId="{8FFB5875-6B70-EEBB-32C6-6D6464752DE6}"/>
          </ac:spMkLst>
        </pc:spChg>
        <pc:spChg chg="add mod">
          <ac:chgData name="David Ott" userId="3a7a5ad0-6f02-4038-9ff4-5a9aefd1b4da" providerId="ADAL" clId="{85759930-7ACB-774E-A182-EFD356A0D01B}" dt="2023-06-22T22:22:16.914" v="943" actId="14100"/>
          <ac:spMkLst>
            <pc:docMk/>
            <pc:sldMk cId="924714903" sldId="2147310849"/>
            <ac:spMk id="7" creationId="{2F62DD79-020D-298B-F930-7234AFF366BE}"/>
          </ac:spMkLst>
        </pc:spChg>
        <pc:spChg chg="add mod">
          <ac:chgData name="David Ott" userId="3a7a5ad0-6f02-4038-9ff4-5a9aefd1b4da" providerId="ADAL" clId="{85759930-7ACB-774E-A182-EFD356A0D01B}" dt="2023-06-22T22:04:49.246" v="741" actId="14100"/>
          <ac:spMkLst>
            <pc:docMk/>
            <pc:sldMk cId="924714903" sldId="2147310849"/>
            <ac:spMk id="8" creationId="{6B5ECA74-51F8-6891-2F0C-47D3CB5BA54E}"/>
          </ac:spMkLst>
        </pc:spChg>
      </pc:sldChg>
      <pc:sldChg chg="modSp add del mod modClrScheme chgLayout">
        <pc:chgData name="David Ott" userId="3a7a5ad0-6f02-4038-9ff4-5a9aefd1b4da" providerId="ADAL" clId="{85759930-7ACB-774E-A182-EFD356A0D01B}" dt="2023-06-22T23:06:10.376" v="1224" actId="403"/>
        <pc:sldMkLst>
          <pc:docMk/>
          <pc:sldMk cId="1435854275" sldId="2147310850"/>
        </pc:sldMkLst>
        <pc:spChg chg="mod ord">
          <ac:chgData name="David Ott" userId="3a7a5ad0-6f02-4038-9ff4-5a9aefd1b4da" providerId="ADAL" clId="{85759930-7ACB-774E-A182-EFD356A0D01B}" dt="2023-06-22T22:58:01.609" v="1166" actId="6549"/>
          <ac:spMkLst>
            <pc:docMk/>
            <pc:sldMk cId="1435854275" sldId="2147310850"/>
            <ac:spMk id="2" creationId="{E0973822-AF0B-4979-924D-1C20AB7E5D3F}"/>
          </ac:spMkLst>
        </pc:spChg>
        <pc:spChg chg="mod">
          <ac:chgData name="David Ott" userId="3a7a5ad0-6f02-4038-9ff4-5a9aefd1b4da" providerId="ADAL" clId="{85759930-7ACB-774E-A182-EFD356A0D01B}" dt="2023-06-22T23:06:10.376" v="1224" actId="403"/>
          <ac:spMkLst>
            <pc:docMk/>
            <pc:sldMk cId="1435854275" sldId="2147310850"/>
            <ac:spMk id="3" creationId="{CDE95CB6-F4AD-8D15-4D5C-914AC4CD2276}"/>
          </ac:spMkLst>
        </pc:spChg>
      </pc:sldChg>
      <pc:sldChg chg="modSp add del mod modClrScheme chgLayout">
        <pc:chgData name="David Ott" userId="3a7a5ad0-6f02-4038-9ff4-5a9aefd1b4da" providerId="ADAL" clId="{85759930-7ACB-774E-A182-EFD356A0D01B}" dt="2023-06-23T22:06:44.807" v="1541" actId="20577"/>
        <pc:sldMkLst>
          <pc:docMk/>
          <pc:sldMk cId="2828285391" sldId="2147310851"/>
        </pc:sldMkLst>
        <pc:spChg chg="mod ord">
          <ac:chgData name="David Ott" userId="3a7a5ad0-6f02-4038-9ff4-5a9aefd1b4da" providerId="ADAL" clId="{85759930-7ACB-774E-A182-EFD356A0D01B}" dt="2023-06-22T23:01:11.986" v="1191" actId="1076"/>
          <ac:spMkLst>
            <pc:docMk/>
            <pc:sldMk cId="2828285391" sldId="2147310851"/>
            <ac:spMk id="2" creationId="{E0973822-AF0B-4979-924D-1C20AB7E5D3F}"/>
          </ac:spMkLst>
        </pc:spChg>
        <pc:spChg chg="mod">
          <ac:chgData name="David Ott" userId="3a7a5ad0-6f02-4038-9ff4-5a9aefd1b4da" providerId="ADAL" clId="{85759930-7ACB-774E-A182-EFD356A0D01B}" dt="2023-06-23T22:06:44.807" v="1541" actId="20577"/>
          <ac:spMkLst>
            <pc:docMk/>
            <pc:sldMk cId="2828285391" sldId="2147310851"/>
            <ac:spMk id="3" creationId="{CDE95CB6-F4AD-8D15-4D5C-914AC4CD2276}"/>
          </ac:spMkLst>
        </pc:spChg>
      </pc:sldChg>
      <pc:sldChg chg="modSp add del mod">
        <pc:chgData name="David Ott" userId="3a7a5ad0-6f02-4038-9ff4-5a9aefd1b4da" providerId="ADAL" clId="{85759930-7ACB-774E-A182-EFD356A0D01B}" dt="2023-06-22T20:30:14.814" v="213" actId="2696"/>
        <pc:sldMkLst>
          <pc:docMk/>
          <pc:sldMk cId="1953839541" sldId="2147310852"/>
        </pc:sldMkLst>
        <pc:spChg chg="mod">
          <ac:chgData name="David Ott" userId="3a7a5ad0-6f02-4038-9ff4-5a9aefd1b4da" providerId="ADAL" clId="{85759930-7ACB-774E-A182-EFD356A0D01B}" dt="2023-06-22T00:50:59.344" v="16" actId="27636"/>
          <ac:spMkLst>
            <pc:docMk/>
            <pc:sldMk cId="1953839541" sldId="2147310852"/>
            <ac:spMk id="7" creationId="{9F7C4D80-7DA7-118D-D124-6F6743C29DBB}"/>
          </ac:spMkLst>
        </pc:spChg>
        <pc:spChg chg="mod">
          <ac:chgData name="David Ott" userId="3a7a5ad0-6f02-4038-9ff4-5a9aefd1b4da" providerId="ADAL" clId="{85759930-7ACB-774E-A182-EFD356A0D01B}" dt="2023-06-22T00:50:59.342" v="15" actId="27636"/>
          <ac:spMkLst>
            <pc:docMk/>
            <pc:sldMk cId="1953839541" sldId="2147310852"/>
            <ac:spMk id="10" creationId="{60ABE71F-4C08-4FAD-970C-615AFD21BC4A}"/>
          </ac:spMkLst>
        </pc:spChg>
      </pc:sldChg>
      <pc:sldChg chg="add del modNotes">
        <pc:chgData name="David Ott" userId="3a7a5ad0-6f02-4038-9ff4-5a9aefd1b4da" providerId="ADAL" clId="{85759930-7ACB-774E-A182-EFD356A0D01B}" dt="2023-06-22T22:55:00.842" v="1125" actId="2696"/>
        <pc:sldMkLst>
          <pc:docMk/>
          <pc:sldMk cId="2640561679" sldId="2147310853"/>
        </pc:sldMkLst>
      </pc:sldChg>
      <pc:sldChg chg="modSp add mod">
        <pc:chgData name="David Ott" userId="3a7a5ad0-6f02-4038-9ff4-5a9aefd1b4da" providerId="ADAL" clId="{85759930-7ACB-774E-A182-EFD356A0D01B}" dt="2023-06-22T21:44:08.093" v="465" actId="20577"/>
        <pc:sldMkLst>
          <pc:docMk/>
          <pc:sldMk cId="3334398107" sldId="2147310854"/>
        </pc:sldMkLst>
        <pc:spChg chg="mod">
          <ac:chgData name="David Ott" userId="3a7a5ad0-6f02-4038-9ff4-5a9aefd1b4da" providerId="ADAL" clId="{85759930-7ACB-774E-A182-EFD356A0D01B}" dt="2023-06-22T20:52:47.174" v="441" actId="403"/>
          <ac:spMkLst>
            <pc:docMk/>
            <pc:sldMk cId="3334398107" sldId="2147310854"/>
            <ac:spMk id="2" creationId="{E0973822-AF0B-4979-924D-1C20AB7E5D3F}"/>
          </ac:spMkLst>
        </pc:spChg>
        <pc:spChg chg="mod">
          <ac:chgData name="David Ott" userId="3a7a5ad0-6f02-4038-9ff4-5a9aefd1b4da" providerId="ADAL" clId="{85759930-7ACB-774E-A182-EFD356A0D01B}" dt="2023-06-22T21:44:08.093" v="465" actId="20577"/>
          <ac:spMkLst>
            <pc:docMk/>
            <pc:sldMk cId="3334398107" sldId="2147310854"/>
            <ac:spMk id="7" creationId="{587B78BF-7353-3255-0E37-0C3A1BCCD6BF}"/>
          </ac:spMkLst>
        </pc:spChg>
      </pc:sldChg>
      <pc:sldChg chg="add del">
        <pc:chgData name="David Ott" userId="3a7a5ad0-6f02-4038-9ff4-5a9aefd1b4da" providerId="ADAL" clId="{85759930-7ACB-774E-A182-EFD356A0D01B}" dt="2023-06-22T20:50:18.661" v="437" actId="2696"/>
        <pc:sldMkLst>
          <pc:docMk/>
          <pc:sldMk cId="1454013723" sldId="2147310855"/>
        </pc:sldMkLst>
      </pc:sldChg>
      <pc:sldChg chg="modSp mod">
        <pc:chgData name="David Ott" userId="3a7a5ad0-6f02-4038-9ff4-5a9aefd1b4da" providerId="ADAL" clId="{85759930-7ACB-774E-A182-EFD356A0D01B}" dt="2023-06-23T22:07:42.655" v="1551" actId="20577"/>
        <pc:sldMkLst>
          <pc:docMk/>
          <pc:sldMk cId="3654127248" sldId="2147310857"/>
        </pc:sldMkLst>
        <pc:spChg chg="mod">
          <ac:chgData name="David Ott" userId="3a7a5ad0-6f02-4038-9ff4-5a9aefd1b4da" providerId="ADAL" clId="{85759930-7ACB-774E-A182-EFD356A0D01B}" dt="2023-06-23T22:07:42.655" v="1551" actId="20577"/>
          <ac:spMkLst>
            <pc:docMk/>
            <pc:sldMk cId="3654127248" sldId="2147310857"/>
            <ac:spMk id="2" creationId="{701D16B5-CCA5-2E3A-E6CF-F6AF21719F06}"/>
          </ac:spMkLst>
        </pc:spChg>
      </pc:sldChg>
      <pc:sldChg chg="modSp mod ord">
        <pc:chgData name="David Ott" userId="3a7a5ad0-6f02-4038-9ff4-5a9aefd1b4da" providerId="ADAL" clId="{85759930-7ACB-774E-A182-EFD356A0D01B}" dt="2023-06-23T21:53:28.659" v="1228" actId="207"/>
        <pc:sldMkLst>
          <pc:docMk/>
          <pc:sldMk cId="2675357204" sldId="2147310859"/>
        </pc:sldMkLst>
        <pc:spChg chg="mod">
          <ac:chgData name="David Ott" userId="3a7a5ad0-6f02-4038-9ff4-5a9aefd1b4da" providerId="ADAL" clId="{85759930-7ACB-774E-A182-EFD356A0D01B}" dt="2023-06-23T21:53:28.659" v="1228" actId="207"/>
          <ac:spMkLst>
            <pc:docMk/>
            <pc:sldMk cId="2675357204" sldId="2147310859"/>
            <ac:spMk id="5" creationId="{14AE7ABE-AD2D-466F-523C-4ECB72207BD6}"/>
          </ac:spMkLst>
        </pc:spChg>
      </pc:sldChg>
      <pc:sldChg chg="new del">
        <pc:chgData name="David Ott" userId="3a7a5ad0-6f02-4038-9ff4-5a9aefd1b4da" providerId="ADAL" clId="{85759930-7ACB-774E-A182-EFD356A0D01B}" dt="2023-06-22T21:49:32.479" v="553" actId="680"/>
        <pc:sldMkLst>
          <pc:docMk/>
          <pc:sldMk cId="2060285859" sldId="2147310860"/>
        </pc:sldMkLst>
      </pc:sldChg>
      <pc:sldChg chg="addSp modSp mod">
        <pc:chgData name="David Ott" userId="3a7a5ad0-6f02-4038-9ff4-5a9aefd1b4da" providerId="ADAL" clId="{85759930-7ACB-774E-A182-EFD356A0D01B}" dt="2023-06-23T23:18:26.749" v="1567" actId="6549"/>
        <pc:sldMkLst>
          <pc:docMk/>
          <pc:sldMk cId="2789290925" sldId="2147310861"/>
        </pc:sldMkLst>
        <pc:spChg chg="mod">
          <ac:chgData name="David Ott" userId="3a7a5ad0-6f02-4038-9ff4-5a9aefd1b4da" providerId="ADAL" clId="{85759930-7ACB-774E-A182-EFD356A0D01B}" dt="2023-06-23T23:18:26.749" v="1567" actId="6549"/>
          <ac:spMkLst>
            <pc:docMk/>
            <pc:sldMk cId="2789290925" sldId="2147310861"/>
            <ac:spMk id="2" creationId="{75C9468E-5715-E61C-0256-53415739EAD7}"/>
          </ac:spMkLst>
        </pc:spChg>
        <pc:spChg chg="mod">
          <ac:chgData name="David Ott" userId="3a7a5ad0-6f02-4038-9ff4-5a9aefd1b4da" providerId="ADAL" clId="{85759930-7ACB-774E-A182-EFD356A0D01B}" dt="2023-06-22T22:49:44.433" v="1095" actId="1076"/>
          <ac:spMkLst>
            <pc:docMk/>
            <pc:sldMk cId="2789290925" sldId="2147310861"/>
            <ac:spMk id="4" creationId="{DDFAE25E-C3ED-1467-E937-E6C6552F8D5E}"/>
          </ac:spMkLst>
        </pc:spChg>
        <pc:spChg chg="mod">
          <ac:chgData name="David Ott" userId="3a7a5ad0-6f02-4038-9ff4-5a9aefd1b4da" providerId="ADAL" clId="{85759930-7ACB-774E-A182-EFD356A0D01B}" dt="2023-06-22T22:49:44.433" v="1095" actId="1076"/>
          <ac:spMkLst>
            <pc:docMk/>
            <pc:sldMk cId="2789290925" sldId="2147310861"/>
            <ac:spMk id="5" creationId="{3AC4AC0A-121B-27CE-AFB6-2A68C13EBF5C}"/>
          </ac:spMkLst>
        </pc:spChg>
        <pc:spChg chg="add mod">
          <ac:chgData name="David Ott" userId="3a7a5ad0-6f02-4038-9ff4-5a9aefd1b4da" providerId="ADAL" clId="{85759930-7ACB-774E-A182-EFD356A0D01B}" dt="2023-06-23T22:04:08.783" v="1496" actId="1076"/>
          <ac:spMkLst>
            <pc:docMk/>
            <pc:sldMk cId="2789290925" sldId="2147310861"/>
            <ac:spMk id="6" creationId="{DC6263A6-BBDB-9154-9A95-EFB40A8A36F9}"/>
          </ac:spMkLst>
        </pc:spChg>
        <pc:spChg chg="add mod">
          <ac:chgData name="David Ott" userId="3a7a5ad0-6f02-4038-9ff4-5a9aefd1b4da" providerId="ADAL" clId="{85759930-7ACB-774E-A182-EFD356A0D01B}" dt="2023-06-23T22:04:13.673" v="1497" actId="255"/>
          <ac:spMkLst>
            <pc:docMk/>
            <pc:sldMk cId="2789290925" sldId="2147310861"/>
            <ac:spMk id="7" creationId="{4B736387-163B-233F-4A72-A752956B94A3}"/>
          </ac:spMkLst>
        </pc:spChg>
        <pc:spChg chg="add mod">
          <ac:chgData name="David Ott" userId="3a7a5ad0-6f02-4038-9ff4-5a9aefd1b4da" providerId="ADAL" clId="{85759930-7ACB-774E-A182-EFD356A0D01B}" dt="2023-06-23T22:04:20.258" v="1498" actId="255"/>
          <ac:spMkLst>
            <pc:docMk/>
            <pc:sldMk cId="2789290925" sldId="2147310861"/>
            <ac:spMk id="8" creationId="{C693484B-D021-6B9A-0A7C-131D024452CD}"/>
          </ac:spMkLst>
        </pc:spChg>
        <pc:spChg chg="add mod">
          <ac:chgData name="David Ott" userId="3a7a5ad0-6f02-4038-9ff4-5a9aefd1b4da" providerId="ADAL" clId="{85759930-7ACB-774E-A182-EFD356A0D01B}" dt="2023-06-23T22:04:24.921" v="1499" actId="255"/>
          <ac:spMkLst>
            <pc:docMk/>
            <pc:sldMk cId="2789290925" sldId="2147310861"/>
            <ac:spMk id="9" creationId="{4147A0C0-DF11-AA40-DFBD-334B53444A69}"/>
          </ac:spMkLst>
        </pc:spChg>
        <pc:spChg chg="add mod">
          <ac:chgData name="David Ott" userId="3a7a5ad0-6f02-4038-9ff4-5a9aefd1b4da" providerId="ADAL" clId="{85759930-7ACB-774E-A182-EFD356A0D01B}" dt="2023-06-23T22:04:30.039" v="1500" actId="255"/>
          <ac:spMkLst>
            <pc:docMk/>
            <pc:sldMk cId="2789290925" sldId="2147310861"/>
            <ac:spMk id="10" creationId="{A6A595D4-2DB4-342A-CA18-63A1CCC3BF8F}"/>
          </ac:spMkLst>
        </pc:spChg>
        <pc:graphicFrameChg chg="mod">
          <ac:chgData name="David Ott" userId="3a7a5ad0-6f02-4038-9ff4-5a9aefd1b4da" providerId="ADAL" clId="{85759930-7ACB-774E-A182-EFD356A0D01B}" dt="2023-06-22T22:49:14.383" v="1093" actId="1076"/>
          <ac:graphicFrameMkLst>
            <pc:docMk/>
            <pc:sldMk cId="2789290925" sldId="2147310861"/>
            <ac:graphicFrameMk id="3" creationId="{29C77315-4F13-5395-D242-694385A6566E}"/>
          </ac:graphicFrameMkLst>
        </pc:graphicFrameChg>
      </pc:sldChg>
      <pc:sldChg chg="addSp delSp modSp add mod modClrScheme chgLayout">
        <pc:chgData name="David Ott" userId="3a7a5ad0-6f02-4038-9ff4-5a9aefd1b4da" providerId="ADAL" clId="{85759930-7ACB-774E-A182-EFD356A0D01B}" dt="2023-06-23T22:01:24.093" v="1468" actId="1076"/>
        <pc:sldMkLst>
          <pc:docMk/>
          <pc:sldMk cId="92914940" sldId="2147310862"/>
        </pc:sldMkLst>
        <pc:spChg chg="mod ord">
          <ac:chgData name="David Ott" userId="3a7a5ad0-6f02-4038-9ff4-5a9aefd1b4da" providerId="ADAL" clId="{85759930-7ACB-774E-A182-EFD356A0D01B}" dt="2023-06-22T22:40:07.531" v="1059" actId="1076"/>
          <ac:spMkLst>
            <pc:docMk/>
            <pc:sldMk cId="92914940" sldId="2147310862"/>
            <ac:spMk id="2" creationId="{F60E2652-1BD9-5545-A120-48F537B731DD}"/>
          </ac:spMkLst>
        </pc:spChg>
        <pc:spChg chg="mod ord">
          <ac:chgData name="David Ott" userId="3a7a5ad0-6f02-4038-9ff4-5a9aefd1b4da" providerId="ADAL" clId="{85759930-7ACB-774E-A182-EFD356A0D01B}" dt="2023-06-22T22:40:22.044" v="1062" actId="1076"/>
          <ac:spMkLst>
            <pc:docMk/>
            <pc:sldMk cId="92914940" sldId="2147310862"/>
            <ac:spMk id="3" creationId="{EAEB9B45-F575-DF4C-977F-B2FB8E10CE41}"/>
          </ac:spMkLst>
        </pc:spChg>
        <pc:spChg chg="mod ord">
          <ac:chgData name="David Ott" userId="3a7a5ad0-6f02-4038-9ff4-5a9aefd1b4da" providerId="ADAL" clId="{85759930-7ACB-774E-A182-EFD356A0D01B}" dt="2023-06-22T22:24:15.329" v="978" actId="700"/>
          <ac:spMkLst>
            <pc:docMk/>
            <pc:sldMk cId="92914940" sldId="2147310862"/>
            <ac:spMk id="4" creationId="{13130452-12AF-E246-84C1-40EDF85A7119}"/>
          </ac:spMkLst>
        </pc:spChg>
        <pc:spChg chg="mod">
          <ac:chgData name="David Ott" userId="3a7a5ad0-6f02-4038-9ff4-5a9aefd1b4da" providerId="ADAL" clId="{85759930-7ACB-774E-A182-EFD356A0D01B}" dt="2023-06-22T22:37:59.497" v="1055" actId="1076"/>
          <ac:spMkLst>
            <pc:docMk/>
            <pc:sldMk cId="92914940" sldId="2147310862"/>
            <ac:spMk id="6" creationId="{73B69D94-7F88-A38F-FF5B-A1C7D4F754B9}"/>
          </ac:spMkLst>
        </pc:spChg>
        <pc:spChg chg="add mod">
          <ac:chgData name="David Ott" userId="3a7a5ad0-6f02-4038-9ff4-5a9aefd1b4da" providerId="ADAL" clId="{85759930-7ACB-774E-A182-EFD356A0D01B}" dt="2023-06-22T22:40:11.516" v="1060" actId="1076"/>
          <ac:spMkLst>
            <pc:docMk/>
            <pc:sldMk cId="92914940" sldId="2147310862"/>
            <ac:spMk id="7" creationId="{6C810A14-4CCD-B902-9322-A117B902886D}"/>
          </ac:spMkLst>
        </pc:spChg>
        <pc:spChg chg="mod">
          <ac:chgData name="David Ott" userId="3a7a5ad0-6f02-4038-9ff4-5a9aefd1b4da" providerId="ADAL" clId="{85759930-7ACB-774E-A182-EFD356A0D01B}" dt="2023-06-23T22:01:24.093" v="1468" actId="1076"/>
          <ac:spMkLst>
            <pc:docMk/>
            <pc:sldMk cId="92914940" sldId="2147310862"/>
            <ac:spMk id="14" creationId="{4CA36CE8-905E-44E5-94C8-1FBC2F6D65A3}"/>
          </ac:spMkLst>
        </pc:spChg>
        <pc:spChg chg="mod topLvl">
          <ac:chgData name="David Ott" userId="3a7a5ad0-6f02-4038-9ff4-5a9aefd1b4da" providerId="ADAL" clId="{85759930-7ACB-774E-A182-EFD356A0D01B}" dt="2023-06-22T22:28:18.812" v="993" actId="1076"/>
          <ac:spMkLst>
            <pc:docMk/>
            <pc:sldMk cId="92914940" sldId="2147310862"/>
            <ac:spMk id="57" creationId="{5FC22764-A125-B3E5-A20E-C4106DE8D633}"/>
          </ac:spMkLst>
        </pc:spChg>
        <pc:spChg chg="mod topLvl">
          <ac:chgData name="David Ott" userId="3a7a5ad0-6f02-4038-9ff4-5a9aefd1b4da" providerId="ADAL" clId="{85759930-7ACB-774E-A182-EFD356A0D01B}" dt="2023-06-22T22:28:18.812" v="993" actId="1076"/>
          <ac:spMkLst>
            <pc:docMk/>
            <pc:sldMk cId="92914940" sldId="2147310862"/>
            <ac:spMk id="58" creationId="{7AE0A4A1-EB6A-B5A1-9862-1D75B4AC30ED}"/>
          </ac:spMkLst>
        </pc:spChg>
        <pc:spChg chg="mod topLvl">
          <ac:chgData name="David Ott" userId="3a7a5ad0-6f02-4038-9ff4-5a9aefd1b4da" providerId="ADAL" clId="{85759930-7ACB-774E-A182-EFD356A0D01B}" dt="2023-06-22T22:28:18.812" v="993" actId="1076"/>
          <ac:spMkLst>
            <pc:docMk/>
            <pc:sldMk cId="92914940" sldId="2147310862"/>
            <ac:spMk id="60" creationId="{564375B2-8776-0434-5D05-B26D977F8514}"/>
          </ac:spMkLst>
        </pc:spChg>
        <pc:spChg chg="mod topLvl">
          <ac:chgData name="David Ott" userId="3a7a5ad0-6f02-4038-9ff4-5a9aefd1b4da" providerId="ADAL" clId="{85759930-7ACB-774E-A182-EFD356A0D01B}" dt="2023-06-22T22:28:18.812" v="993" actId="1076"/>
          <ac:spMkLst>
            <pc:docMk/>
            <pc:sldMk cId="92914940" sldId="2147310862"/>
            <ac:spMk id="62" creationId="{A37F727F-014B-CD67-0C4C-D7276CA91238}"/>
          </ac:spMkLst>
        </pc:spChg>
        <pc:spChg chg="mod topLvl">
          <ac:chgData name="David Ott" userId="3a7a5ad0-6f02-4038-9ff4-5a9aefd1b4da" providerId="ADAL" clId="{85759930-7ACB-774E-A182-EFD356A0D01B}" dt="2023-06-22T22:28:18.812" v="993" actId="1076"/>
          <ac:spMkLst>
            <pc:docMk/>
            <pc:sldMk cId="92914940" sldId="2147310862"/>
            <ac:spMk id="63" creationId="{9DE15219-E157-47DC-E71C-032B8E857038}"/>
          </ac:spMkLst>
        </pc:spChg>
        <pc:spChg chg="mod topLvl">
          <ac:chgData name="David Ott" userId="3a7a5ad0-6f02-4038-9ff4-5a9aefd1b4da" providerId="ADAL" clId="{85759930-7ACB-774E-A182-EFD356A0D01B}" dt="2023-06-22T22:28:18.812" v="993" actId="1076"/>
          <ac:spMkLst>
            <pc:docMk/>
            <pc:sldMk cId="92914940" sldId="2147310862"/>
            <ac:spMk id="64" creationId="{8F028856-507A-9356-C733-E2E43DC13C7E}"/>
          </ac:spMkLst>
        </pc:spChg>
        <pc:grpChg chg="del">
          <ac:chgData name="David Ott" userId="3a7a5ad0-6f02-4038-9ff4-5a9aefd1b4da" providerId="ADAL" clId="{85759930-7ACB-774E-A182-EFD356A0D01B}" dt="2023-06-22T22:26:32.799" v="986" actId="165"/>
          <ac:grpSpMkLst>
            <pc:docMk/>
            <pc:sldMk cId="92914940" sldId="2147310862"/>
            <ac:grpSpMk id="5" creationId="{0DAA105F-FD0E-B864-3961-F26DE3D050C2}"/>
          </ac:grpSpMkLst>
        </pc:grpChg>
        <pc:cxnChg chg="mod topLvl">
          <ac:chgData name="David Ott" userId="3a7a5ad0-6f02-4038-9ff4-5a9aefd1b4da" providerId="ADAL" clId="{85759930-7ACB-774E-A182-EFD356A0D01B}" dt="2023-06-22T22:28:18.812" v="993" actId="1076"/>
          <ac:cxnSpMkLst>
            <pc:docMk/>
            <pc:sldMk cId="92914940" sldId="2147310862"/>
            <ac:cxnSpMk id="61" creationId="{5708D4E2-C213-BD21-BF3B-70E836422642}"/>
          </ac:cxnSpMkLst>
        </pc:cxnChg>
        <pc:cxnChg chg="mod topLvl">
          <ac:chgData name="David Ott" userId="3a7a5ad0-6f02-4038-9ff4-5a9aefd1b4da" providerId="ADAL" clId="{85759930-7ACB-774E-A182-EFD356A0D01B}" dt="2023-06-22T22:28:18.812" v="993" actId="1076"/>
          <ac:cxnSpMkLst>
            <pc:docMk/>
            <pc:sldMk cId="92914940" sldId="2147310862"/>
            <ac:cxnSpMk id="66" creationId="{43AA92E6-C481-0799-F1E3-38B4D5457D19}"/>
          </ac:cxnSpMkLst>
        </pc:cxnChg>
      </pc:sldChg>
      <pc:sldChg chg="modSp add mod">
        <pc:chgData name="David Ott" userId="3a7a5ad0-6f02-4038-9ff4-5a9aefd1b4da" providerId="ADAL" clId="{85759930-7ACB-774E-A182-EFD356A0D01B}" dt="2023-06-22T22:58:45.271" v="1171" actId="20577"/>
        <pc:sldMkLst>
          <pc:docMk/>
          <pc:sldMk cId="2777213424" sldId="2147310863"/>
        </pc:sldMkLst>
        <pc:spChg chg="mod">
          <ac:chgData name="David Ott" userId="3a7a5ad0-6f02-4038-9ff4-5a9aefd1b4da" providerId="ADAL" clId="{85759930-7ACB-774E-A182-EFD356A0D01B}" dt="2023-06-22T22:58:45.271" v="1171" actId="20577"/>
          <ac:spMkLst>
            <pc:docMk/>
            <pc:sldMk cId="2777213424" sldId="2147310863"/>
            <ac:spMk id="2" creationId="{E0973822-AF0B-4979-924D-1C20AB7E5D3F}"/>
          </ac:spMkLst>
        </pc:spChg>
      </pc:sldChg>
      <pc:sldChg chg="add">
        <pc:chgData name="David Ott" userId="3a7a5ad0-6f02-4038-9ff4-5a9aefd1b4da" providerId="ADAL" clId="{85759930-7ACB-774E-A182-EFD356A0D01B}" dt="2023-06-23T22:32:10.717" v="1556"/>
        <pc:sldMkLst>
          <pc:docMk/>
          <pc:sldMk cId="1856168399" sldId="2147310864"/>
        </pc:sldMkLst>
      </pc:sldChg>
      <pc:sldChg chg="new del">
        <pc:chgData name="David Ott" userId="3a7a5ad0-6f02-4038-9ff4-5a9aefd1b4da" providerId="ADAL" clId="{85759930-7ACB-774E-A182-EFD356A0D01B}" dt="2023-06-22T22:56:06.342" v="1128" actId="2696"/>
        <pc:sldMkLst>
          <pc:docMk/>
          <pc:sldMk cId="3858034259" sldId="2147310864"/>
        </pc:sldMkLst>
      </pc:sldChg>
      <pc:sldChg chg="modSp add mod">
        <pc:chgData name="David Ott" userId="3a7a5ad0-6f02-4038-9ff4-5a9aefd1b4da" providerId="ADAL" clId="{85759930-7ACB-774E-A182-EFD356A0D01B}" dt="2023-06-23T23:12:38.171" v="1563"/>
        <pc:sldMkLst>
          <pc:docMk/>
          <pc:sldMk cId="164010986" sldId="2147310865"/>
        </pc:sldMkLst>
        <pc:spChg chg="mod">
          <ac:chgData name="David Ott" userId="3a7a5ad0-6f02-4038-9ff4-5a9aefd1b4da" providerId="ADAL" clId="{85759930-7ACB-774E-A182-EFD356A0D01B}" dt="2023-06-23T23:12:38.171" v="1563"/>
          <ac:spMkLst>
            <pc:docMk/>
            <pc:sldMk cId="164010986" sldId="2147310865"/>
            <ac:spMk id="10" creationId="{60ABE71F-4C08-4FAD-970C-615AFD21BC4A}"/>
          </ac:spMkLst>
        </pc:spChg>
      </pc:sldChg>
      <pc:sldMasterChg chg="addSldLayout delSldLayout">
        <pc:chgData name="David Ott" userId="3a7a5ad0-6f02-4038-9ff4-5a9aefd1b4da" providerId="ADAL" clId="{85759930-7ACB-774E-A182-EFD356A0D01B}" dt="2023-06-22T22:56:13.297" v="1130" actId="2696"/>
        <pc:sldMasterMkLst>
          <pc:docMk/>
          <pc:sldMasterMk cId="0" sldId="2147483648"/>
        </pc:sldMasterMkLst>
        <pc:sldLayoutChg chg="del">
          <pc:chgData name="David Ott" userId="3a7a5ad0-6f02-4038-9ff4-5a9aefd1b4da" providerId="ADAL" clId="{85759930-7ACB-774E-A182-EFD356A0D01B}" dt="2023-06-22T00:51:25.893" v="20" actId="2696"/>
          <pc:sldLayoutMkLst>
            <pc:docMk/>
            <pc:sldMasterMk cId="0" sldId="2147483648"/>
            <pc:sldLayoutMk cId="0" sldId="2147483650"/>
          </pc:sldLayoutMkLst>
        </pc:sldLayoutChg>
        <pc:sldLayoutChg chg="del">
          <pc:chgData name="David Ott" userId="3a7a5ad0-6f02-4038-9ff4-5a9aefd1b4da" providerId="ADAL" clId="{85759930-7ACB-774E-A182-EFD356A0D01B}" dt="2023-06-22T22:56:13.297" v="1130" actId="2696"/>
          <pc:sldLayoutMkLst>
            <pc:docMk/>
            <pc:sldMasterMk cId="0" sldId="2147483648"/>
            <pc:sldLayoutMk cId="0" sldId="2147483652"/>
          </pc:sldLayoutMkLst>
        </pc:sldLayoutChg>
        <pc:sldLayoutChg chg="del">
          <pc:chgData name="David Ott" userId="3a7a5ad0-6f02-4038-9ff4-5a9aefd1b4da" providerId="ADAL" clId="{85759930-7ACB-774E-A182-EFD356A0D01B}" dt="2023-06-22T22:39:16.435" v="1058" actId="2696"/>
          <pc:sldLayoutMkLst>
            <pc:docMk/>
            <pc:sldMasterMk cId="0" sldId="2147483648"/>
            <pc:sldLayoutMk cId="3015950615" sldId="2147483657"/>
          </pc:sldLayoutMkLst>
        </pc:sldLayoutChg>
        <pc:sldLayoutChg chg="del">
          <pc:chgData name="David Ott" userId="3a7a5ad0-6f02-4038-9ff4-5a9aefd1b4da" providerId="ADAL" clId="{85759930-7ACB-774E-A182-EFD356A0D01B}" dt="2023-06-22T20:30:14.814" v="213" actId="2696"/>
          <pc:sldLayoutMkLst>
            <pc:docMk/>
            <pc:sldMasterMk cId="0" sldId="2147483648"/>
            <pc:sldLayoutMk cId="761109059" sldId="2147483658"/>
          </pc:sldLayoutMkLst>
        </pc:sldLayoutChg>
        <pc:sldLayoutChg chg="add del">
          <pc:chgData name="David Ott" userId="3a7a5ad0-6f02-4038-9ff4-5a9aefd1b4da" providerId="ADAL" clId="{85759930-7ACB-774E-A182-EFD356A0D01B}" dt="2023-06-22T22:55:00.842" v="1125" actId="2696"/>
          <pc:sldLayoutMkLst>
            <pc:docMk/>
            <pc:sldMasterMk cId="0" sldId="2147483648"/>
            <pc:sldLayoutMk cId="67139451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85750" indent="-285750">
              <a:spcBef>
                <a:spcPts val="600"/>
              </a:spcBef>
              <a:buFont typeface="Arial" panose="020B0604020202020204" pitchFamily="34" charset="0"/>
              <a:buChar char="•"/>
            </a:pPr>
            <a:r>
              <a:rPr lang="en-US" sz="1400"/>
              <a:t>The ability to run programs locally and remotely that protect the integrity of the processing and the confidentiality of any data processed with the additional ability to “prove” over an insecure communications channel all these properties to a remote entity;  this allows data to be shared securely between remotely located secure compartments.</a:t>
            </a:r>
          </a:p>
          <a:p>
            <a:pPr marL="285750" indent="-285750">
              <a:spcBef>
                <a:spcPts val="600"/>
              </a:spcBef>
              <a:buFont typeface="Arial" panose="020B0604020202020204" pitchFamily="34" charset="0"/>
              <a:buChar char="•"/>
            </a:pPr>
            <a:endParaRPr lang="en-US" sz="1400"/>
          </a:p>
          <a:p>
            <a:pPr marL="285750" indent="-285750">
              <a:spcBef>
                <a:spcPts val="600"/>
              </a:spcBef>
              <a:buFont typeface="Arial" panose="020B0604020202020204" pitchFamily="34" charset="0"/>
              <a:buChar char="•"/>
            </a:pPr>
            <a:r>
              <a:rPr lang="en-US" sz="1400"/>
              <a:t>Protects against:</a:t>
            </a:r>
          </a:p>
          <a:p>
            <a:pPr marL="742950" lvl="1" indent="-285750">
              <a:spcBef>
                <a:spcPts val="600"/>
              </a:spcBef>
            </a:pPr>
            <a:r>
              <a:rPr lang="en-US" sz="1400"/>
              <a:t>Malicious or careless insiders (e.g.-admins)</a:t>
            </a:r>
          </a:p>
          <a:p>
            <a:pPr marL="742950" lvl="1" indent="-285750">
              <a:spcBef>
                <a:spcPts val="600"/>
              </a:spcBef>
            </a:pPr>
            <a:r>
              <a:rPr lang="en-US" sz="1400"/>
              <a:t>Malicious programs running on the same platform</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 studied basic confidential computing mechanism requires four capabilities from a platform:</a:t>
            </a:r>
          </a:p>
          <a:p>
            <a:pPr marL="742950" lvl="1" indent="-285750">
              <a:spcBef>
                <a:spcPts val="600"/>
              </a:spcBef>
            </a:pPr>
            <a:r>
              <a:rPr lang="en-US" sz="1400"/>
              <a:t>The ability to isolate the address space and computation space of a designated program (an OS, application or container).</a:t>
            </a:r>
          </a:p>
          <a:p>
            <a:pPr marL="742950" lvl="1" indent="-285750">
              <a:spcBef>
                <a:spcPts val="600"/>
              </a:spcBef>
            </a:pPr>
            <a:r>
              <a:rPr lang="en-US" sz="1400"/>
              <a:t>The ability to measure the program and provide an unforgeable identity (e.g.- a cryptographic hash of the program)</a:t>
            </a:r>
          </a:p>
          <a:p>
            <a:pPr marL="742950" lvl="1" indent="-285750">
              <a:spcBef>
                <a:spcPts val="600"/>
              </a:spcBef>
            </a:pPr>
            <a:r>
              <a:rPr lang="en-US" sz="1400"/>
              <a:t>The ability to protect secrets for an isolated, measured program (i.e. - only the program  gets access to its secrets).  This is called “sealed storage.”</a:t>
            </a:r>
          </a:p>
          <a:p>
            <a:pPr marL="742950" lvl="1" indent="-285750">
              <a:spcBef>
                <a:spcPts val="600"/>
              </a:spcBef>
            </a:pPr>
            <a:r>
              <a:rPr lang="en-US" sz="1400"/>
              <a:t>The ability to verify remotely that a statement comes from a program with a specific measurement on a platform that guarantees isolation and secret storage properties above.  This is called “attestation” and it allows secured programs to communicate securely with other such programs.</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These mechanisms were identified in the early 2000’s and were used in the TPM.</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17</a:t>
            </a:fld>
            <a:endParaRPr lang="en-US"/>
          </a:p>
        </p:txBody>
      </p:sp>
    </p:spTree>
    <p:extLst>
      <p:ext uri="{BB962C8B-B14F-4D97-AF65-F5344CB8AC3E}">
        <p14:creationId xmlns:p14="http://schemas.microsoft.com/office/powerpoint/2010/main" val="128137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392710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4</a:t>
            </a:fld>
            <a:endParaRPr lang="en-US"/>
          </a:p>
        </p:txBody>
      </p:sp>
    </p:spTree>
    <p:extLst>
      <p:ext uri="{BB962C8B-B14F-4D97-AF65-F5344CB8AC3E}">
        <p14:creationId xmlns:p14="http://schemas.microsoft.com/office/powerpoint/2010/main" val="308624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6</a:t>
            </a:fld>
            <a:endParaRPr lang="en-US"/>
          </a:p>
        </p:txBody>
      </p:sp>
    </p:spTree>
    <p:extLst>
      <p:ext uri="{BB962C8B-B14F-4D97-AF65-F5344CB8AC3E}">
        <p14:creationId xmlns:p14="http://schemas.microsoft.com/office/powerpoint/2010/main" val="135629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7</a:t>
            </a:fld>
            <a:endParaRPr lang="en-US"/>
          </a:p>
        </p:txBody>
      </p:sp>
    </p:spTree>
    <p:extLst>
      <p:ext uri="{BB962C8B-B14F-4D97-AF65-F5344CB8AC3E}">
        <p14:creationId xmlns:p14="http://schemas.microsoft.com/office/powerpoint/2010/main" val="337104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10</a:t>
            </a:fld>
            <a:endParaRPr lang="en-US"/>
          </a:p>
        </p:txBody>
      </p:sp>
    </p:spTree>
    <p:extLst>
      <p:ext uri="{BB962C8B-B14F-4D97-AF65-F5344CB8AC3E}">
        <p14:creationId xmlns:p14="http://schemas.microsoft.com/office/powerpoint/2010/main" val="275748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11</a:t>
            </a:fld>
            <a:endParaRPr lang="en-US"/>
          </a:p>
        </p:txBody>
      </p:sp>
    </p:spTree>
    <p:extLst>
      <p:ext uri="{BB962C8B-B14F-4D97-AF65-F5344CB8AC3E}">
        <p14:creationId xmlns:p14="http://schemas.microsoft.com/office/powerpoint/2010/main" val="195282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13</a:t>
            </a:fld>
            <a:endParaRPr lang="en-US"/>
          </a:p>
        </p:txBody>
      </p:sp>
    </p:spTree>
    <p:extLst>
      <p:ext uri="{BB962C8B-B14F-4D97-AF65-F5344CB8AC3E}">
        <p14:creationId xmlns:p14="http://schemas.microsoft.com/office/powerpoint/2010/main" val="383524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14</a:t>
            </a:fld>
            <a:endParaRPr lang="en-US"/>
          </a:p>
        </p:txBody>
      </p:sp>
    </p:spTree>
    <p:extLst>
      <p:ext uri="{BB962C8B-B14F-4D97-AF65-F5344CB8AC3E}">
        <p14:creationId xmlns:p14="http://schemas.microsoft.com/office/powerpoint/2010/main" val="1381597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t="-1000" b="-1000"/>
          </a:stretch>
        </a:blipFill>
        <a:effectLst/>
      </p:bgPr>
    </p:bg>
    <p:spTree>
      <p:nvGrpSpPr>
        <p:cNvPr id="1" name="Shape 10"/>
        <p:cNvGrpSpPr/>
        <p:nvPr/>
      </p:nvGrpSpPr>
      <p:grpSpPr>
        <a:xfrm>
          <a:off x="0" y="0"/>
          <a:ext cx="0" cy="0"/>
          <a:chOff x="0" y="0"/>
          <a:chExt cx="0" cy="0"/>
        </a:xfrm>
      </p:grpSpPr>
      <p:sp>
        <p:nvSpPr>
          <p:cNvPr id="11" name="Google Shape;11;p6"/>
          <p:cNvSpPr txBox="1">
            <a:spLocks noGrp="1"/>
          </p:cNvSpPr>
          <p:nvPr>
            <p:ph type="title"/>
          </p:nvPr>
        </p:nvSpPr>
        <p:spPr>
          <a:xfrm>
            <a:off x="2792965" y="1096510"/>
            <a:ext cx="7349412" cy="2387601"/>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 name="Google Shape;12;p6"/>
          <p:cNvSpPr txBox="1">
            <a:spLocks noGrp="1"/>
          </p:cNvSpPr>
          <p:nvPr>
            <p:ph type="body" idx="1"/>
          </p:nvPr>
        </p:nvSpPr>
        <p:spPr>
          <a:xfrm>
            <a:off x="2792965" y="3644311"/>
            <a:ext cx="7349412" cy="1655763"/>
          </a:xfrm>
          <a:prstGeom prst="rect">
            <a:avLst/>
          </a:prstGeom>
          <a:noFill/>
          <a:ln>
            <a:noFill/>
          </a:ln>
        </p:spPr>
        <p:txBody>
          <a:bodyPr spcFirstLastPara="1" wrap="square" lIns="45700" tIns="45700" rIns="45700" bIns="45700" anchor="t" anchorCtr="0">
            <a:noAutofit/>
          </a:bodyPr>
          <a:lstStyle>
            <a:lvl1pPr marL="457200" lvl="0" indent="-228600" algn="l">
              <a:lnSpc>
                <a:spcPct val="90000"/>
              </a:lnSpc>
              <a:spcBef>
                <a:spcPts val="1000"/>
              </a:spcBef>
              <a:spcAft>
                <a:spcPts val="0"/>
              </a:spcAft>
              <a:buClr>
                <a:srgbClr val="00B0F0"/>
              </a:buClr>
              <a:buSzPts val="2800"/>
              <a:buFont typeface="Arial"/>
              <a:buNone/>
              <a:defRPr sz="2800">
                <a:solidFill>
                  <a:srgbClr val="00B0F0"/>
                </a:solidFill>
              </a:defRPr>
            </a:lvl1pPr>
            <a:lvl2pPr marL="914400" lvl="1" indent="-228600" algn="l">
              <a:lnSpc>
                <a:spcPct val="90000"/>
              </a:lnSpc>
              <a:spcBef>
                <a:spcPts val="1000"/>
              </a:spcBef>
              <a:spcAft>
                <a:spcPts val="0"/>
              </a:spcAft>
              <a:buClr>
                <a:schemeClr val="lt1"/>
              </a:buClr>
              <a:buSzPts val="2800"/>
              <a:buFont typeface="Arial"/>
              <a:buNone/>
              <a:defRPr sz="2800">
                <a:solidFill>
                  <a:schemeClr val="lt1"/>
                </a:solidFill>
              </a:defRPr>
            </a:lvl2pPr>
            <a:lvl3pPr marL="1371600" lvl="2" indent="-228600" algn="l">
              <a:lnSpc>
                <a:spcPct val="90000"/>
              </a:lnSpc>
              <a:spcBef>
                <a:spcPts val="1000"/>
              </a:spcBef>
              <a:spcAft>
                <a:spcPts val="0"/>
              </a:spcAft>
              <a:buClr>
                <a:schemeClr val="lt1"/>
              </a:buClr>
              <a:buSzPts val="2800"/>
              <a:buFont typeface="Arial"/>
              <a:buNone/>
              <a:defRPr sz="2800">
                <a:solidFill>
                  <a:schemeClr val="lt1"/>
                </a:solidFill>
              </a:defRPr>
            </a:lvl3pPr>
            <a:lvl4pPr marL="1828800" lvl="3" indent="-228600" algn="l">
              <a:lnSpc>
                <a:spcPct val="90000"/>
              </a:lnSpc>
              <a:spcBef>
                <a:spcPts val="1000"/>
              </a:spcBef>
              <a:spcAft>
                <a:spcPts val="0"/>
              </a:spcAft>
              <a:buClr>
                <a:schemeClr val="lt1"/>
              </a:buClr>
              <a:buSzPts val="2800"/>
              <a:buFont typeface="Arial"/>
              <a:buNone/>
              <a:defRPr sz="2800">
                <a:solidFill>
                  <a:schemeClr val="lt1"/>
                </a:solidFill>
              </a:defRPr>
            </a:lvl4pPr>
            <a:lvl5pPr marL="2286000" lvl="4" indent="-228600" algn="l">
              <a:lnSpc>
                <a:spcPct val="90000"/>
              </a:lnSpc>
              <a:spcBef>
                <a:spcPts val="1000"/>
              </a:spcBef>
              <a:spcAft>
                <a:spcPts val="0"/>
              </a:spcAft>
              <a:buClr>
                <a:schemeClr val="lt1"/>
              </a:buClr>
              <a:buSzPts val="2800"/>
              <a:buFont typeface="Arial"/>
              <a:buNone/>
              <a:defRPr sz="2800">
                <a:solidFill>
                  <a:schemeClr val="lt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6"/>
          <p:cNvSpPr txBox="1"/>
          <p:nvPr/>
        </p:nvSpPr>
        <p:spPr>
          <a:xfrm>
            <a:off x="7522590" y="6424243"/>
            <a:ext cx="4476980" cy="2769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D1D1D1"/>
              </a:buClr>
              <a:buSzPts val="1200"/>
              <a:buFont typeface="Arial"/>
              <a:buNone/>
            </a:pPr>
            <a:r>
              <a:rPr lang="en-US" sz="1200" b="0" i="0" u="none" strike="noStrike" cap="none">
                <a:solidFill>
                  <a:srgbClr val="D1D1D1"/>
                </a:solidFill>
                <a:latin typeface="Arial"/>
                <a:ea typeface="Arial"/>
                <a:cs typeface="Arial"/>
                <a:sym typeface="Arial"/>
              </a:rPr>
              <a:t>Organized by Opaque and Confidential Computing Consortium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with bullets">
  <p:cSld name="Standard slide with bulle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3" name="Google Shape;23;p8"/>
          <p:cNvSpPr txBox="1">
            <a:spLocks noGrp="1"/>
          </p:cNvSpPr>
          <p:nvPr>
            <p:ph type="body" idx="1"/>
          </p:nvPr>
        </p:nvSpPr>
        <p:spPr>
          <a:xfrm>
            <a:off x="838200" y="1627605"/>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 name="Google Shape;24;p8"/>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8"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978090"/>
            <a:ext cx="10515600" cy="62515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chemeClr val="dk1"/>
              </a:buClr>
              <a:buSzPts val="3600"/>
              <a:buFont typeface="Arial"/>
              <a:buNone/>
              <a:defRPr sz="3600" b="1">
                <a:solidFill>
                  <a:schemeClr val="dk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0"/>
          <p:cNvSpPr txBox="1">
            <a:spLocks noGrp="1"/>
          </p:cNvSpPr>
          <p:nvPr>
            <p:ph type="body" idx="1"/>
          </p:nvPr>
        </p:nvSpPr>
        <p:spPr>
          <a:xfrm>
            <a:off x="2705878" y="3048796"/>
            <a:ext cx="6858000" cy="134360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10"/>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0"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 slide with subheading">
  <p:cSld name="Bullet slide with subheading">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11"/>
          <p:cNvSpPr txBox="1">
            <a:spLocks noGrp="1"/>
          </p:cNvSpPr>
          <p:nvPr>
            <p:ph type="body" idx="1"/>
          </p:nvPr>
        </p:nvSpPr>
        <p:spPr>
          <a:xfrm>
            <a:off x="838200" y="2252756"/>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1"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
        <p:nvSpPr>
          <p:cNvPr id="42" name="Google Shape;42;p11"/>
          <p:cNvSpPr txBox="1">
            <a:spLocks noGrp="1"/>
          </p:cNvSpPr>
          <p:nvPr>
            <p:ph type="body" idx="2"/>
          </p:nvPr>
        </p:nvSpPr>
        <p:spPr>
          <a:xfrm>
            <a:off x="838200" y="1376659"/>
            <a:ext cx="6598298" cy="508125"/>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7D7D7D"/>
              </a:buClr>
              <a:buSzPts val="2800"/>
              <a:buNone/>
              <a:defRPr b="1">
                <a:solidFill>
                  <a:srgbClr val="7D7D7D"/>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43"/>
        <p:cNvGrpSpPr/>
        <p:nvPr/>
      </p:nvGrpSpPr>
      <p:grpSpPr>
        <a:xfrm>
          <a:off x="0" y="0"/>
          <a:ext cx="0" cy="0"/>
          <a:chOff x="0" y="0"/>
          <a:chExt cx="0" cy="0"/>
        </a:xfrm>
      </p:grpSpPr>
      <p:sp>
        <p:nvSpPr>
          <p:cNvPr id="44" name="Google Shape;44;p1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2"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with Text and Pictire">
  <p:cSld name="Slide with Text and Pictire">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839787" y="987425"/>
            <a:ext cx="3932239" cy="71379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292929"/>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8" name="Google Shape;48;p13"/>
          <p:cNvSpPr>
            <a:spLocks noGrp="1"/>
          </p:cNvSpPr>
          <p:nvPr>
            <p:ph type="pic" idx="2"/>
          </p:nvPr>
        </p:nvSpPr>
        <p:spPr>
          <a:xfrm>
            <a:off x="5183187" y="987425"/>
            <a:ext cx="6172201" cy="4873625"/>
          </a:xfrm>
          <a:prstGeom prst="rect">
            <a:avLst/>
          </a:prstGeom>
          <a:noFill/>
          <a:ln>
            <a:noFill/>
          </a:ln>
        </p:spPr>
      </p:sp>
      <p:sp>
        <p:nvSpPr>
          <p:cNvPr id="49" name="Google Shape;49;p13"/>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chemeClr val="lt2"/>
              </a:buClr>
              <a:buSzPts val="2400"/>
              <a:buFont typeface="Arial"/>
              <a:buNone/>
              <a:defRPr sz="2400">
                <a:solidFill>
                  <a:schemeClr val="lt2"/>
                </a:solidFill>
              </a:defRPr>
            </a:lvl2pPr>
            <a:lvl3pPr marL="1371600" lvl="2" indent="-228600" algn="l">
              <a:lnSpc>
                <a:spcPct val="90000"/>
              </a:lnSpc>
              <a:spcBef>
                <a:spcPts val="1000"/>
              </a:spcBef>
              <a:spcAft>
                <a:spcPts val="0"/>
              </a:spcAft>
              <a:buClr>
                <a:schemeClr val="lt2"/>
              </a:buClr>
              <a:buSzPts val="2400"/>
              <a:buFont typeface="Arial"/>
              <a:buNone/>
              <a:defRPr sz="2400">
                <a:solidFill>
                  <a:schemeClr val="lt2"/>
                </a:solidFill>
              </a:defRPr>
            </a:lvl3pPr>
            <a:lvl4pPr marL="1828800" lvl="3" indent="-228600" algn="l">
              <a:lnSpc>
                <a:spcPct val="90000"/>
              </a:lnSpc>
              <a:spcBef>
                <a:spcPts val="1000"/>
              </a:spcBef>
              <a:spcAft>
                <a:spcPts val="0"/>
              </a:spcAft>
              <a:buClr>
                <a:schemeClr val="lt2"/>
              </a:buClr>
              <a:buSzPts val="2400"/>
              <a:buFont typeface="Arial"/>
              <a:buNone/>
              <a:defRPr sz="2400">
                <a:solidFill>
                  <a:schemeClr val="lt2"/>
                </a:solidFill>
              </a:defRPr>
            </a:lvl4pPr>
            <a:lvl5pPr marL="2286000" lvl="4" indent="-228600" algn="l">
              <a:lnSpc>
                <a:spcPct val="90000"/>
              </a:lnSpc>
              <a:spcBef>
                <a:spcPts val="1000"/>
              </a:spcBef>
              <a:spcAft>
                <a:spcPts val="0"/>
              </a:spcAft>
              <a:buClr>
                <a:schemeClr val="lt2"/>
              </a:buClr>
              <a:buSzPts val="2400"/>
              <a:buFont typeface="Arial"/>
              <a:buNone/>
              <a:defRPr sz="2400">
                <a:solidFill>
                  <a:schemeClr val="lt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1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3"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Content Balanced Color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ltGray">
          <a:xfrm>
            <a:off x="1" y="1600201"/>
            <a:ext cx="5895128" cy="4572000"/>
          </a:xfrm>
          <a:noFill/>
        </p:spPr>
        <p:txBody>
          <a:bodyPr vert="horz" lIns="594360" tIns="457200" rIns="457200" bIns="457200" rtlCol="0">
            <a:noAutofit/>
          </a:bodyPr>
          <a:lstStyle>
            <a:lvl1pPr>
              <a:spcBef>
                <a:spcPts val="1200"/>
              </a:spcBef>
              <a:defRPr lang="en-US" sz="1800" dirty="0">
                <a:solidFill>
                  <a:schemeClr val="tx2"/>
                </a:solidFill>
              </a:defRPr>
            </a:lvl1pPr>
            <a:lvl2pPr>
              <a:buClr>
                <a:schemeClr val="tx2"/>
              </a:buClr>
              <a:defRPr lang="en-US" sz="1600" dirty="0">
                <a:solidFill>
                  <a:schemeClr val="tx2"/>
                </a:solidFill>
              </a:defRPr>
            </a:lvl2pPr>
            <a:lvl3pPr>
              <a:buClr>
                <a:schemeClr val="tx2"/>
              </a:buClr>
              <a:defRPr lang="en-US" sz="1400" dirty="0">
                <a:solidFill>
                  <a:schemeClr val="tx2"/>
                </a:solidFill>
              </a:defRPr>
            </a:lvl3pPr>
            <a:lvl4pPr>
              <a:buClr>
                <a:schemeClr val="tx2"/>
              </a:buClr>
              <a:defRPr lang="en-US" sz="1200" dirty="0">
                <a:solidFill>
                  <a:schemeClr val="tx2"/>
                </a:solidFill>
              </a:defRPr>
            </a:lvl4pPr>
            <a:lvl5pPr>
              <a:buClr>
                <a:schemeClr val="tx2"/>
              </a:buClr>
              <a:defRPr lang="en-US" sz="1200" dirty="0">
                <a:solidFill>
                  <a:schemeClr val="tx2"/>
                </a:solidFill>
              </a:defRPr>
            </a:lvl5pPr>
            <a:lvl6pPr>
              <a:buClr>
                <a:schemeClr val="tx2"/>
              </a:buClr>
              <a:defRPr sz="1200">
                <a:solidFill>
                  <a:schemeClr val="tx2"/>
                </a:solidFill>
              </a:defRPr>
            </a:lvl6pPr>
            <a:lvl7pPr>
              <a:buClr>
                <a:schemeClr val="tx2"/>
              </a:buClr>
              <a:defRPr sz="1200">
                <a:solidFill>
                  <a:schemeClr val="tx2"/>
                </a:solidFill>
              </a:defRPr>
            </a:lvl7pPr>
            <a:lvl8pPr>
              <a:buClrTx/>
              <a:defRPr sz="1200">
                <a:solidFill>
                  <a:schemeClr val="tx2"/>
                </a:solidFill>
              </a:defRPr>
            </a:lvl8pPr>
            <a:lvl9pPr>
              <a:buClrTx/>
              <a:defRPr sz="1200">
                <a:solidFill>
                  <a:schemeClr val="tx2"/>
                </a:solidFill>
              </a:defRPr>
            </a:lvl9pPr>
          </a:lstStyle>
          <a:p>
            <a:pPr lvl="0"/>
            <a:r>
              <a:rPr lang="en-US"/>
              <a:t>Click to add graphic or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p:nvPr>
        </p:nvSpPr>
        <p:spPr bwMode="ltGray">
          <a:xfrm>
            <a:off x="6325029" y="1600201"/>
            <a:ext cx="5866973" cy="4572000"/>
          </a:xfrm>
          <a:solidFill>
            <a:srgbClr val="05142E"/>
          </a:solidFill>
        </p:spPr>
        <p:txBody>
          <a:bodyPr lIns="457200" tIns="457200" rIns="594360"/>
          <a:lstStyle>
            <a:lvl1pPr>
              <a:spcBef>
                <a:spcPts val="1200"/>
              </a:spcBef>
              <a:defRPr sz="1800">
                <a:solidFill>
                  <a:schemeClr val="tx2"/>
                </a:solidFill>
              </a:defRPr>
            </a:lvl1pPr>
            <a:lvl2pPr>
              <a:buClr>
                <a:schemeClr val="bg1"/>
              </a:buClr>
              <a:defRPr sz="1600">
                <a:solidFill>
                  <a:schemeClr val="tx2"/>
                </a:solidFill>
              </a:defRPr>
            </a:lvl2pPr>
            <a:lvl3pPr>
              <a:buClr>
                <a:schemeClr val="bg1"/>
              </a:buClr>
              <a:defRPr sz="1400">
                <a:solidFill>
                  <a:schemeClr val="tx2"/>
                </a:solidFill>
              </a:defRPr>
            </a:lvl3pPr>
            <a:lvl4pPr>
              <a:buClr>
                <a:schemeClr val="bg1"/>
              </a:buClr>
              <a:defRPr sz="1200">
                <a:solidFill>
                  <a:schemeClr val="tx2"/>
                </a:solidFill>
              </a:defRPr>
            </a:lvl4pPr>
            <a:lvl5pPr>
              <a:buClr>
                <a:schemeClr val="bg1"/>
              </a:buClr>
              <a:defRPr sz="1200">
                <a:solidFill>
                  <a:schemeClr val="tx2"/>
                </a:solidFill>
              </a:defRPr>
            </a:lvl5pPr>
            <a:lvl6pPr>
              <a:buClrTx/>
              <a:defRPr>
                <a:solidFill>
                  <a:schemeClr val="tx2"/>
                </a:solidFill>
              </a:defRPr>
            </a:lvl6pPr>
            <a:lvl7pPr>
              <a:buClrTx/>
              <a:defRPr>
                <a:solidFill>
                  <a:schemeClr val="tx2"/>
                </a:solidFill>
              </a:defRPr>
            </a:lvl7pPr>
            <a:lvl8pPr>
              <a:buClrTx/>
              <a:defRPr>
                <a:solidFill>
                  <a:schemeClr val="tx2"/>
                </a:solidFill>
              </a:defRPr>
            </a:lvl8pPr>
            <a:lvl9pPr>
              <a:buClrTx/>
              <a:defRPr>
                <a:solidFill>
                  <a:schemeClr val="tx2"/>
                </a:solidFill>
              </a:defRPr>
            </a:lvl9pPr>
          </a:lstStyle>
          <a:p>
            <a:pPr lvl="0"/>
            <a:endParaRPr lang="en-US"/>
          </a:p>
        </p:txBody>
      </p:sp>
      <p:sp>
        <p:nvSpPr>
          <p:cNvPr id="7" name="page number">
            <a:extLst>
              <a:ext uri="{FF2B5EF4-FFF2-40B4-BE49-F238E27FC236}">
                <a16:creationId xmlns:a16="http://schemas.microsoft.com/office/drawing/2014/main" id="{D983FE83-6F46-E243-A06F-8A5F08CBC6E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105866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495753"/>
            <a:ext cx="10515600" cy="698565"/>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5"/>
          <p:cNvSpPr txBox="1">
            <a:spLocks noGrp="1"/>
          </p:cNvSpPr>
          <p:nvPr>
            <p:ph type="body" idx="1"/>
          </p:nvPr>
        </p:nvSpPr>
        <p:spPr>
          <a:xfrm>
            <a:off x="838200" y="1673257"/>
            <a:ext cx="10515600" cy="3511485"/>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4" name="Title 3">
            <a:extLst>
              <a:ext uri="{FF2B5EF4-FFF2-40B4-BE49-F238E27FC236}">
                <a16:creationId xmlns:a16="http://schemas.microsoft.com/office/drawing/2014/main" id="{9848F522-F8B8-97D3-B779-FF8A5DA4611C}"/>
              </a:ext>
            </a:extLst>
          </p:cNvPr>
          <p:cNvSpPr>
            <a:spLocks noGrp="1"/>
          </p:cNvSpPr>
          <p:nvPr>
            <p:ph type="title"/>
          </p:nvPr>
        </p:nvSpPr>
        <p:spPr/>
        <p:txBody>
          <a:bodyPr>
            <a:normAutofit/>
          </a:bodyPr>
          <a:lstStyle/>
          <a:p>
            <a:r>
              <a:rPr lang="en-US" sz="3600">
                <a:solidFill>
                  <a:schemeClr val="bg1"/>
                </a:solidFill>
                <a:latin typeface="Calibri" panose="020F0502020204030204" pitchFamily="34" charset="0"/>
                <a:cs typeface="Calibri" panose="020F0502020204030204" pitchFamily="34" charset="0"/>
              </a:rPr>
              <a:t>An Open-Source Certifier Framework for Confidential Computing</a:t>
            </a:r>
            <a:endParaRPr lang="en-US">
              <a:solidFill>
                <a:schemeClr val="bg1"/>
              </a:solidFill>
            </a:endParaRPr>
          </a:p>
        </p:txBody>
      </p:sp>
      <p:sp>
        <p:nvSpPr>
          <p:cNvPr id="5" name="Text Placeholder 4">
            <a:extLst>
              <a:ext uri="{FF2B5EF4-FFF2-40B4-BE49-F238E27FC236}">
                <a16:creationId xmlns:a16="http://schemas.microsoft.com/office/drawing/2014/main" id="{3F766831-7FB3-F9C9-3260-38FDB3B8C910}"/>
              </a:ext>
            </a:extLst>
          </p:cNvPr>
          <p:cNvSpPr>
            <a:spLocks noGrp="1"/>
          </p:cNvSpPr>
          <p:nvPr>
            <p:ph type="body" idx="1"/>
          </p:nvPr>
        </p:nvSpPr>
        <p:spPr>
          <a:xfrm>
            <a:off x="2586137" y="4410527"/>
            <a:ext cx="7349412" cy="1655763"/>
          </a:xfrm>
        </p:spPr>
        <p:txBody>
          <a:bodyPr/>
          <a:lstStyle/>
          <a:p>
            <a:r>
              <a:rPr lang="en-US" dirty="0"/>
              <a:t>John </a:t>
            </a:r>
            <a:r>
              <a:rPr lang="en-US" dirty="0" err="1"/>
              <a:t>Manferdelli</a:t>
            </a:r>
            <a:r>
              <a:rPr lang="en-US" dirty="0"/>
              <a:t>, CC Project Director</a:t>
            </a:r>
          </a:p>
          <a:p>
            <a:r>
              <a:rPr lang="en-US" dirty="0"/>
              <a:t>Ye Li, Sr. Engineer</a:t>
            </a:r>
          </a:p>
          <a:p>
            <a:r>
              <a:rPr lang="en-US"/>
              <a:t>June 29, 2023</a:t>
            </a:r>
          </a:p>
          <a:p>
            <a:endParaRPr lang="en-US" dirty="0"/>
          </a:p>
          <a:p>
            <a:endParaRPr lang="en-US" dirty="0"/>
          </a:p>
        </p:txBody>
      </p:sp>
      <p:pic>
        <p:nvPicPr>
          <p:cNvPr id="3" name="Picture 2">
            <a:extLst>
              <a:ext uri="{FF2B5EF4-FFF2-40B4-BE49-F238E27FC236}">
                <a16:creationId xmlns:a16="http://schemas.microsoft.com/office/drawing/2014/main" id="{F8CB87F3-E6FF-DB4D-883D-57014C689AEE}"/>
              </a:ext>
            </a:extLst>
          </p:cNvPr>
          <p:cNvPicPr>
            <a:picLocks noChangeAspect="1"/>
          </p:cNvPicPr>
          <p:nvPr/>
        </p:nvPicPr>
        <p:blipFill rotWithShape="1">
          <a:blip r:embed="rId3"/>
          <a:srcRect t="34796" b="35339"/>
          <a:stretch/>
        </p:blipFill>
        <p:spPr>
          <a:xfrm>
            <a:off x="9484698" y="0"/>
            <a:ext cx="2707302" cy="8540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829560" y="316910"/>
            <a:ext cx="8540684" cy="793750"/>
          </a:xfrm>
        </p:spPr>
        <p:txBody>
          <a:bodyPr>
            <a:normAutofit/>
          </a:bodyPr>
          <a:lstStyle/>
          <a:p>
            <a:r>
              <a:rPr lang="en-US"/>
              <a:t>Platform Policy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511333" y="1302767"/>
            <a:ext cx="11169333" cy="111066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lgn="l" fontAlgn="base"/>
            <a:r>
              <a:rPr lang="en-US" sz="2400">
                <a:solidFill>
                  <a:schemeClr val="tx2"/>
                </a:solidFill>
              </a:rPr>
              <a:t>Used to verify platform characteristics</a:t>
            </a:r>
            <a:endParaRPr lang="en-US" sz="2000">
              <a:solidFill>
                <a:srgbClr val="00B050"/>
              </a:solidFill>
              <a:cs typeface="Calibri" panose="020F0502020204030204" pitchFamily="34" charset="0"/>
            </a:endParaRPr>
          </a:p>
        </p:txBody>
      </p:sp>
      <p:sp>
        <p:nvSpPr>
          <p:cNvPr id="4" name="Content Placeholder 2">
            <a:extLst>
              <a:ext uri="{FF2B5EF4-FFF2-40B4-BE49-F238E27FC236}">
                <a16:creationId xmlns:a16="http://schemas.microsoft.com/office/drawing/2014/main" id="{A4D9C6CC-B43D-74DD-7DF2-F2890F0306EA}"/>
              </a:ext>
            </a:extLst>
          </p:cNvPr>
          <p:cNvSpPr txBox="1">
            <a:spLocks/>
          </p:cNvSpPr>
          <p:nvPr/>
        </p:nvSpPr>
        <p:spPr>
          <a:xfrm>
            <a:off x="948964" y="2408298"/>
            <a:ext cx="10294069" cy="2041404"/>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Key[</a:t>
            </a:r>
            <a:r>
              <a:rPr lang="en-US" sz="2000" err="1">
                <a:solidFill>
                  <a:schemeClr val="tx2"/>
                </a:solidFill>
              </a:rPr>
              <a:t>rsa</a:t>
            </a:r>
            <a:r>
              <a:rPr lang="en-US" sz="2000">
                <a:solidFill>
                  <a:schemeClr val="tx2"/>
                </a:solidFill>
              </a:rPr>
              <a:t>, </a:t>
            </a:r>
            <a:r>
              <a:rPr lang="en-US" sz="2000" err="1">
                <a:solidFill>
                  <a:schemeClr val="tx2"/>
                </a:solidFill>
              </a:rPr>
              <a:t>ARKKey</a:t>
            </a:r>
            <a:r>
              <a:rPr lang="en-US" sz="2000">
                <a:solidFill>
                  <a:schemeClr val="tx2"/>
                </a:solidFill>
              </a:rPr>
              <a:t>, aeb214025256a56863fe9aa9c9f1cca153af4416] is-trusted-for-attestation</a:t>
            </a:r>
          </a:p>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platform[</a:t>
            </a:r>
            <a:r>
              <a:rPr lang="en-US" sz="2000" err="1">
                <a:solidFill>
                  <a:schemeClr val="tx2"/>
                </a:solidFill>
              </a:rPr>
              <a:t>amd-sev-snp</a:t>
            </a:r>
            <a:r>
              <a:rPr lang="en-US" sz="2000">
                <a:solidFill>
                  <a:schemeClr val="tx2"/>
                </a:solidFill>
              </a:rPr>
              <a:t>, debug:  no, migrate:  no, </a:t>
            </a:r>
            <a:r>
              <a:rPr lang="en-US" sz="2000" err="1">
                <a:solidFill>
                  <a:schemeClr val="tx2"/>
                </a:solidFill>
              </a:rPr>
              <a:t>api</a:t>
            </a:r>
            <a:r>
              <a:rPr lang="en-US" sz="2000">
                <a:solidFill>
                  <a:schemeClr val="tx2"/>
                </a:solidFill>
              </a:rPr>
              <a:t>-major:  &gt;= 0, </a:t>
            </a:r>
            <a:r>
              <a:rPr lang="en-US" sz="2000" err="1">
                <a:solidFill>
                  <a:schemeClr val="tx2"/>
                </a:solidFill>
              </a:rPr>
              <a:t>api</a:t>
            </a:r>
            <a:r>
              <a:rPr lang="en-US" sz="2000">
                <a:solidFill>
                  <a:schemeClr val="tx2"/>
                </a:solidFill>
              </a:rPr>
              <a:t>-minor:  &gt;= 0, </a:t>
            </a:r>
            <a:r>
              <a:rPr lang="en-US" sz="2000" err="1">
                <a:solidFill>
                  <a:schemeClr val="tx2"/>
                </a:solidFill>
              </a:rPr>
              <a:t>smt</a:t>
            </a:r>
            <a:r>
              <a:rPr lang="en-US" sz="2000">
                <a:solidFill>
                  <a:schemeClr val="tx2"/>
                </a:solidFill>
              </a:rPr>
              <a:t>:  no, </a:t>
            </a:r>
            <a:r>
              <a:rPr lang="en-US" sz="2000" err="1">
                <a:solidFill>
                  <a:schemeClr val="tx2"/>
                </a:solidFill>
              </a:rPr>
              <a:t>tcb</a:t>
            </a:r>
            <a:r>
              <a:rPr lang="en-US" sz="2000">
                <a:solidFill>
                  <a:schemeClr val="tx2"/>
                </a:solidFill>
              </a:rPr>
              <a:t>-version:  = 3458764513820573973] has-trusted-platform-property</a:t>
            </a:r>
          </a:p>
          <a:p>
            <a:pPr>
              <a:buClr>
                <a:srgbClr val="F7F7F7"/>
              </a:buClr>
              <a:buNone/>
            </a:pPr>
            <a:endParaRPr lang="en-US"/>
          </a:p>
        </p:txBody>
      </p:sp>
      <p:sp>
        <p:nvSpPr>
          <p:cNvPr id="5" name="Content Placeholder 7">
            <a:extLst>
              <a:ext uri="{FF2B5EF4-FFF2-40B4-BE49-F238E27FC236}">
                <a16:creationId xmlns:a16="http://schemas.microsoft.com/office/drawing/2014/main" id="{4DFD4EE5-387A-6D0F-83A5-CF5F083BDF62}"/>
              </a:ext>
            </a:extLst>
          </p:cNvPr>
          <p:cNvSpPr txBox="1">
            <a:spLocks/>
          </p:cNvSpPr>
          <p:nvPr/>
        </p:nvSpPr>
        <p:spPr bwMode="ltGray">
          <a:xfrm>
            <a:off x="650451" y="4637987"/>
            <a:ext cx="11169333" cy="772999"/>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buNone/>
            </a:pPr>
            <a:r>
              <a:rPr lang="en-US" sz="2000">
                <a:solidFill>
                  <a:srgbClr val="00B050"/>
                </a:solidFill>
                <a:cs typeface="Calibri" panose="020F0502020204030204" pitchFamily="34" charset="0"/>
              </a:rPr>
              <a:t>Supplants the need to use external attestation services and preserves privacy and control.</a:t>
            </a:r>
          </a:p>
        </p:txBody>
      </p:sp>
    </p:spTree>
    <p:extLst>
      <p:ext uri="{BB962C8B-B14F-4D97-AF65-F5344CB8AC3E}">
        <p14:creationId xmlns:p14="http://schemas.microsoft.com/office/powerpoint/2010/main" val="13745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703427" y="370451"/>
            <a:ext cx="11168062" cy="793750"/>
          </a:xfrm>
        </p:spPr>
        <p:txBody>
          <a:bodyPr>
            <a:normAutofit/>
          </a:bodyPr>
          <a:lstStyle/>
          <a:p>
            <a:r>
              <a:rPr lang="en-US"/>
              <a:t>Certifier Service: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413068" y="1491184"/>
            <a:ext cx="11169333" cy="3875632"/>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a:ea typeface="Times New Roman" panose="02020603050405020304" pitchFamily="18" charset="0"/>
              </a:rPr>
              <a:t>Service provides a </a:t>
            </a:r>
            <a:r>
              <a:rPr lang="en-US" sz="2400" b="1">
                <a:solidFill>
                  <a:srgbClr val="7030A0"/>
                </a:solidFill>
                <a:ea typeface="Times New Roman" panose="02020603050405020304" pitchFamily="18" charset="0"/>
              </a:rPr>
              <a:t>policy language</a:t>
            </a:r>
            <a:r>
              <a:rPr lang="en-US" sz="2400">
                <a:ea typeface="Times New Roman" panose="02020603050405020304" pitchFamily="18" charset="0"/>
              </a:rPr>
              <a:t>, </a:t>
            </a:r>
            <a:r>
              <a:rPr lang="en-US" sz="2400" b="1">
                <a:solidFill>
                  <a:srgbClr val="7030A0"/>
                </a:solidFill>
                <a:ea typeface="Times New Roman" panose="02020603050405020304" pitchFamily="18" charset="0"/>
              </a:rPr>
              <a:t>evidence formats</a:t>
            </a:r>
            <a:r>
              <a:rPr lang="en-US" sz="2400">
                <a:ea typeface="Times New Roman" panose="02020603050405020304" pitchFamily="18" charset="0"/>
              </a:rPr>
              <a:t>, and </a:t>
            </a:r>
            <a:r>
              <a:rPr lang="en-US" sz="2400" b="1">
                <a:solidFill>
                  <a:srgbClr val="7030A0"/>
                </a:solidFill>
                <a:ea typeface="Times New Roman" panose="02020603050405020304" pitchFamily="18" charset="0"/>
              </a:rPr>
              <a:t>policy evaluation</a:t>
            </a:r>
            <a:r>
              <a:rPr lang="en-US" sz="2400">
                <a:ea typeface="Times New Roman" panose="02020603050405020304" pitchFamily="18" charset="0"/>
              </a:rPr>
              <a:t> to determine when a Confidential Computing application should be trusted.  </a:t>
            </a:r>
          </a:p>
          <a:p>
            <a:pPr marL="800100" lvl="1" indent="-342900">
              <a:spcBef>
                <a:spcPts val="0"/>
              </a:spcBef>
              <a:spcAft>
                <a:spcPts val="800"/>
              </a:spcAft>
              <a:buFont typeface="+mj-lt"/>
              <a:buAutoNum type="arabicPeriod"/>
            </a:pPr>
            <a:r>
              <a:rPr lang="en-US" sz="2000">
                <a:solidFill>
                  <a:schemeClr val="tx1"/>
                </a:solidFill>
                <a:ea typeface="Times New Roman" panose="02020603050405020304" pitchFamily="18" charset="0"/>
              </a:rPr>
              <a:t>Evidence submitted and evaluated includes platform attestation reports.  Other formats converted to “canonical form.”</a:t>
            </a:r>
          </a:p>
          <a:p>
            <a:pPr marL="342900" indent="-342900">
              <a:spcBef>
                <a:spcPts val="0"/>
              </a:spcBef>
              <a:spcAft>
                <a:spcPts val="800"/>
              </a:spcAft>
              <a:buFont typeface="+mj-lt"/>
              <a:buAutoNum type="arabicPeriod"/>
            </a:pPr>
            <a:r>
              <a:rPr lang="en-US" sz="2400">
                <a:ea typeface="Times New Roman" panose="02020603050405020304" pitchFamily="18" charset="0"/>
              </a:rPr>
              <a:t>Utilities to </a:t>
            </a:r>
            <a:r>
              <a:rPr lang="en-US" sz="2400" b="1">
                <a:solidFill>
                  <a:schemeClr val="accent1"/>
                </a:solidFill>
                <a:ea typeface="Times New Roman" panose="02020603050405020304" pitchFamily="18" charset="0"/>
              </a:rPr>
              <a:t>generate keys </a:t>
            </a:r>
            <a:r>
              <a:rPr lang="en-US" sz="2400">
                <a:ea typeface="Times New Roman" panose="02020603050405020304" pitchFamily="18" charset="0"/>
              </a:rPr>
              <a:t>and </a:t>
            </a:r>
            <a:r>
              <a:rPr lang="en-US" sz="2400" b="1">
                <a:solidFill>
                  <a:schemeClr val="accent1"/>
                </a:solidFill>
                <a:ea typeface="Times New Roman" panose="02020603050405020304" pitchFamily="18" charset="0"/>
              </a:rPr>
              <a:t>write policy</a:t>
            </a:r>
            <a:r>
              <a:rPr lang="en-US" sz="2400">
                <a:ea typeface="Times New Roman" panose="02020603050405020304" pitchFamily="18" charset="0"/>
              </a:rPr>
              <a:t>.</a:t>
            </a:r>
          </a:p>
          <a:p>
            <a:pPr marL="342900" indent="-342900">
              <a:spcBef>
                <a:spcPts val="0"/>
              </a:spcBef>
              <a:spcAft>
                <a:spcPts val="800"/>
              </a:spcAft>
              <a:buFont typeface="+mj-lt"/>
              <a:buAutoNum type="arabicPeriod"/>
            </a:pPr>
            <a:r>
              <a:rPr lang="en-US" sz="2400">
                <a:ea typeface="Times New Roman" panose="02020603050405020304" pitchFamily="18" charset="0"/>
              </a:rPr>
              <a:t>Checks </a:t>
            </a:r>
            <a:r>
              <a:rPr lang="en-US" sz="2400" b="1">
                <a:solidFill>
                  <a:srgbClr val="00B050"/>
                </a:solidFill>
                <a:ea typeface="Times New Roman" panose="02020603050405020304" pitchFamily="18" charset="0"/>
              </a:rPr>
              <a:t>program</a:t>
            </a:r>
            <a:r>
              <a:rPr lang="en-US" sz="2400">
                <a:ea typeface="Times New Roman" panose="02020603050405020304" pitchFamily="18" charset="0"/>
              </a:rPr>
              <a:t> and </a:t>
            </a:r>
            <a:r>
              <a:rPr lang="en-US" sz="2400" b="1">
                <a:solidFill>
                  <a:srgbClr val="00B050"/>
                </a:solidFill>
                <a:ea typeface="Times New Roman" panose="02020603050405020304" pitchFamily="18" charset="0"/>
              </a:rPr>
              <a:t>platform policy</a:t>
            </a:r>
          </a:p>
          <a:p>
            <a:pPr marL="342900" indent="-342900">
              <a:spcBef>
                <a:spcPts val="0"/>
              </a:spcBef>
              <a:spcAft>
                <a:spcPts val="800"/>
              </a:spcAft>
              <a:buFont typeface="+mj-lt"/>
              <a:buAutoNum type="arabicPeriod"/>
            </a:pPr>
            <a:r>
              <a:rPr lang="en-US" sz="2400">
                <a:ea typeface="Times New Roman" panose="02020603050405020304" pitchFamily="18" charset="0"/>
              </a:rPr>
              <a:t>Issues “</a:t>
            </a:r>
            <a:r>
              <a:rPr lang="en-US" sz="2400" b="1">
                <a:solidFill>
                  <a:srgbClr val="C00000"/>
                </a:solidFill>
                <a:ea typeface="Times New Roman" panose="02020603050405020304" pitchFamily="18" charset="0"/>
              </a:rPr>
              <a:t>Admissions Certificate for Security Domain</a:t>
            </a:r>
            <a:r>
              <a:rPr lang="en-US" sz="2400">
                <a:ea typeface="Times New Roman" panose="02020603050405020304" pitchFamily="18" charset="0"/>
              </a:rPr>
              <a:t>”</a:t>
            </a:r>
          </a:p>
        </p:txBody>
      </p:sp>
    </p:spTree>
    <p:extLst>
      <p:ext uri="{BB962C8B-B14F-4D97-AF65-F5344CB8AC3E}">
        <p14:creationId xmlns:p14="http://schemas.microsoft.com/office/powerpoint/2010/main" val="282828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a:t>Cross-platform </a:t>
            </a:r>
            <a:r>
              <a:rPr lang="en-US"/>
              <a:t>I</a:t>
            </a:r>
            <a:r>
              <a:rPr lang="en-US" sz="3600"/>
              <a:t>nterop</a:t>
            </a:r>
            <a:endParaRPr lang="en-US"/>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365412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1020297" y="405353"/>
            <a:ext cx="10818656" cy="793750"/>
          </a:xfrm>
        </p:spPr>
        <p:txBody>
          <a:bodyPr>
            <a:normAutofit/>
          </a:bodyPr>
          <a:lstStyle/>
          <a:p>
            <a:r>
              <a:rPr lang="en-US"/>
              <a:t>More to come... </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763747" y="1991833"/>
            <a:ext cx="10818655" cy="2372128"/>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fontAlgn="base">
              <a:buFont typeface="Wingdings" pitchFamily="2" charset="2"/>
              <a:buChar char="§"/>
            </a:pPr>
            <a:r>
              <a:rPr lang="en-US" sz="2400" dirty="0"/>
              <a:t>Security review</a:t>
            </a:r>
          </a:p>
          <a:p>
            <a:pPr marL="342900" indent="-342900" fontAlgn="base">
              <a:buFont typeface="Wingdings" pitchFamily="2" charset="2"/>
              <a:buChar char="§"/>
            </a:pPr>
            <a:r>
              <a:rPr lang="en-US" sz="2400" dirty="0"/>
              <a:t>GPU support</a:t>
            </a:r>
          </a:p>
          <a:p>
            <a:pPr marL="342900" indent="-342900" fontAlgn="base">
              <a:buFont typeface="Wingdings" pitchFamily="2" charset="2"/>
              <a:buChar char="§"/>
            </a:pPr>
            <a:r>
              <a:rPr lang="en-US" sz="2400" dirty="0"/>
              <a:t>Python bindings</a:t>
            </a:r>
          </a:p>
          <a:p>
            <a:pPr marL="342900" indent="-342900" fontAlgn="base">
              <a:buFont typeface="Wingdings" pitchFamily="2" charset="2"/>
              <a:buChar char="§"/>
            </a:pPr>
            <a:r>
              <a:rPr lang="en-US" sz="2400" dirty="0"/>
              <a:t>Rust Client</a:t>
            </a:r>
          </a:p>
          <a:p>
            <a:pPr>
              <a:buNone/>
            </a:pPr>
            <a:endParaRPr lang="en-US" sz="3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585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87059" y="175325"/>
            <a:ext cx="10580927" cy="793750"/>
          </a:xfrm>
        </p:spPr>
        <p:txBody>
          <a:bodyPr/>
          <a:lstStyle/>
          <a:p>
            <a:r>
              <a:rPr lang="en-US" sz="3200"/>
              <a:t>Join the Party...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8344"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None/>
            </a:pPr>
            <a:r>
              <a:rPr lang="en-US" sz="2400">
                <a:latin typeface="Calibri" panose="020F0502020204030204" pitchFamily="34" charset="0"/>
                <a:cs typeface="Calibri" panose="020F0502020204030204" pitchFamily="34" charset="0"/>
              </a:rPr>
              <a:t>Open-Source project</a:t>
            </a:r>
          </a:p>
          <a:p>
            <a:pPr marL="615950" lvl="1" indent="-342900">
              <a:spcBef>
                <a:spcPts val="400"/>
              </a:spcBef>
            </a:pPr>
            <a:r>
              <a:rPr lang="en-US" sz="2000" err="1">
                <a:solidFill>
                  <a:schemeClr val="tx1"/>
                </a:solidFill>
                <a:latin typeface="Calibri" panose="020F0502020204030204" pitchFamily="34" charset="0"/>
                <a:cs typeface="Calibri" panose="020F0502020204030204" pitchFamily="34" charset="0"/>
              </a:rPr>
              <a:t>github.com</a:t>
            </a:r>
            <a:r>
              <a:rPr lang="en-US" sz="2000">
                <a:solidFill>
                  <a:schemeClr val="tx1"/>
                </a:solidFill>
                <a:latin typeface="Calibri" panose="020F0502020204030204" pitchFamily="34" charset="0"/>
                <a:cs typeface="Calibri" panose="020F0502020204030204" pitchFamily="34" charset="0"/>
              </a:rPr>
              <a:t>/</a:t>
            </a:r>
            <a:r>
              <a:rPr lang="en-US" sz="2000" err="1">
                <a:solidFill>
                  <a:schemeClr val="tx1"/>
                </a:solidFill>
                <a:latin typeface="-apple-system"/>
              </a:rPr>
              <a:t>vmware</a:t>
            </a:r>
            <a:r>
              <a:rPr lang="en-US" sz="2000">
                <a:solidFill>
                  <a:schemeClr val="tx1"/>
                </a:solidFill>
                <a:latin typeface="-apple-system"/>
              </a:rPr>
              <a:t>-research/certifier-framework-for-confidential-computing</a:t>
            </a:r>
          </a:p>
          <a:p>
            <a:pPr marL="615950" lvl="1" indent="-342900">
              <a:spcBef>
                <a:spcPts val="400"/>
              </a:spcBef>
            </a:pPr>
            <a:r>
              <a:rPr lang="en-US" sz="2000">
                <a:solidFill>
                  <a:schemeClr val="tx1"/>
                </a:solidFill>
                <a:latin typeface="-apple-system"/>
                <a:cs typeface="Calibri" panose="020F0502020204030204" pitchFamily="34" charset="0"/>
              </a:rPr>
              <a:t>Apache license</a:t>
            </a:r>
          </a:p>
          <a:p>
            <a:pPr marL="615950" lvl="1" indent="-342900">
              <a:spcBef>
                <a:spcPts val="400"/>
              </a:spcBef>
            </a:pPr>
            <a:r>
              <a:rPr lang="en-US" sz="2000">
                <a:solidFill>
                  <a:schemeClr val="tx1"/>
                </a:solidFill>
                <a:latin typeface="-apple-system"/>
                <a:cs typeface="Calibri" panose="020F0502020204030204" pitchFamily="34" charset="0"/>
              </a:rPr>
              <a:t>Contributions and new contributors are welcome</a:t>
            </a:r>
          </a:p>
          <a:p>
            <a:pPr marL="615950" lvl="1" indent="-342900">
              <a:spcBef>
                <a:spcPts val="400"/>
              </a:spcBef>
            </a:pPr>
            <a:r>
              <a:rPr lang="en-US" sz="2000">
                <a:solidFill>
                  <a:schemeClr val="tx1"/>
                </a:solidFill>
                <a:latin typeface="-apple-system"/>
                <a:cs typeface="Calibri" panose="020F0502020204030204" pitchFamily="34" charset="0"/>
              </a:rPr>
              <a:t>Make Confidential Computing an open Universal Platform</a:t>
            </a:r>
            <a:endParaRPr lang="en-US" sz="2000">
              <a:solidFill>
                <a:schemeClr val="tx1"/>
              </a:solidFill>
              <a:latin typeface="Calibri" panose="020F0502020204030204" pitchFamily="34" charset="0"/>
              <a:cs typeface="Calibri" panose="020F0502020204030204" pitchFamily="34" charset="0"/>
            </a:endParaRPr>
          </a:p>
          <a:p>
            <a:pPr lvl="1" indent="0">
              <a:spcBef>
                <a:spcPts val="400"/>
              </a:spcBef>
              <a:buNone/>
            </a:pPr>
            <a:endParaRPr lang="en-US" sz="1800">
              <a:solidFill>
                <a:schemeClr val="tx1"/>
              </a:solidFill>
            </a:endParaRPr>
          </a:p>
        </p:txBody>
      </p:sp>
      <p:pic>
        <p:nvPicPr>
          <p:cNvPr id="3074" name="Picture 2" descr="GitHub black logo landscape transparent PNG - StickPNG">
            <a:extLst>
              <a:ext uri="{FF2B5EF4-FFF2-40B4-BE49-F238E27FC236}">
                <a16:creationId xmlns:a16="http://schemas.microsoft.com/office/drawing/2014/main" id="{31D06450-4F62-38B2-65D7-D949CF9D9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E15000-5E67-1B47-EFA5-CE9DA9B75E62}"/>
              </a:ext>
            </a:extLst>
          </p:cNvPr>
          <p:cNvPicPr>
            <a:picLocks noChangeAspect="1"/>
          </p:cNvPicPr>
          <p:nvPr/>
        </p:nvPicPr>
        <p:blipFill rotWithShape="1">
          <a:blip r:embed="rId4"/>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77721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80900-2A71-B7B2-B707-D07C767A3C19}"/>
              </a:ext>
            </a:extLst>
          </p:cNvPr>
          <p:cNvSpPr txBox="1"/>
          <p:nvPr/>
        </p:nvSpPr>
        <p:spPr>
          <a:xfrm>
            <a:off x="3668486" y="2405744"/>
            <a:ext cx="3608680" cy="923330"/>
          </a:xfrm>
          <a:prstGeom prst="rect">
            <a:avLst/>
          </a:prstGeom>
          <a:noFill/>
        </p:spPr>
        <p:txBody>
          <a:bodyPr wrap="none" rtlCol="0">
            <a:spAutoFit/>
          </a:bodyPr>
          <a:lstStyle/>
          <a:p>
            <a:r>
              <a:rPr lang="en-US" sz="5400"/>
              <a:t>Thank you!</a:t>
            </a:r>
          </a:p>
        </p:txBody>
      </p:sp>
      <p:sp>
        <p:nvSpPr>
          <p:cNvPr id="3" name="Text Placeholder 4">
            <a:extLst>
              <a:ext uri="{FF2B5EF4-FFF2-40B4-BE49-F238E27FC236}">
                <a16:creationId xmlns:a16="http://schemas.microsoft.com/office/drawing/2014/main" id="{F612649E-DA39-CF95-9A35-D5057138CD1F}"/>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a:t>John </a:t>
            </a:r>
            <a:r>
              <a:rPr lang="en-US" sz="2400" err="1"/>
              <a:t>Manferdelli</a:t>
            </a:r>
            <a:r>
              <a:rPr lang="en-US" sz="2400"/>
              <a:t> &lt;</a:t>
            </a:r>
            <a:r>
              <a:rPr lang="en-US" sz="2400" err="1"/>
              <a:t>jmanferdelli@vmware.com</a:t>
            </a:r>
            <a:r>
              <a:rPr lang="en-US" sz="2400"/>
              <a:t>&gt;</a:t>
            </a:r>
          </a:p>
          <a:p>
            <a:endParaRPr lang="en-US" sz="2400"/>
          </a:p>
        </p:txBody>
      </p:sp>
    </p:spTree>
    <p:extLst>
      <p:ext uri="{BB962C8B-B14F-4D97-AF65-F5344CB8AC3E}">
        <p14:creationId xmlns:p14="http://schemas.microsoft.com/office/powerpoint/2010/main" val="113956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6EE26-4DD1-AFCC-6577-110EC824B311}"/>
              </a:ext>
            </a:extLst>
          </p:cNvPr>
          <p:cNvSpPr>
            <a:spLocks noGrp="1"/>
          </p:cNvSpPr>
          <p:nvPr>
            <p:ph type="title"/>
          </p:nvPr>
        </p:nvSpPr>
        <p:spPr>
          <a:xfrm>
            <a:off x="838200" y="361516"/>
            <a:ext cx="10515600" cy="606167"/>
          </a:xfrm>
        </p:spPr>
        <p:txBody>
          <a:bodyPr/>
          <a:lstStyle/>
          <a:p>
            <a:pPr algn="l" fontAlgn="base"/>
            <a:r>
              <a:rPr lang="en-US" sz="2800">
                <a:solidFill>
                  <a:schemeClr val="tx2"/>
                </a:solidFill>
                <a:latin typeface="Calibri" panose="020F0502020204030204" pitchFamily="34" charset="0"/>
                <a:cs typeface="Calibri" panose="020F0502020204030204" pitchFamily="34" charset="0"/>
              </a:rPr>
              <a:t>An Open-Source Certifier Framework for Confidential Computing</a:t>
            </a:r>
            <a:endParaRPr lang="en-US" sz="2800" b="0">
              <a:solidFill>
                <a:schemeClr val="tx2"/>
              </a:solidFill>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B202DAA6-3C4C-EB05-E339-0C2639677B86}"/>
              </a:ext>
            </a:extLst>
          </p:cNvPr>
          <p:cNvSpPr>
            <a:spLocks noGrp="1"/>
          </p:cNvSpPr>
          <p:nvPr>
            <p:ph type="body" idx="1"/>
          </p:nvPr>
        </p:nvSpPr>
        <p:spPr>
          <a:xfrm>
            <a:off x="762000" y="1235719"/>
            <a:ext cx="10515600" cy="2904995"/>
          </a:xfrm>
        </p:spPr>
        <p:txBody>
          <a:bodyPr>
            <a:noAutofit/>
          </a:bodyPr>
          <a:lstStyle/>
          <a:p>
            <a:pPr marL="76200" indent="0" algn="l" fontAlgn="base">
              <a:buNone/>
            </a:pPr>
            <a:r>
              <a:rPr lang="en-US" b="1">
                <a:solidFill>
                  <a:schemeClr val="tx2"/>
                </a:solidFill>
                <a:latin typeface="+mn-lt"/>
                <a:cs typeface="Calibri" panose="020F0502020204030204" pitchFamily="34" charset="0"/>
              </a:rPr>
              <a:t>Abstract:  </a:t>
            </a:r>
            <a:r>
              <a:rPr lang="en-US">
                <a:solidFill>
                  <a:schemeClr val="tx2"/>
                </a:solidFill>
                <a:latin typeface="+mn-lt"/>
                <a:cs typeface="Calibri" panose="020F0502020204030204" pitchFamily="34" charset="0"/>
              </a:rPr>
              <a:t>Confidential Computing is a foundational technology, but its adoption has been inhibited by the difficulty in implementing programs quickly even on a single platform.  In addition, fragmentation in the TEE platform market has prevented software portability and reuse across TEE technologies. In this session, we will discuss the </a:t>
            </a:r>
            <a:r>
              <a:rPr lang="en-US" i="1">
                <a:solidFill>
                  <a:schemeClr val="tx2"/>
                </a:solidFill>
                <a:latin typeface="+mn-lt"/>
                <a:cs typeface="Calibri" panose="020F0502020204030204" pitchFamily="34" charset="0"/>
              </a:rPr>
              <a:t>Certifier Framework for Confidential Computing</a:t>
            </a:r>
            <a:r>
              <a:rPr lang="en-US">
                <a:solidFill>
                  <a:schemeClr val="tx2"/>
                </a:solidFill>
                <a:latin typeface="+mn-lt"/>
                <a:cs typeface="Calibri" panose="020F0502020204030204" pitchFamily="34" charset="0"/>
              </a:rPr>
              <a:t>, an open-source project offering a simple, general API and accompanying service for managing attestation in scaled CC programs. With a half dozen or so API calls, a developer can incorporate CC into their software without deep expertise in security and platform-specific TEE technologies. Furthermore, the framework also decouples trust policy from program code and supports managed deployment.  We’ll cover the programming model, trust model and support (including policy and key storage) that makes the Certifier Framework easy to use and broadly applicable.</a:t>
            </a:r>
          </a:p>
          <a:p>
            <a:pPr>
              <a:spcAft>
                <a:spcPts val="600"/>
              </a:spcAft>
            </a:pPr>
            <a:endParaRPr lang="en-US">
              <a:solidFill>
                <a:schemeClr val="tx2"/>
              </a:solidFill>
              <a:latin typeface="+mn-lt"/>
              <a:cs typeface="Calibri" panose="020F0502020204030204" pitchFamily="34" charset="0"/>
            </a:endParaRPr>
          </a:p>
          <a:p>
            <a:pPr marL="76200" indent="0">
              <a:buNone/>
            </a:pPr>
            <a:endParaRPr lang="en-US">
              <a:latin typeface="+mn-lt"/>
            </a:endParaRPr>
          </a:p>
        </p:txBody>
      </p:sp>
    </p:spTree>
    <p:extLst>
      <p:ext uri="{BB962C8B-B14F-4D97-AF65-F5344CB8AC3E}">
        <p14:creationId xmlns:p14="http://schemas.microsoft.com/office/powerpoint/2010/main" val="68312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63879" y="27646"/>
            <a:ext cx="10512425" cy="774700"/>
          </a:xfrm>
        </p:spPr>
        <p:txBody>
          <a:bodyPr>
            <a:normAutofit/>
          </a:bodyPr>
          <a:lstStyle/>
          <a:p>
            <a:r>
              <a:rPr lang="en-US" sz="3200"/>
              <a:t>Summary: Removing Barriers with CC + Certifier</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680525" y="899351"/>
            <a:ext cx="10495779" cy="774540"/>
          </a:xfrm>
          <a:prstGeom prst="rect">
            <a:avLst/>
          </a:prstGeom>
          <a:solidFill>
            <a:schemeClr val="accent3">
              <a:lumMod val="20000"/>
              <a:lumOff val="80000"/>
            </a:schemeClr>
          </a:solidFill>
          <a:ln>
            <a:solidFill>
              <a:srgbClr val="002060"/>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spcBef>
                <a:spcPts val="200"/>
              </a:spcBef>
              <a:buNone/>
            </a:pPr>
            <a:r>
              <a:rPr lang="en-US" sz="1799">
                <a:latin typeface="Calibri" panose="020F0502020204030204" pitchFamily="34" charset="0"/>
                <a:cs typeface="Calibri" panose="020F0502020204030204" pitchFamily="34" charset="0"/>
              </a:rPr>
              <a:t>Verifiably secure operational properties (confidentiality, integrity, policy compliance) no matter where a program runs.  Safe against malware and “insiders.”</a:t>
            </a:r>
          </a:p>
        </p:txBody>
      </p:sp>
      <p:sp>
        <p:nvSpPr>
          <p:cNvPr id="12" name="Content Placeholder 2">
            <a:extLst>
              <a:ext uri="{FF2B5EF4-FFF2-40B4-BE49-F238E27FC236}">
                <a16:creationId xmlns:a16="http://schemas.microsoft.com/office/drawing/2014/main" id="{0B1BB2A5-6552-984F-B755-7C3C7E614F1B}"/>
              </a:ext>
            </a:extLst>
          </p:cNvPr>
          <p:cNvSpPr txBox="1">
            <a:spLocks/>
          </p:cNvSpPr>
          <p:nvPr/>
        </p:nvSpPr>
        <p:spPr>
          <a:xfrm>
            <a:off x="162940" y="1850043"/>
            <a:ext cx="3864680" cy="4291965"/>
          </a:xfrm>
          <a:prstGeom prst="rect">
            <a:avLst/>
          </a:prstGeom>
          <a:ln>
            <a:solidFill>
              <a:srgbClr val="FF0000"/>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Before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applications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Deploy the program safely (no changes)</a:t>
            </a:r>
          </a:p>
          <a:p>
            <a:pPr>
              <a:spcBef>
                <a:spcPts val="200"/>
              </a:spcBef>
              <a:buFont typeface="+mj-lt"/>
              <a:buAutoNum type="arabicPeriod"/>
            </a:pPr>
            <a:r>
              <a:rPr lang="en-US" sz="1400">
                <a:latin typeface="Calibri" panose="020F0502020204030204" pitchFamily="34" charset="0"/>
                <a:cs typeface="Calibri" panose="020F0502020204030204" pitchFamily="34" charset="0"/>
              </a:rPr>
              <a:t>Configure operating environment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other programs can’t interfere with safe program execution </a:t>
            </a:r>
          </a:p>
          <a:p>
            <a:pPr>
              <a:spcBef>
                <a:spcPts val="200"/>
              </a:spcBef>
              <a:buFont typeface="+mj-lt"/>
              <a:buAutoNum type="arabicPeriod"/>
            </a:pPr>
            <a:r>
              <a:rPr lang="en-US" sz="1400">
                <a:latin typeface="Calibri" panose="020F0502020204030204" pitchFamily="34" charset="0"/>
                <a:cs typeface="Calibri" panose="020F0502020204030204" pitchFamily="34" charset="0"/>
              </a:rPr>
              <a:t>Generate and deploy keys safely</a:t>
            </a:r>
          </a:p>
          <a:p>
            <a:pPr>
              <a:spcBef>
                <a:spcPts val="200"/>
              </a:spcBef>
              <a:buFont typeface="+mj-lt"/>
              <a:buAutoNum type="arabicPeriod"/>
            </a:pPr>
            <a:r>
              <a:rPr lang="en-US" sz="1400">
                <a:latin typeface="Calibri" panose="020F0502020204030204" pitchFamily="34" charset="0"/>
                <a:cs typeface="Calibri" panose="020F0502020204030204" pitchFamily="34" charset="0"/>
              </a:rPr>
              <a:t>Protect keys during use and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data is not visible to adversaries and can’t be changed in transmission or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trust infrastructure is reliable </a:t>
            </a:r>
          </a:p>
          <a:p>
            <a:pPr>
              <a:spcBef>
                <a:spcPts val="200"/>
              </a:spcBef>
              <a:buFont typeface="+mj-lt"/>
              <a:buAutoNum type="arabicPeriod"/>
            </a:pPr>
            <a:r>
              <a:rPr lang="en-US" sz="1400">
                <a:latin typeface="Calibri" panose="020F0502020204030204" pitchFamily="34" charset="0"/>
                <a:cs typeface="Calibri" panose="020F0502020204030204" pitchFamily="34" charset="0"/>
              </a:rPr>
              <a:t>Audit to verify this all happened</a:t>
            </a:r>
          </a:p>
          <a:p>
            <a:pPr marL="0" indent="0">
              <a:spcBef>
                <a:spcPts val="200"/>
              </a:spcBef>
              <a:buNone/>
            </a:pPr>
            <a:r>
              <a:rPr lang="en-US" sz="1600">
                <a:solidFill>
                  <a:srgbClr val="FF0000"/>
                </a:solidFill>
                <a:latin typeface="Calibri" panose="020F0502020204030204" pitchFamily="34" charset="0"/>
                <a:cs typeface="Calibri" panose="020F0502020204030204" pitchFamily="34" charset="0"/>
              </a:rPr>
              <a:t>Consequence: </a:t>
            </a:r>
          </a:p>
          <a:p>
            <a:pPr>
              <a:spcBef>
                <a:spcPts val="200"/>
              </a:spcBef>
            </a:pPr>
            <a:r>
              <a:rPr lang="en-US" sz="1600">
                <a:solidFill>
                  <a:srgbClr val="FF0000"/>
                </a:solidFill>
                <a:latin typeface="Calibri" panose="020F0502020204030204" pitchFamily="34" charset="0"/>
                <a:cs typeface="Calibri" panose="020F0502020204030204" pitchFamily="34" charset="0"/>
              </a:rPr>
              <a:t>App writer/deployer entirely reliant on provider for all security --- unverifiable</a:t>
            </a:r>
            <a:endParaRPr lang="en-US" sz="1400">
              <a:solidFill>
                <a:srgbClr val="FF0000"/>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56ECAA6C-FFF3-C44C-B73A-AC238D119F1A}"/>
              </a:ext>
            </a:extLst>
          </p:cNvPr>
          <p:cNvSpPr txBox="1">
            <a:spLocks/>
          </p:cNvSpPr>
          <p:nvPr/>
        </p:nvSpPr>
        <p:spPr>
          <a:xfrm>
            <a:off x="4129269" y="1850043"/>
            <a:ext cx="3864679" cy="4291965"/>
          </a:xfrm>
          <a:prstGeom prst="rect">
            <a:avLst/>
          </a:prstGeom>
          <a:ln>
            <a:solidFill>
              <a:schemeClr val="accent2"/>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a:t>
            </a:r>
          </a:p>
          <a:p>
            <a:pPr lvl="1">
              <a:spcBef>
                <a:spcPts val="200"/>
              </a:spcBef>
            </a:pPr>
            <a:r>
              <a:rPr lang="en-US" sz="1400">
                <a:latin typeface="Calibri" panose="020F0502020204030204" pitchFamily="34" charset="0"/>
                <a:cs typeface="Calibri" panose="020F0502020204030204" pitchFamily="34" charset="0"/>
              </a:rPr>
              <a:t>For every backend</a:t>
            </a:r>
          </a:p>
          <a:p>
            <a:pPr lvl="1">
              <a:spcBef>
                <a:spcPts val="200"/>
              </a:spcBef>
            </a:pPr>
            <a:r>
              <a:rPr lang="en-US" sz="1400">
                <a:latin typeface="Calibri" panose="020F0502020204030204" pitchFamily="34" charset="0"/>
                <a:cs typeface="Calibri" panose="020F0502020204030204" pitchFamily="34" charset="0"/>
              </a:rPr>
              <a:t>Manage migration</a:t>
            </a:r>
          </a:p>
          <a:p>
            <a:pPr lvl="1">
              <a:spcBef>
                <a:spcPts val="200"/>
              </a:spcBef>
            </a:pPr>
            <a:r>
              <a:rPr lang="en-US" sz="1400">
                <a:latin typeface="Calibri" panose="020F0502020204030204" pitchFamily="34" charset="0"/>
                <a:cs typeface="Calibri" panose="020F0502020204030204" pitchFamily="34" charset="0"/>
              </a:rPr>
              <a:t>Support each providers deployment model</a:t>
            </a:r>
          </a:p>
          <a:p>
            <a:pPr lvl="1">
              <a:spcBef>
                <a:spcPts val="200"/>
              </a:spcBef>
            </a:pPr>
            <a:r>
              <a:rPr lang="en-US" sz="1400">
                <a:latin typeface="Calibri" panose="020F0502020204030204" pitchFamily="34" charset="0"/>
                <a:cs typeface="Calibri" panose="020F0502020204030204" pitchFamily="34" charset="0"/>
              </a:rPr>
              <a:t>Implement all the crypto</a:t>
            </a:r>
          </a:p>
          <a:p>
            <a:pPr lvl="1">
              <a:spcBef>
                <a:spcPts val="200"/>
              </a:spcBef>
            </a:pPr>
            <a:r>
              <a:rPr lang="en-US" sz="1400">
                <a:latin typeface="Calibri" panose="020F0502020204030204" pitchFamily="34" charset="0"/>
                <a:cs typeface="Calibri" panose="020F0502020204030204" pitchFamily="34" charset="0"/>
              </a:rPr>
              <a:t>Implement secure communications and storage</a:t>
            </a:r>
          </a:p>
          <a:p>
            <a:pPr lvl="1">
              <a:spcBef>
                <a:spcPts val="200"/>
              </a:spcBef>
            </a:pPr>
            <a:r>
              <a:rPr lang="en-US" sz="1400">
                <a:latin typeface="Calibri" panose="020F0502020204030204" pitchFamily="34" charset="0"/>
                <a:cs typeface="Calibri" panose="020F0502020204030204" pitchFamily="34" charset="0"/>
              </a:rPr>
              <a:t>Make it scalable and upgradable</a:t>
            </a:r>
          </a:p>
          <a:p>
            <a:pPr>
              <a:spcBef>
                <a:spcPts val="200"/>
              </a:spcBef>
              <a:buFont typeface="+mj-lt"/>
              <a:buAutoNum type="arabicPeriod"/>
            </a:pPr>
            <a:r>
              <a:rPr lang="en-US" sz="1400">
                <a:latin typeface="Calibri" panose="020F0502020204030204" pitchFamily="34" charset="0"/>
                <a:cs typeface="Calibri" panose="020F0502020204030204" pitchFamily="34" charset="0"/>
              </a:rPr>
              <a:t>Implement the trust policy</a:t>
            </a:r>
          </a:p>
          <a:p>
            <a:pPr lvl="1">
              <a:spcBef>
                <a:spcPts val="200"/>
              </a:spcBef>
            </a:pPr>
            <a:r>
              <a:rPr lang="en-US" sz="1400">
                <a:latin typeface="Calibri" panose="020F0502020204030204" pitchFamily="34" charset="0"/>
                <a:cs typeface="Calibri" panose="020F0502020204030204" pitchFamily="34" charset="0"/>
              </a:rPr>
              <a:t>Maintain trust policy</a:t>
            </a:r>
          </a:p>
          <a:p>
            <a:pPr lvl="1">
              <a:spcBef>
                <a:spcPts val="200"/>
              </a:spcBef>
            </a:pPr>
            <a:r>
              <a:rPr lang="en-US" sz="1400">
                <a:latin typeface="Calibri" panose="020F0502020204030204" pitchFamily="34" charset="0"/>
                <a:cs typeface="Calibri" panose="020F0502020204030204" pitchFamily="34" charset="0"/>
              </a:rPr>
              <a:t>Different for every app/deployer</a:t>
            </a:r>
          </a:p>
          <a:p>
            <a:pPr lvl="1">
              <a:spcBef>
                <a:spcPts val="200"/>
              </a:spcBef>
            </a:pPr>
            <a:r>
              <a:rPr lang="en-US" sz="1400">
                <a:latin typeface="Calibri" panose="020F0502020204030204" pitchFamily="34" charset="0"/>
                <a:cs typeface="Calibri" panose="020F0502020204030204" pitchFamily="34" charset="0"/>
              </a:rPr>
              <a:t>Make it scalable</a:t>
            </a:r>
          </a:p>
          <a:p>
            <a:pPr marL="0" indent="0">
              <a:spcBef>
                <a:spcPts val="200"/>
              </a:spcBef>
              <a:buNone/>
            </a:pPr>
            <a:r>
              <a:rPr lang="en-US" sz="1600">
                <a:solidFill>
                  <a:schemeClr val="accent2"/>
                </a:solidFill>
                <a:latin typeface="Calibri" panose="020F0502020204030204" pitchFamily="34" charset="0"/>
                <a:cs typeface="Calibri" panose="020F0502020204030204" pitchFamily="34" charset="0"/>
              </a:rPr>
              <a:t>Consequence: </a:t>
            </a:r>
          </a:p>
          <a:p>
            <a:pPr>
              <a:spcBef>
                <a:spcPts val="200"/>
              </a:spcBef>
            </a:pPr>
            <a:r>
              <a:rPr lang="en-US" sz="1600">
                <a:solidFill>
                  <a:schemeClr val="accent2"/>
                </a:solidFill>
                <a:latin typeface="Calibri" panose="020F0502020204030204" pitchFamily="34" charset="0"/>
                <a:cs typeface="Calibri" panose="020F0502020204030204" pitchFamily="34" charset="0"/>
              </a:rPr>
              <a:t>You can have safe application but it’s platform dependent and a lot of work</a:t>
            </a:r>
            <a:endParaRPr lang="en-US" sz="1799">
              <a:solidFill>
                <a:schemeClr val="accent2"/>
              </a:solidFill>
            </a:endParaRPr>
          </a:p>
          <a:p>
            <a:pPr>
              <a:spcBef>
                <a:spcPts val="200"/>
              </a:spcBef>
            </a:pPr>
            <a:endParaRPr lang="en-US" sz="1799"/>
          </a:p>
          <a:p>
            <a:pPr lvl="1">
              <a:spcBef>
                <a:spcPts val="200"/>
              </a:spcBef>
            </a:pPr>
            <a:endParaRPr lang="en-US" sz="1400"/>
          </a:p>
          <a:p>
            <a:pPr marL="0" indent="0">
              <a:spcBef>
                <a:spcPts val="200"/>
              </a:spcBef>
              <a:buNone/>
            </a:pPr>
            <a:endParaRPr lang="en-US" sz="1799"/>
          </a:p>
        </p:txBody>
      </p:sp>
      <p:sp>
        <p:nvSpPr>
          <p:cNvPr id="7" name="Content Placeholder 2">
            <a:extLst>
              <a:ext uri="{FF2B5EF4-FFF2-40B4-BE49-F238E27FC236}">
                <a16:creationId xmlns:a16="http://schemas.microsoft.com/office/drawing/2014/main" id="{B4728316-5362-C94A-8FD5-7A6B0FBF827A}"/>
              </a:ext>
            </a:extLst>
          </p:cNvPr>
          <p:cNvSpPr txBox="1">
            <a:spLocks/>
          </p:cNvSpPr>
          <p:nvPr/>
        </p:nvSpPr>
        <p:spPr>
          <a:xfrm>
            <a:off x="8095597" y="1850043"/>
            <a:ext cx="3864680" cy="4291965"/>
          </a:xfrm>
          <a:prstGeom prst="rect">
            <a:avLst/>
          </a:prstGeom>
          <a:ln>
            <a:solidFill>
              <a:schemeClr val="accent6">
                <a:lumMod val="75000"/>
              </a:schemeClr>
            </a:solidFill>
          </a:ln>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 Certifier: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 using VMware APIs</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trust policy</a:t>
            </a:r>
          </a:p>
          <a:p>
            <a:pPr>
              <a:spcBef>
                <a:spcPts val="200"/>
              </a:spcBef>
              <a:buFont typeface="+mj-lt"/>
              <a:buAutoNum type="arabicPeriod"/>
            </a:pPr>
            <a:r>
              <a:rPr lang="en-US" sz="1400">
                <a:latin typeface="Calibri" panose="020F0502020204030204" pitchFamily="34" charset="0"/>
                <a:cs typeface="Calibri" panose="020F0502020204030204" pitchFamily="34" charset="0"/>
              </a:rPr>
              <a:t>Use Certifier Service to manage it!</a:t>
            </a:r>
          </a:p>
          <a:p>
            <a:pPr marL="0" indent="0">
              <a:spcBef>
                <a:spcPts val="200"/>
              </a:spcBef>
              <a:buNone/>
            </a:pPr>
            <a:endParaRPr lang="en-US" sz="1600">
              <a:solidFill>
                <a:srgbClr val="00B050"/>
              </a:solidFill>
              <a:latin typeface="Calibri" panose="020F0502020204030204" pitchFamily="34" charset="0"/>
              <a:cs typeface="Calibri" panose="020F0502020204030204" pitchFamily="34" charset="0"/>
            </a:endParaRPr>
          </a:p>
          <a:p>
            <a:pPr marL="0" indent="0">
              <a:spcBef>
                <a:spcPts val="200"/>
              </a:spcBef>
              <a:buNone/>
            </a:pPr>
            <a:r>
              <a:rPr lang="en-US" sz="1600">
                <a:solidFill>
                  <a:srgbClr val="00B050"/>
                </a:solidFill>
                <a:latin typeface="Calibri" panose="020F0502020204030204" pitchFamily="34" charset="0"/>
                <a:cs typeface="Calibri" panose="020F0502020204030204" pitchFamily="34" charset="0"/>
              </a:rPr>
              <a:t>Consequence: </a:t>
            </a:r>
          </a:p>
          <a:p>
            <a:pPr>
              <a:spcBef>
                <a:spcPts val="200"/>
              </a:spcBef>
            </a:pPr>
            <a:r>
              <a:rPr lang="en-US" sz="1600">
                <a:solidFill>
                  <a:srgbClr val="00B050"/>
                </a:solidFill>
                <a:latin typeface="Calibri" panose="020F0502020204030204" pitchFamily="34" charset="0"/>
                <a:cs typeface="Calibri" panose="020F0502020204030204" pitchFamily="34" charset="0"/>
              </a:rPr>
              <a:t>You write the application once. </a:t>
            </a:r>
          </a:p>
          <a:p>
            <a:pPr>
              <a:spcBef>
                <a:spcPts val="200"/>
              </a:spcBef>
            </a:pPr>
            <a:r>
              <a:rPr lang="en-US" sz="1600">
                <a:solidFill>
                  <a:srgbClr val="00B050"/>
                </a:solidFill>
                <a:latin typeface="Calibri" panose="020F0502020204030204" pitchFamily="34" charset="0"/>
                <a:cs typeface="Calibri" panose="020F0502020204030204" pitchFamily="34" charset="0"/>
              </a:rPr>
              <a:t>Need only add a few dozen lines of code to enable CC protection. </a:t>
            </a:r>
          </a:p>
          <a:p>
            <a:pPr>
              <a:spcBef>
                <a:spcPts val="200"/>
              </a:spcBef>
            </a:pPr>
            <a:r>
              <a:rPr lang="en-US" sz="1600">
                <a:solidFill>
                  <a:srgbClr val="00B050"/>
                </a:solidFill>
                <a:latin typeface="Calibri" panose="020F0502020204030204" pitchFamily="34" charset="0"/>
                <a:cs typeface="Calibri" panose="020F0502020204030204" pitchFamily="34" charset="0"/>
              </a:rPr>
              <a:t>Trust policy is independent of application. </a:t>
            </a:r>
          </a:p>
          <a:p>
            <a:pPr>
              <a:spcBef>
                <a:spcPts val="200"/>
              </a:spcBef>
            </a:pPr>
            <a:r>
              <a:rPr lang="en-US" sz="1600">
                <a:solidFill>
                  <a:srgbClr val="00B050"/>
                </a:solidFill>
                <a:latin typeface="Calibri" panose="020F0502020204030204" pitchFamily="34" charset="0"/>
                <a:cs typeface="Calibri" panose="020F0502020204030204" pitchFamily="34" charset="0"/>
              </a:rPr>
              <a:t>Can move to another “backend” effortlessly</a:t>
            </a:r>
          </a:p>
        </p:txBody>
      </p:sp>
      <p:sp>
        <p:nvSpPr>
          <p:cNvPr id="3" name="TextBox 2">
            <a:extLst>
              <a:ext uri="{FF2B5EF4-FFF2-40B4-BE49-F238E27FC236}">
                <a16:creationId xmlns:a16="http://schemas.microsoft.com/office/drawing/2014/main" id="{67FD4335-B9FF-F7E4-E6B3-5544F860FDB4}"/>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pPr>
            <a:r>
              <a:rPr lang="en-US" sz="1200"/>
              <a:t>Thanks to David Wagner</a:t>
            </a:r>
          </a:p>
        </p:txBody>
      </p:sp>
    </p:spTree>
    <p:extLst>
      <p:ext uri="{BB962C8B-B14F-4D97-AF65-F5344CB8AC3E}">
        <p14:creationId xmlns:p14="http://schemas.microsoft.com/office/powerpoint/2010/main" val="18561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dirty="0"/>
              <a:t>Goal</a:t>
            </a:r>
            <a:endParaRPr lang="en-US" dirty="0"/>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17605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ABE71F-4C08-4FAD-970C-615AFD21BC4A}"/>
              </a:ext>
            </a:extLst>
          </p:cNvPr>
          <p:cNvSpPr>
            <a:spLocks noGrp="1"/>
          </p:cNvSpPr>
          <p:nvPr>
            <p:ph type="title" idx="4294967295"/>
          </p:nvPr>
        </p:nvSpPr>
        <p:spPr>
          <a:xfrm>
            <a:off x="473379" y="200984"/>
            <a:ext cx="11767457" cy="533400"/>
          </a:xfrm>
        </p:spPr>
        <p:txBody>
          <a:bodyPr>
            <a:noAutofit/>
          </a:bodyPr>
          <a:lstStyle/>
          <a:p>
            <a:r>
              <a:rPr lang="en-US"/>
              <a:t>The Certifier Framework for Confidential Computing</a:t>
            </a:r>
          </a:p>
        </p:txBody>
      </p:sp>
      <p:sp>
        <p:nvSpPr>
          <p:cNvPr id="7" name="Subtitle 6">
            <a:extLst>
              <a:ext uri="{FF2B5EF4-FFF2-40B4-BE49-F238E27FC236}">
                <a16:creationId xmlns:a16="http://schemas.microsoft.com/office/drawing/2014/main" id="{9F7C4D80-7DA7-118D-D124-6F6743C29DBB}"/>
              </a:ext>
            </a:extLst>
          </p:cNvPr>
          <p:cNvSpPr>
            <a:spLocks noGrp="1"/>
          </p:cNvSpPr>
          <p:nvPr>
            <p:ph type="subTitle" idx="4294967295"/>
          </p:nvPr>
        </p:nvSpPr>
        <p:spPr>
          <a:xfrm>
            <a:off x="263046" y="704330"/>
            <a:ext cx="11220450" cy="393700"/>
          </a:xfrm>
        </p:spPr>
        <p:txBody>
          <a:bodyPr anchor="ctr">
            <a:noAutofit/>
          </a:bodyPr>
          <a:lstStyle/>
          <a:p>
            <a:r>
              <a:rPr lang="en-US" sz="2400">
                <a:solidFill>
                  <a:srgbClr val="0070C0"/>
                </a:solidFill>
              </a:rPr>
              <a:t>Taking the devil out of the details in CC software development</a:t>
            </a:r>
          </a:p>
        </p:txBody>
      </p:sp>
      <p:sp>
        <p:nvSpPr>
          <p:cNvPr id="5" name="Rectangle 4">
            <a:extLst>
              <a:ext uri="{FF2B5EF4-FFF2-40B4-BE49-F238E27FC236}">
                <a16:creationId xmlns:a16="http://schemas.microsoft.com/office/drawing/2014/main" id="{2156DDCA-FC90-D648-ABD4-2C6A7AA10422}"/>
              </a:ext>
            </a:extLst>
          </p:cNvPr>
          <p:cNvSpPr/>
          <p:nvPr/>
        </p:nvSpPr>
        <p:spPr>
          <a:xfrm>
            <a:off x="2921610"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accent1">
                    <a:lumMod val="75000"/>
                  </a:schemeClr>
                </a:solidFill>
              </a:rPr>
              <a:t>Secure Key Exchange</a:t>
            </a:r>
          </a:p>
        </p:txBody>
      </p:sp>
      <p:sp>
        <p:nvSpPr>
          <p:cNvPr id="86" name="Rectangle 85">
            <a:extLst>
              <a:ext uri="{FF2B5EF4-FFF2-40B4-BE49-F238E27FC236}">
                <a16:creationId xmlns:a16="http://schemas.microsoft.com/office/drawing/2014/main" id="{7C34DD2A-6783-EA47-8562-779086C33546}"/>
              </a:ext>
            </a:extLst>
          </p:cNvPr>
          <p:cNvSpPr/>
          <p:nvPr/>
        </p:nvSpPr>
        <p:spPr>
          <a:xfrm>
            <a:off x="2921610"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Data Storage</a:t>
            </a:r>
          </a:p>
        </p:txBody>
      </p:sp>
      <p:sp>
        <p:nvSpPr>
          <p:cNvPr id="87" name="Rectangle 86">
            <a:extLst>
              <a:ext uri="{FF2B5EF4-FFF2-40B4-BE49-F238E27FC236}">
                <a16:creationId xmlns:a16="http://schemas.microsoft.com/office/drawing/2014/main" id="{B4E2917E-1528-7848-B62D-D9A74CE7E801}"/>
              </a:ext>
            </a:extLst>
          </p:cNvPr>
          <p:cNvSpPr/>
          <p:nvPr/>
        </p:nvSpPr>
        <p:spPr>
          <a:xfrm>
            <a:off x="4544457"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Trust Negotiation</a:t>
            </a:r>
          </a:p>
        </p:txBody>
      </p:sp>
      <p:sp>
        <p:nvSpPr>
          <p:cNvPr id="88" name="Rectangle 87">
            <a:extLst>
              <a:ext uri="{FF2B5EF4-FFF2-40B4-BE49-F238E27FC236}">
                <a16:creationId xmlns:a16="http://schemas.microsoft.com/office/drawing/2014/main" id="{7F3FF434-AFF4-2B4F-B413-446645DE1F35}"/>
              </a:ext>
            </a:extLst>
          </p:cNvPr>
          <p:cNvSpPr/>
          <p:nvPr/>
        </p:nvSpPr>
        <p:spPr>
          <a:xfrm>
            <a:off x="1302416"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Policy Management</a:t>
            </a:r>
          </a:p>
        </p:txBody>
      </p:sp>
      <p:sp>
        <p:nvSpPr>
          <p:cNvPr id="91" name="Rectangle 90">
            <a:extLst>
              <a:ext uri="{FF2B5EF4-FFF2-40B4-BE49-F238E27FC236}">
                <a16:creationId xmlns:a16="http://schemas.microsoft.com/office/drawing/2014/main" id="{B5DC843C-23F7-794D-897E-C3A30AB13F2F}"/>
              </a:ext>
            </a:extLst>
          </p:cNvPr>
          <p:cNvSpPr/>
          <p:nvPr/>
        </p:nvSpPr>
        <p:spPr>
          <a:xfrm>
            <a:off x="2921610"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Upgrade</a:t>
            </a:r>
          </a:p>
        </p:txBody>
      </p:sp>
      <p:sp>
        <p:nvSpPr>
          <p:cNvPr id="92" name="Rectangle 91">
            <a:extLst>
              <a:ext uri="{FF2B5EF4-FFF2-40B4-BE49-F238E27FC236}">
                <a16:creationId xmlns:a16="http://schemas.microsoft.com/office/drawing/2014/main" id="{ED68E15B-E24C-0845-8570-AE16D61F09D4}"/>
              </a:ext>
            </a:extLst>
          </p:cNvPr>
          <p:cNvSpPr/>
          <p:nvPr/>
        </p:nvSpPr>
        <p:spPr>
          <a:xfrm>
            <a:off x="4544457"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Migration</a:t>
            </a:r>
          </a:p>
        </p:txBody>
      </p:sp>
      <p:sp>
        <p:nvSpPr>
          <p:cNvPr id="93" name="Rectangle 92">
            <a:extLst>
              <a:ext uri="{FF2B5EF4-FFF2-40B4-BE49-F238E27FC236}">
                <a16:creationId xmlns:a16="http://schemas.microsoft.com/office/drawing/2014/main" id="{598D8461-B784-4441-BC75-DAC3B2E4B9F8}"/>
              </a:ext>
            </a:extLst>
          </p:cNvPr>
          <p:cNvSpPr/>
          <p:nvPr/>
        </p:nvSpPr>
        <p:spPr>
          <a:xfrm>
            <a:off x="4544457"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Channel</a:t>
            </a:r>
          </a:p>
        </p:txBody>
      </p:sp>
      <p:sp>
        <p:nvSpPr>
          <p:cNvPr id="94" name="Rectangle 93">
            <a:extLst>
              <a:ext uri="{FF2B5EF4-FFF2-40B4-BE49-F238E27FC236}">
                <a16:creationId xmlns:a16="http://schemas.microsoft.com/office/drawing/2014/main" id="{5B8C7B1E-C382-E84E-822F-C7CA9DB5A5E6}"/>
              </a:ext>
            </a:extLst>
          </p:cNvPr>
          <p:cNvSpPr/>
          <p:nvPr/>
        </p:nvSpPr>
        <p:spPr>
          <a:xfrm>
            <a:off x="1302416"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Identity Management</a:t>
            </a:r>
          </a:p>
        </p:txBody>
      </p:sp>
      <p:sp>
        <p:nvSpPr>
          <p:cNvPr id="126" name="Rectangle 125">
            <a:extLst>
              <a:ext uri="{FF2B5EF4-FFF2-40B4-BE49-F238E27FC236}">
                <a16:creationId xmlns:a16="http://schemas.microsoft.com/office/drawing/2014/main" id="{C7A1A8B7-06BC-114F-B249-A897CEF5ACFB}"/>
              </a:ext>
            </a:extLst>
          </p:cNvPr>
          <p:cNvSpPr/>
          <p:nvPr/>
        </p:nvSpPr>
        <p:spPr>
          <a:xfrm>
            <a:off x="4544457"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Attest/Verify</a:t>
            </a:r>
          </a:p>
        </p:txBody>
      </p:sp>
      <p:sp>
        <p:nvSpPr>
          <p:cNvPr id="127" name="Rectangle 126">
            <a:extLst>
              <a:ext uri="{FF2B5EF4-FFF2-40B4-BE49-F238E27FC236}">
                <a16:creationId xmlns:a16="http://schemas.microsoft.com/office/drawing/2014/main" id="{A334B524-803E-9E44-9CB6-7647B9FE4A95}"/>
              </a:ext>
            </a:extLst>
          </p:cNvPr>
          <p:cNvSpPr/>
          <p:nvPr/>
        </p:nvSpPr>
        <p:spPr>
          <a:xfrm>
            <a:off x="2921610"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Sealing</a:t>
            </a:r>
          </a:p>
        </p:txBody>
      </p:sp>
      <p:sp>
        <p:nvSpPr>
          <p:cNvPr id="129" name="Rectangle 128">
            <a:extLst>
              <a:ext uri="{FF2B5EF4-FFF2-40B4-BE49-F238E27FC236}">
                <a16:creationId xmlns:a16="http://schemas.microsoft.com/office/drawing/2014/main" id="{DB52B3A9-0956-0D46-84D6-DE87648C97A7}"/>
              </a:ext>
            </a:extLst>
          </p:cNvPr>
          <p:cNvSpPr/>
          <p:nvPr/>
        </p:nvSpPr>
        <p:spPr>
          <a:xfrm>
            <a:off x="1302416"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Measurement</a:t>
            </a:r>
          </a:p>
        </p:txBody>
      </p:sp>
      <p:cxnSp>
        <p:nvCxnSpPr>
          <p:cNvPr id="130" name="Straight Arrow Connector 129">
            <a:extLst>
              <a:ext uri="{FF2B5EF4-FFF2-40B4-BE49-F238E27FC236}">
                <a16:creationId xmlns:a16="http://schemas.microsoft.com/office/drawing/2014/main" id="{3CD3F1ED-993E-DB48-ACF7-44F8A7CBA1B4}"/>
              </a:ext>
            </a:extLst>
          </p:cNvPr>
          <p:cNvCxnSpPr>
            <a:cxnSpLocks/>
          </p:cNvCxnSpPr>
          <p:nvPr/>
        </p:nvCxnSpPr>
        <p:spPr bwMode="gray">
          <a:xfrm flipH="1">
            <a:off x="3752362" y="2019611"/>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A10A26-683D-087A-2766-F81B0A714A89}"/>
              </a:ext>
            </a:extLst>
          </p:cNvPr>
          <p:cNvSpPr/>
          <p:nvPr/>
        </p:nvSpPr>
        <p:spPr>
          <a:xfrm>
            <a:off x="2336363" y="1366832"/>
            <a:ext cx="2975427" cy="60214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2"/>
                </a:solidFill>
              </a:rPr>
              <a:t>Application</a:t>
            </a:r>
          </a:p>
          <a:p>
            <a:pPr algn="ctr"/>
            <a:r>
              <a:rPr lang="en-US" sz="1600">
                <a:solidFill>
                  <a:schemeClr val="tx2"/>
                </a:solidFill>
              </a:rPr>
              <a:t>with policy enforcement</a:t>
            </a:r>
          </a:p>
        </p:txBody>
      </p:sp>
      <p:sp>
        <p:nvSpPr>
          <p:cNvPr id="53" name="Rectangle 52">
            <a:extLst>
              <a:ext uri="{FF2B5EF4-FFF2-40B4-BE49-F238E27FC236}">
                <a16:creationId xmlns:a16="http://schemas.microsoft.com/office/drawing/2014/main" id="{CC8E7920-A461-454C-68BF-8BD6CF1D21E6}"/>
              </a:ext>
            </a:extLst>
          </p:cNvPr>
          <p:cNvSpPr/>
          <p:nvPr/>
        </p:nvSpPr>
        <p:spPr>
          <a:xfrm>
            <a:off x="1302416"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Crypto</a:t>
            </a:r>
          </a:p>
        </p:txBody>
      </p:sp>
      <p:sp>
        <p:nvSpPr>
          <p:cNvPr id="3" name="Rectangle 2">
            <a:extLst>
              <a:ext uri="{FF2B5EF4-FFF2-40B4-BE49-F238E27FC236}">
                <a16:creationId xmlns:a16="http://schemas.microsoft.com/office/drawing/2014/main" id="{13F5C653-2E14-C409-C7EB-97536DE912C8}"/>
              </a:ext>
            </a:extLst>
          </p:cNvPr>
          <p:cNvSpPr/>
          <p:nvPr/>
        </p:nvSpPr>
        <p:spPr>
          <a:xfrm>
            <a:off x="1038980" y="2449073"/>
            <a:ext cx="5359284" cy="2532527"/>
          </a:xfrm>
          <a:prstGeom prst="rect">
            <a:avLst/>
          </a:prstGeom>
          <a:noFill/>
          <a:ln w="254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extBox 3">
            <a:extLst>
              <a:ext uri="{FF2B5EF4-FFF2-40B4-BE49-F238E27FC236}">
                <a16:creationId xmlns:a16="http://schemas.microsoft.com/office/drawing/2014/main" id="{B69BCEC5-A8E1-BFC1-F220-3D9205B9B2E7}"/>
              </a:ext>
            </a:extLst>
          </p:cNvPr>
          <p:cNvSpPr txBox="1"/>
          <p:nvPr/>
        </p:nvSpPr>
        <p:spPr>
          <a:xfrm>
            <a:off x="7095175" y="2857247"/>
            <a:ext cx="1934855" cy="276999"/>
          </a:xfrm>
          <a:prstGeom prst="rect">
            <a:avLst/>
          </a:prstGeom>
        </p:spPr>
        <p:txBody>
          <a:bodyPr wrap="square" lIns="0" tIns="0" rIns="0" bIns="0" rtlCol="0">
            <a:spAutoFit/>
          </a:bodyPr>
          <a:lstStyle/>
          <a:p>
            <a:pPr>
              <a:spcAft>
                <a:spcPts val="600"/>
              </a:spcAft>
            </a:pPr>
            <a:r>
              <a:rPr lang="en-US" sz="1800">
                <a:solidFill>
                  <a:srgbClr val="7030A0"/>
                </a:solidFill>
              </a:rPr>
              <a:t>Certifier Service</a:t>
            </a:r>
          </a:p>
        </p:txBody>
      </p:sp>
      <p:cxnSp>
        <p:nvCxnSpPr>
          <p:cNvPr id="56" name="Straight Arrow Connector 55">
            <a:extLst>
              <a:ext uri="{FF2B5EF4-FFF2-40B4-BE49-F238E27FC236}">
                <a16:creationId xmlns:a16="http://schemas.microsoft.com/office/drawing/2014/main" id="{8E5F66DD-B889-E9F3-FE9E-404FEB536BC7}"/>
              </a:ext>
            </a:extLst>
          </p:cNvPr>
          <p:cNvCxnSpPr>
            <a:cxnSpLocks/>
          </p:cNvCxnSpPr>
          <p:nvPr/>
        </p:nvCxnSpPr>
        <p:spPr bwMode="gray">
          <a:xfrm>
            <a:off x="3804930" y="5007287"/>
            <a:ext cx="0" cy="321793"/>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B58F901-5C59-FC69-15DB-62387EFE198C}"/>
              </a:ext>
            </a:extLst>
          </p:cNvPr>
          <p:cNvSpPr/>
          <p:nvPr/>
        </p:nvSpPr>
        <p:spPr>
          <a:xfrm>
            <a:off x="7019129" y="2519222"/>
            <a:ext cx="2086947" cy="946972"/>
          </a:xfrm>
          <a:prstGeom prst="rect">
            <a:avLst/>
          </a:prstGeom>
          <a:noFill/>
          <a:ln w="254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cxnSp>
        <p:nvCxnSpPr>
          <p:cNvPr id="67" name="Straight Arrow Connector 66">
            <a:extLst>
              <a:ext uri="{FF2B5EF4-FFF2-40B4-BE49-F238E27FC236}">
                <a16:creationId xmlns:a16="http://schemas.microsoft.com/office/drawing/2014/main" id="{C9010E47-D225-09DE-FA85-D9E75AEEA31D}"/>
              </a:ext>
            </a:extLst>
          </p:cNvPr>
          <p:cNvCxnSpPr>
            <a:cxnSpLocks/>
          </p:cNvCxnSpPr>
          <p:nvPr/>
        </p:nvCxnSpPr>
        <p:spPr bwMode="gray">
          <a:xfrm>
            <a:off x="6452198" y="3058431"/>
            <a:ext cx="540885"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BCA2BAF-6B6F-68E6-40D6-7E7B3AB6F512}"/>
              </a:ext>
            </a:extLst>
          </p:cNvPr>
          <p:cNvSpPr/>
          <p:nvPr/>
        </p:nvSpPr>
        <p:spPr>
          <a:xfrm>
            <a:off x="7199324" y="3993863"/>
            <a:ext cx="1536453" cy="946972"/>
          </a:xfrm>
          <a:prstGeom prst="rect">
            <a:avLst/>
          </a:prstGeom>
          <a:noFill/>
          <a:ln w="25400" cap="flat" cmpd="sng" algn="ctr">
            <a:solidFill>
              <a:schemeClr val="accent2">
                <a:lumMod val="50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9" name="TextBox 68">
            <a:extLst>
              <a:ext uri="{FF2B5EF4-FFF2-40B4-BE49-F238E27FC236}">
                <a16:creationId xmlns:a16="http://schemas.microsoft.com/office/drawing/2014/main" id="{25FFB0BE-2A40-CCFF-ECEC-37F6636978D6}"/>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pPr>
            <a:r>
              <a:rPr lang="en-US" sz="1800">
                <a:solidFill>
                  <a:srgbClr val="0070C0"/>
                </a:solidFill>
              </a:rPr>
              <a:t>Certifier Library</a:t>
            </a:r>
          </a:p>
        </p:txBody>
      </p:sp>
      <p:sp>
        <p:nvSpPr>
          <p:cNvPr id="70" name="TextBox 69">
            <a:extLst>
              <a:ext uri="{FF2B5EF4-FFF2-40B4-BE49-F238E27FC236}">
                <a16:creationId xmlns:a16="http://schemas.microsoft.com/office/drawing/2014/main" id="{CC5A10F2-1C36-BE7A-B394-4EBDCEAB63CC}"/>
              </a:ext>
            </a:extLst>
          </p:cNvPr>
          <p:cNvSpPr txBox="1"/>
          <p:nvPr/>
        </p:nvSpPr>
        <p:spPr>
          <a:xfrm>
            <a:off x="7291623" y="4088959"/>
            <a:ext cx="1457596" cy="830997"/>
          </a:xfrm>
          <a:prstGeom prst="rect">
            <a:avLst/>
          </a:prstGeom>
        </p:spPr>
        <p:txBody>
          <a:bodyPr wrap="square" lIns="0" tIns="0" rIns="0" bIns="0" rtlCol="0">
            <a:spAutoFit/>
          </a:bodyPr>
          <a:lstStyle/>
          <a:p>
            <a:pPr>
              <a:spcAft>
                <a:spcPts val="600"/>
              </a:spcAft>
            </a:pPr>
            <a:r>
              <a:rPr lang="en-US" sz="1800" dirty="0">
                <a:solidFill>
                  <a:schemeClr val="accent2">
                    <a:lumMod val="50000"/>
                  </a:schemeClr>
                </a:solidFill>
              </a:rPr>
              <a:t>Platform Attestation Service</a:t>
            </a:r>
          </a:p>
        </p:txBody>
      </p:sp>
      <p:cxnSp>
        <p:nvCxnSpPr>
          <p:cNvPr id="73" name="Straight Arrow Connector 72">
            <a:extLst>
              <a:ext uri="{FF2B5EF4-FFF2-40B4-BE49-F238E27FC236}">
                <a16:creationId xmlns:a16="http://schemas.microsoft.com/office/drawing/2014/main" id="{2A5F9034-77E8-44B3-4CAF-D5987980004C}"/>
              </a:ext>
            </a:extLst>
          </p:cNvPr>
          <p:cNvCxnSpPr>
            <a:cxnSpLocks/>
          </p:cNvCxnSpPr>
          <p:nvPr/>
        </p:nvCxnSpPr>
        <p:spPr bwMode="gray">
          <a:xfrm flipH="1">
            <a:off x="8008964" y="3521398"/>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B978D39-6C10-2B91-9198-EE30ADB07D9E}"/>
              </a:ext>
            </a:extLst>
          </p:cNvPr>
          <p:cNvSpPr/>
          <p:nvPr/>
        </p:nvSpPr>
        <p:spPr>
          <a:xfrm>
            <a:off x="507911" y="5352643"/>
            <a:ext cx="6476268" cy="71748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 name="Rectangle 11">
            <a:extLst>
              <a:ext uri="{FF2B5EF4-FFF2-40B4-BE49-F238E27FC236}">
                <a16:creationId xmlns:a16="http://schemas.microsoft.com/office/drawing/2014/main" id="{347CFAFE-E819-C6FC-BEBB-CFFFEDC4C9A6}"/>
              </a:ext>
            </a:extLst>
          </p:cNvPr>
          <p:cNvSpPr/>
          <p:nvPr/>
        </p:nvSpPr>
        <p:spPr>
          <a:xfrm>
            <a:off x="616832"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3" name="TextBox 12">
            <a:extLst>
              <a:ext uri="{FF2B5EF4-FFF2-40B4-BE49-F238E27FC236}">
                <a16:creationId xmlns:a16="http://schemas.microsoft.com/office/drawing/2014/main" id="{8891D1F9-E1DD-E007-6418-5D6812BEEFEC}"/>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pPr>
            <a:r>
              <a:rPr lang="en-US" sz="1200"/>
              <a:t>AMD </a:t>
            </a:r>
            <a:r>
              <a:rPr lang="en-US" sz="1200" err="1"/>
              <a:t>Sev</a:t>
            </a:r>
            <a:endParaRPr lang="en-US" sz="1200"/>
          </a:p>
        </p:txBody>
      </p:sp>
      <p:sp>
        <p:nvSpPr>
          <p:cNvPr id="18" name="TextBox 17">
            <a:extLst>
              <a:ext uri="{FF2B5EF4-FFF2-40B4-BE49-F238E27FC236}">
                <a16:creationId xmlns:a16="http://schemas.microsoft.com/office/drawing/2014/main" id="{878EA324-EEB6-E806-9D8C-052E1C2D6F07}"/>
              </a:ext>
            </a:extLst>
          </p:cNvPr>
          <p:cNvSpPr txBox="1"/>
          <p:nvPr/>
        </p:nvSpPr>
        <p:spPr>
          <a:xfrm>
            <a:off x="1750733" y="5524984"/>
            <a:ext cx="558210" cy="369332"/>
          </a:xfrm>
          <a:prstGeom prst="rect">
            <a:avLst/>
          </a:prstGeom>
        </p:spPr>
        <p:txBody>
          <a:bodyPr wrap="square" lIns="0" tIns="0" rIns="0" bIns="0" rtlCol="0">
            <a:spAutoFit/>
          </a:bodyPr>
          <a:lstStyle/>
          <a:p>
            <a:r>
              <a:rPr lang="en-US" sz="1200"/>
              <a:t>Intel </a:t>
            </a:r>
          </a:p>
          <a:p>
            <a:r>
              <a:rPr lang="en-US" sz="1200"/>
              <a:t>SGX</a:t>
            </a:r>
          </a:p>
        </p:txBody>
      </p:sp>
      <p:sp>
        <p:nvSpPr>
          <p:cNvPr id="20" name="TextBox 19">
            <a:extLst>
              <a:ext uri="{FF2B5EF4-FFF2-40B4-BE49-F238E27FC236}">
                <a16:creationId xmlns:a16="http://schemas.microsoft.com/office/drawing/2014/main" id="{1142B175-5536-0A83-9AF7-2105F70C8430}"/>
              </a:ext>
            </a:extLst>
          </p:cNvPr>
          <p:cNvSpPr txBox="1"/>
          <p:nvPr/>
        </p:nvSpPr>
        <p:spPr>
          <a:xfrm>
            <a:off x="2711674" y="5524984"/>
            <a:ext cx="558210" cy="369332"/>
          </a:xfrm>
          <a:prstGeom prst="rect">
            <a:avLst/>
          </a:prstGeom>
        </p:spPr>
        <p:txBody>
          <a:bodyPr wrap="square" lIns="0" tIns="0" rIns="0" bIns="0" rtlCol="0">
            <a:spAutoFit/>
          </a:bodyPr>
          <a:lstStyle/>
          <a:p>
            <a:r>
              <a:rPr lang="en-US" sz="1200"/>
              <a:t>Intel </a:t>
            </a:r>
          </a:p>
          <a:p>
            <a:r>
              <a:rPr lang="en-US" sz="1200"/>
              <a:t>TDX</a:t>
            </a:r>
          </a:p>
        </p:txBody>
      </p:sp>
      <p:sp>
        <p:nvSpPr>
          <p:cNvPr id="22" name="TextBox 21">
            <a:extLst>
              <a:ext uri="{FF2B5EF4-FFF2-40B4-BE49-F238E27FC236}">
                <a16:creationId xmlns:a16="http://schemas.microsoft.com/office/drawing/2014/main" id="{CCD5EEFD-012F-8665-CDAB-81C5F383B892}"/>
              </a:ext>
            </a:extLst>
          </p:cNvPr>
          <p:cNvSpPr txBox="1"/>
          <p:nvPr/>
        </p:nvSpPr>
        <p:spPr>
          <a:xfrm>
            <a:off x="3632007" y="5445726"/>
            <a:ext cx="558210" cy="553998"/>
          </a:xfrm>
          <a:prstGeom prst="rect">
            <a:avLst/>
          </a:prstGeom>
        </p:spPr>
        <p:txBody>
          <a:bodyPr wrap="square" lIns="0" tIns="0" rIns="0" bIns="0" rtlCol="0">
            <a:spAutoFit/>
          </a:bodyPr>
          <a:lstStyle/>
          <a:p>
            <a:r>
              <a:rPr lang="en-US" sz="1200" dirty="0"/>
              <a:t>Arm</a:t>
            </a:r>
          </a:p>
          <a:p>
            <a:r>
              <a:rPr lang="en-US" sz="1200" dirty="0"/>
              <a:t>CCA</a:t>
            </a:r>
          </a:p>
          <a:p>
            <a:r>
              <a:rPr lang="en-US" sz="1200" dirty="0"/>
              <a:t>Islet</a:t>
            </a:r>
          </a:p>
        </p:txBody>
      </p:sp>
      <p:sp>
        <p:nvSpPr>
          <p:cNvPr id="24" name="TextBox 23">
            <a:extLst>
              <a:ext uri="{FF2B5EF4-FFF2-40B4-BE49-F238E27FC236}">
                <a16:creationId xmlns:a16="http://schemas.microsoft.com/office/drawing/2014/main" id="{72FFDEAE-6FFB-2BCA-4152-AEAA2C389EE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pPr>
            <a:r>
              <a:rPr lang="en-US" sz="1200"/>
              <a:t>RISC-V Keystone</a:t>
            </a:r>
          </a:p>
        </p:txBody>
      </p:sp>
      <p:sp>
        <p:nvSpPr>
          <p:cNvPr id="26" name="TextBox 25">
            <a:extLst>
              <a:ext uri="{FF2B5EF4-FFF2-40B4-BE49-F238E27FC236}">
                <a16:creationId xmlns:a16="http://schemas.microsoft.com/office/drawing/2014/main" id="{23EC6F2C-1121-8217-79CA-B2D049FACC3F}"/>
              </a:ext>
            </a:extLst>
          </p:cNvPr>
          <p:cNvSpPr txBox="1"/>
          <p:nvPr/>
        </p:nvSpPr>
        <p:spPr>
          <a:xfrm>
            <a:off x="6184292" y="5538913"/>
            <a:ext cx="667398" cy="369332"/>
          </a:xfrm>
          <a:prstGeom prst="rect">
            <a:avLst/>
          </a:prstGeom>
        </p:spPr>
        <p:txBody>
          <a:bodyPr wrap="square" lIns="0" tIns="0" rIns="0" bIns="0" rtlCol="0">
            <a:spAutoFit/>
          </a:bodyPr>
          <a:lstStyle/>
          <a:p>
            <a:r>
              <a:rPr lang="en-US" sz="1200" dirty="0"/>
              <a:t>App Enclave</a:t>
            </a:r>
          </a:p>
        </p:txBody>
      </p:sp>
      <p:sp>
        <p:nvSpPr>
          <p:cNvPr id="33" name="TextBox 32">
            <a:extLst>
              <a:ext uri="{FF2B5EF4-FFF2-40B4-BE49-F238E27FC236}">
                <a16:creationId xmlns:a16="http://schemas.microsoft.com/office/drawing/2014/main" id="{38EDB2CC-93A5-B609-C23F-791CA9B824EA}"/>
              </a:ext>
            </a:extLst>
          </p:cNvPr>
          <p:cNvSpPr txBox="1"/>
          <p:nvPr/>
        </p:nvSpPr>
        <p:spPr>
          <a:xfrm>
            <a:off x="9270390" y="3058431"/>
            <a:ext cx="2577724" cy="1969770"/>
          </a:xfrm>
          <a:prstGeom prst="rect">
            <a:avLst/>
          </a:prstGeom>
        </p:spPr>
        <p:txBody>
          <a:bodyPr wrap="square" lIns="0" tIns="0" rIns="0" bIns="0" rtlCol="0">
            <a:spAutoFit/>
          </a:bodyPr>
          <a:lstStyle/>
          <a:p>
            <a:pPr>
              <a:spcAft>
                <a:spcPts val="600"/>
              </a:spcAft>
            </a:pPr>
            <a:r>
              <a:rPr lang="en-US" sz="1800" dirty="0">
                <a:solidFill>
                  <a:schemeClr val="tx1"/>
                </a:solidFill>
              </a:rPr>
              <a:t>Service runs anywhere</a:t>
            </a:r>
          </a:p>
          <a:p>
            <a:pPr lvl="1">
              <a:spcAft>
                <a:spcPts val="600"/>
              </a:spcAft>
            </a:pPr>
            <a:r>
              <a:rPr lang="en-US" sz="1800" dirty="0">
                <a:solidFill>
                  <a:schemeClr val="tx1"/>
                </a:solidFill>
              </a:rPr>
              <a:t>Under your desk</a:t>
            </a:r>
          </a:p>
          <a:p>
            <a:pPr lvl="1">
              <a:spcAft>
                <a:spcPts val="600"/>
              </a:spcAft>
            </a:pPr>
            <a:r>
              <a:rPr lang="en-US" sz="1800" dirty="0">
                <a:solidFill>
                  <a:schemeClr val="tx1"/>
                </a:solidFill>
              </a:rPr>
              <a:t>In the cloud </a:t>
            </a:r>
          </a:p>
          <a:p>
            <a:pPr lvl="1">
              <a:spcAft>
                <a:spcPts val="600"/>
              </a:spcAft>
            </a:pPr>
            <a:r>
              <a:rPr lang="en-US" sz="1800" dirty="0">
                <a:solidFill>
                  <a:schemeClr val="tx1"/>
                </a:solidFill>
              </a:rPr>
              <a:t>At a “service provider”</a:t>
            </a:r>
          </a:p>
          <a:p>
            <a:pPr lvl="1">
              <a:spcAft>
                <a:spcPts val="600"/>
              </a:spcAft>
            </a:pPr>
            <a:r>
              <a:rPr lang="en-US" sz="1800" dirty="0">
                <a:solidFill>
                  <a:schemeClr val="tx1"/>
                </a:solidFill>
              </a:rPr>
              <a:t>Selectable security control</a:t>
            </a:r>
          </a:p>
        </p:txBody>
      </p:sp>
      <p:sp>
        <p:nvSpPr>
          <p:cNvPr id="36" name="TextBox 35">
            <a:extLst>
              <a:ext uri="{FF2B5EF4-FFF2-40B4-BE49-F238E27FC236}">
                <a16:creationId xmlns:a16="http://schemas.microsoft.com/office/drawing/2014/main" id="{1AA8657B-269F-D760-645A-82C390487BC3}"/>
              </a:ext>
            </a:extLst>
          </p:cNvPr>
          <p:cNvSpPr txBox="1"/>
          <p:nvPr/>
        </p:nvSpPr>
        <p:spPr>
          <a:xfrm>
            <a:off x="5508279" y="1499068"/>
            <a:ext cx="4501232" cy="276999"/>
          </a:xfrm>
          <a:prstGeom prst="rect">
            <a:avLst/>
          </a:prstGeom>
        </p:spPr>
        <p:txBody>
          <a:bodyPr wrap="none" lIns="0" tIns="0" rIns="0" bIns="0" rtlCol="0">
            <a:spAutoFit/>
          </a:bodyPr>
          <a:lstStyle/>
          <a:p>
            <a:pPr>
              <a:spcAft>
                <a:spcPts val="600"/>
              </a:spcAft>
            </a:pPr>
            <a:r>
              <a:rPr lang="en-US" sz="1800" dirty="0"/>
              <a:t>CC enabled app or service runs everywhere</a:t>
            </a:r>
          </a:p>
        </p:txBody>
      </p:sp>
      <p:sp>
        <p:nvSpPr>
          <p:cNvPr id="6" name="Rectangle 5">
            <a:extLst>
              <a:ext uri="{FF2B5EF4-FFF2-40B4-BE49-F238E27FC236}">
                <a16:creationId xmlns:a16="http://schemas.microsoft.com/office/drawing/2014/main" id="{6318F9BC-EC76-2674-7E1F-AE9E01C0E219}"/>
              </a:ext>
            </a:extLst>
          </p:cNvPr>
          <p:cNvSpPr/>
          <p:nvPr/>
        </p:nvSpPr>
        <p:spPr>
          <a:xfrm>
            <a:off x="1559807"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8" name="Rectangle 7">
            <a:extLst>
              <a:ext uri="{FF2B5EF4-FFF2-40B4-BE49-F238E27FC236}">
                <a16:creationId xmlns:a16="http://schemas.microsoft.com/office/drawing/2014/main" id="{A5F36BC3-BAB6-4906-CB53-FC7A57B21BE7}"/>
              </a:ext>
            </a:extLst>
          </p:cNvPr>
          <p:cNvSpPr/>
          <p:nvPr/>
        </p:nvSpPr>
        <p:spPr>
          <a:xfrm>
            <a:off x="2514207"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9" name="Rectangle 8">
            <a:extLst>
              <a:ext uri="{FF2B5EF4-FFF2-40B4-BE49-F238E27FC236}">
                <a16:creationId xmlns:a16="http://schemas.microsoft.com/office/drawing/2014/main" id="{C99F6230-3BDC-044D-99CF-A40AB7483275}"/>
              </a:ext>
            </a:extLst>
          </p:cNvPr>
          <p:cNvSpPr/>
          <p:nvPr/>
        </p:nvSpPr>
        <p:spPr>
          <a:xfrm>
            <a:off x="3433341" y="5416110"/>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 name="Rectangle 10">
            <a:extLst>
              <a:ext uri="{FF2B5EF4-FFF2-40B4-BE49-F238E27FC236}">
                <a16:creationId xmlns:a16="http://schemas.microsoft.com/office/drawing/2014/main" id="{7C11E087-E066-5A5E-4DE9-2F98DD855AF5}"/>
              </a:ext>
            </a:extLst>
          </p:cNvPr>
          <p:cNvSpPr/>
          <p:nvPr/>
        </p:nvSpPr>
        <p:spPr>
          <a:xfrm>
            <a:off x="4373994"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 name="Rectangle 13">
            <a:extLst>
              <a:ext uri="{FF2B5EF4-FFF2-40B4-BE49-F238E27FC236}">
                <a16:creationId xmlns:a16="http://schemas.microsoft.com/office/drawing/2014/main" id="{525F6CFE-E225-8346-F2B8-C8FB69589835}"/>
              </a:ext>
            </a:extLst>
          </p:cNvPr>
          <p:cNvSpPr/>
          <p:nvPr/>
        </p:nvSpPr>
        <p:spPr>
          <a:xfrm>
            <a:off x="6058514"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TextBox 14">
            <a:extLst>
              <a:ext uri="{FF2B5EF4-FFF2-40B4-BE49-F238E27FC236}">
                <a16:creationId xmlns:a16="http://schemas.microsoft.com/office/drawing/2014/main" id="{4C7EC80F-C9A5-A425-BF75-2681BFEE836B}"/>
              </a:ext>
            </a:extLst>
          </p:cNvPr>
          <p:cNvSpPr txBox="1"/>
          <p:nvPr/>
        </p:nvSpPr>
        <p:spPr>
          <a:xfrm>
            <a:off x="5323820" y="5403483"/>
            <a:ext cx="681597" cy="523220"/>
          </a:xfrm>
          <a:prstGeom prst="rect">
            <a:avLst/>
          </a:prstGeom>
          <a:noFill/>
        </p:spPr>
        <p:txBody>
          <a:bodyPr wrap="none" rtlCol="0">
            <a:spAutoFit/>
          </a:bodyPr>
          <a:lstStyle/>
          <a:p>
            <a:r>
              <a:rPr lang="en-US" sz="2800"/>
              <a:t>. . .</a:t>
            </a:r>
          </a:p>
        </p:txBody>
      </p:sp>
    </p:spTree>
    <p:extLst>
      <p:ext uri="{BB962C8B-B14F-4D97-AF65-F5344CB8AC3E}">
        <p14:creationId xmlns:p14="http://schemas.microsoft.com/office/powerpoint/2010/main" val="16401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17220" y="152400"/>
            <a:ext cx="10552430" cy="793750"/>
          </a:xfrm>
        </p:spPr>
        <p:txBody>
          <a:bodyPr>
            <a:normAutofit/>
          </a:bodyPr>
          <a:lstStyle/>
          <a:p>
            <a:r>
              <a:rPr lang="en-US"/>
              <a:t>Certifier Concepts and API</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28353" y="1139757"/>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Key Concepts: </a:t>
            </a:r>
          </a:p>
          <a:p>
            <a:pPr marL="800100" lvl="1" indent="-342900">
              <a:spcBef>
                <a:spcPts val="400"/>
              </a:spcBef>
              <a:buFont typeface="Wingdings" pitchFamily="2" charset="2"/>
              <a:buChar char="§"/>
            </a:pP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9D125040-7606-A90D-9A3A-045DFC02678B}"/>
              </a:ext>
            </a:extLst>
          </p:cNvPr>
          <p:cNvGraphicFramePr>
            <a:graphicFrameLocks noGrp="1"/>
          </p:cNvGraphicFramePr>
          <p:nvPr>
            <p:extLst>
              <p:ext uri="{D42A27DB-BD31-4B8C-83A1-F6EECF244321}">
                <p14:modId xmlns:p14="http://schemas.microsoft.com/office/powerpoint/2010/main" val="1800762848"/>
              </p:ext>
            </p:extLst>
          </p:nvPr>
        </p:nvGraphicFramePr>
        <p:xfrm>
          <a:off x="3037840" y="1420428"/>
          <a:ext cx="8064500" cy="2194560"/>
        </p:xfrm>
        <a:graphic>
          <a:graphicData uri="http://schemas.openxmlformats.org/drawingml/2006/table">
            <a:tbl>
              <a:tblPr firstRow="1" bandRow="1">
                <a:tableStyleId>{2D5ABB26-0587-4C30-8999-92F81FD0307C}</a:tableStyleId>
              </a:tblPr>
              <a:tblGrid>
                <a:gridCol w="2090420">
                  <a:extLst>
                    <a:ext uri="{9D8B030D-6E8A-4147-A177-3AD203B41FA5}">
                      <a16:colId xmlns:a16="http://schemas.microsoft.com/office/drawing/2014/main" val="1594125832"/>
                    </a:ext>
                  </a:extLst>
                </a:gridCol>
                <a:gridCol w="5974080">
                  <a:extLst>
                    <a:ext uri="{9D8B030D-6E8A-4147-A177-3AD203B41FA5}">
                      <a16:colId xmlns:a16="http://schemas.microsoft.com/office/drawing/2014/main" val="2813096251"/>
                    </a:ext>
                  </a:extLst>
                </a:gridCol>
              </a:tblGrid>
              <a:tr h="0">
                <a:tc>
                  <a:txBody>
                    <a:bodyPr/>
                    <a:lstStyle/>
                    <a:p>
                      <a:r>
                        <a:rPr lang="en-US" sz="1800">
                          <a:solidFill>
                            <a:srgbClr val="C00000"/>
                          </a:solidFill>
                        </a:rPr>
                        <a:t>Security Domain </a:t>
                      </a:r>
                    </a:p>
                  </a:txBody>
                  <a:tcPr/>
                </a:tc>
                <a:tc>
                  <a:txBody>
                    <a:bodyPr/>
                    <a:lstStyle/>
                    <a:p>
                      <a:r>
                        <a:rPr lang="en-US" sz="1400"/>
                        <a:t>Identified by a public key associated with all application code within a trusted environment.</a:t>
                      </a:r>
                    </a:p>
                  </a:txBody>
                  <a:tcPr/>
                </a:tc>
                <a:extLst>
                  <a:ext uri="{0D108BD9-81ED-4DB2-BD59-A6C34878D82A}">
                    <a16:rowId xmlns:a16="http://schemas.microsoft.com/office/drawing/2014/main" val="769579186"/>
                  </a:ext>
                </a:extLst>
              </a:tr>
              <a:tr h="370840">
                <a:tc>
                  <a:txBody>
                    <a:bodyPr/>
                    <a:lstStyle/>
                    <a:p>
                      <a:r>
                        <a:rPr lang="en-US" sz="1800">
                          <a:solidFill>
                            <a:srgbClr val="C00000"/>
                          </a:solidFill>
                        </a:rPr>
                        <a:t>Certification</a:t>
                      </a:r>
                      <a:endParaRPr lang="en-US" sz="1600">
                        <a:solidFill>
                          <a:srgbClr val="C00000"/>
                        </a:solidFill>
                      </a:endParaRPr>
                    </a:p>
                  </a:txBody>
                  <a:tcPr/>
                </a:tc>
                <a:tc>
                  <a:txBody>
                    <a:bodyPr/>
                    <a:lstStyle/>
                    <a:p>
                      <a:r>
                        <a:rPr lang="en-US" sz="1400"/>
                        <a:t>Refers to the verification of all properties in the security domain (including program identity, involving attestation) resulting in an x509 certificate for trust.</a:t>
                      </a:r>
                    </a:p>
                  </a:txBody>
                  <a:tcPr/>
                </a:tc>
                <a:extLst>
                  <a:ext uri="{0D108BD9-81ED-4DB2-BD59-A6C34878D82A}">
                    <a16:rowId xmlns:a16="http://schemas.microsoft.com/office/drawing/2014/main" val="3709551292"/>
                  </a:ext>
                </a:extLst>
              </a:tr>
              <a:tr h="370840">
                <a:tc>
                  <a:txBody>
                    <a:bodyPr/>
                    <a:lstStyle/>
                    <a:p>
                      <a:r>
                        <a:rPr lang="en-US" sz="1800">
                          <a:solidFill>
                            <a:srgbClr val="C00000"/>
                          </a:solidFill>
                        </a:rPr>
                        <a:t>Trust and Policy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t>Should not be hard-coded in an application which should be able to operate in compliance in different security domains.  Don’t complicate program development or deployment.</a:t>
                      </a:r>
                    </a:p>
                    <a:p>
                      <a:endParaRPr lang="en-US" sz="1400"/>
                    </a:p>
                  </a:txBody>
                  <a:tcPr/>
                </a:tc>
                <a:extLst>
                  <a:ext uri="{0D108BD9-81ED-4DB2-BD59-A6C34878D82A}">
                    <a16:rowId xmlns:a16="http://schemas.microsoft.com/office/drawing/2014/main" val="2945821551"/>
                  </a:ext>
                </a:extLst>
              </a:tr>
            </a:tbl>
          </a:graphicData>
        </a:graphic>
      </p:graphicFrame>
      <p:sp>
        <p:nvSpPr>
          <p:cNvPr id="5" name="Content Placeholder 7">
            <a:extLst>
              <a:ext uri="{FF2B5EF4-FFF2-40B4-BE49-F238E27FC236}">
                <a16:creationId xmlns:a16="http://schemas.microsoft.com/office/drawing/2014/main" id="{7A008DDA-79F7-D016-61CE-6EABD9677C10}"/>
              </a:ext>
            </a:extLst>
          </p:cNvPr>
          <p:cNvSpPr txBox="1">
            <a:spLocks/>
          </p:cNvSpPr>
          <p:nvPr/>
        </p:nvSpPr>
        <p:spPr bwMode="ltGray">
          <a:xfrm>
            <a:off x="328352" y="3614988"/>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C++ Classes: </a:t>
            </a: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11" name="Table 11">
            <a:extLst>
              <a:ext uri="{FF2B5EF4-FFF2-40B4-BE49-F238E27FC236}">
                <a16:creationId xmlns:a16="http://schemas.microsoft.com/office/drawing/2014/main" id="{78CA996C-32FC-7761-FE00-860C3A121C6E}"/>
              </a:ext>
            </a:extLst>
          </p:cNvPr>
          <p:cNvGraphicFramePr>
            <a:graphicFrameLocks noGrp="1"/>
          </p:cNvGraphicFramePr>
          <p:nvPr>
            <p:extLst>
              <p:ext uri="{D42A27DB-BD31-4B8C-83A1-F6EECF244321}">
                <p14:modId xmlns:p14="http://schemas.microsoft.com/office/powerpoint/2010/main" val="2324344503"/>
              </p:ext>
            </p:extLst>
          </p:nvPr>
        </p:nvGraphicFramePr>
        <p:xfrm>
          <a:off x="2621858" y="3785872"/>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b="1">
                          <a:solidFill>
                            <a:schemeClr val="accent1"/>
                          </a:solidFill>
                          <a:latin typeface="Courier New" panose="02070309020205020404" pitchFamily="49" charset="0"/>
                          <a:cs typeface="Courier New" panose="02070309020205020404" pitchFamily="49" charset="0"/>
                        </a:rPr>
                        <a:t>cc_trust_data </a:t>
                      </a:r>
                    </a:p>
                  </a:txBody>
                  <a:tcPr/>
                </a:tc>
                <a:tc>
                  <a:txBody>
                    <a:bodyPr/>
                    <a:lstStyle/>
                    <a:p>
                      <a:r>
                        <a:rPr lang="en-US"/>
                        <a:t>Basic interface to establish keys, policy and manage certification with the certifier service.</a:t>
                      </a:r>
                    </a:p>
                  </a:txBody>
                  <a:tcPr/>
                </a:tc>
                <a:extLst>
                  <a:ext uri="{0D108BD9-81ED-4DB2-BD59-A6C34878D82A}">
                    <a16:rowId xmlns:a16="http://schemas.microsoft.com/office/drawing/2014/main" val="2305136083"/>
                  </a:ext>
                </a:extLst>
              </a:tr>
            </a:tbl>
          </a:graphicData>
        </a:graphic>
      </p:graphicFrame>
      <p:graphicFrame>
        <p:nvGraphicFramePr>
          <p:cNvPr id="12" name="Table 11">
            <a:extLst>
              <a:ext uri="{FF2B5EF4-FFF2-40B4-BE49-F238E27FC236}">
                <a16:creationId xmlns:a16="http://schemas.microsoft.com/office/drawing/2014/main" id="{CD0B36D9-0DCE-F80E-268E-E6C814C99083}"/>
              </a:ext>
            </a:extLst>
          </p:cNvPr>
          <p:cNvGraphicFramePr>
            <a:graphicFrameLocks noGrp="1"/>
          </p:cNvGraphicFramePr>
          <p:nvPr>
            <p:extLst>
              <p:ext uri="{D42A27DB-BD31-4B8C-83A1-F6EECF244321}">
                <p14:modId xmlns:p14="http://schemas.microsoft.com/office/powerpoint/2010/main" val="3577199373"/>
              </p:ext>
            </p:extLst>
          </p:nvPr>
        </p:nvGraphicFramePr>
        <p:xfrm>
          <a:off x="2621858" y="4345871"/>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sz="1400" b="1">
                          <a:solidFill>
                            <a:schemeClr val="accent1"/>
                          </a:solidFill>
                          <a:latin typeface="Courier New" panose="02070309020205020404" pitchFamily="49" charset="0"/>
                          <a:cs typeface="Courier New" panose="02070309020205020404" pitchFamily="49" charset="0"/>
                        </a:rPr>
                        <a:t>secure_authenticated_channel </a:t>
                      </a:r>
                      <a:endParaRPr lang="en-US" b="1">
                        <a:solidFill>
                          <a:schemeClr val="accent1"/>
                        </a:solidFill>
                        <a:latin typeface="Courier New" panose="02070309020205020404" pitchFamily="49" charset="0"/>
                        <a:cs typeface="Courier New" panose="02070309020205020404" pitchFamily="49" charset="0"/>
                      </a:endParaRPr>
                    </a:p>
                  </a:txBody>
                  <a:tcPr/>
                </a:tc>
                <a:tc>
                  <a:txBody>
                    <a:bodyPr/>
                    <a:lstStyle/>
                    <a:p>
                      <a:r>
                        <a:rPr lang="en-US" sz="1400">
                          <a:solidFill>
                            <a:schemeClr val="tx1"/>
                          </a:solidFill>
                          <a:cs typeface="Calibri" panose="020F0502020204030204" pitchFamily="34" charset="0"/>
                        </a:rPr>
                        <a:t>Establishes secure channel with an “authenticated program in security domain</a:t>
                      </a:r>
                      <a:endParaRPr lang="en-US"/>
                    </a:p>
                  </a:txBody>
                  <a:tcPr/>
                </a:tc>
                <a:extLst>
                  <a:ext uri="{0D108BD9-81ED-4DB2-BD59-A6C34878D82A}">
                    <a16:rowId xmlns:a16="http://schemas.microsoft.com/office/drawing/2014/main" val="2305136083"/>
                  </a:ext>
                </a:extLst>
              </a:tr>
            </a:tbl>
          </a:graphicData>
        </a:graphic>
      </p:graphicFrame>
      <p:graphicFrame>
        <p:nvGraphicFramePr>
          <p:cNvPr id="13" name="Table 11">
            <a:extLst>
              <a:ext uri="{FF2B5EF4-FFF2-40B4-BE49-F238E27FC236}">
                <a16:creationId xmlns:a16="http://schemas.microsoft.com/office/drawing/2014/main" id="{C417A71E-CEEA-90A7-6C3A-FDF0CE35E333}"/>
              </a:ext>
            </a:extLst>
          </p:cNvPr>
          <p:cNvGraphicFramePr>
            <a:graphicFrameLocks noGrp="1"/>
          </p:cNvGraphicFramePr>
          <p:nvPr>
            <p:extLst>
              <p:ext uri="{D42A27DB-BD31-4B8C-83A1-F6EECF244321}">
                <p14:modId xmlns:p14="http://schemas.microsoft.com/office/powerpoint/2010/main" val="1081239014"/>
              </p:ext>
            </p:extLst>
          </p:nvPr>
        </p:nvGraphicFramePr>
        <p:xfrm>
          <a:off x="2621858" y="4905870"/>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solidFill>
                            <a:schemeClr val="accent1"/>
                          </a:solidFill>
                          <a:latin typeface="Courier New" panose="02070309020205020404" pitchFamily="49" charset="0"/>
                          <a:cs typeface="Courier New" panose="02070309020205020404" pitchFamily="49" charset="0"/>
                        </a:rPr>
                        <a:t>policy_store </a:t>
                      </a:r>
                    </a:p>
                  </a:txBody>
                  <a:tcPr/>
                </a:tc>
                <a:tc>
                  <a:txBody>
                    <a:bodyPr/>
                    <a:lstStyle/>
                    <a:p>
                      <a:r>
                        <a:rPr lang="en-US" dirty="0"/>
                        <a:t>Stores policy, keys, communications endpoints securely. Additional helper function APIs for complicated applications.  </a:t>
                      </a:r>
                    </a:p>
                  </a:txBody>
                  <a:tcPr/>
                </a:tc>
                <a:extLst>
                  <a:ext uri="{0D108BD9-81ED-4DB2-BD59-A6C34878D82A}">
                    <a16:rowId xmlns:a16="http://schemas.microsoft.com/office/drawing/2014/main" val="2305136083"/>
                  </a:ext>
                </a:extLst>
              </a:tr>
            </a:tbl>
          </a:graphicData>
        </a:graphic>
      </p:graphicFrame>
      <p:sp>
        <p:nvSpPr>
          <p:cNvPr id="9" name="TextBox 8">
            <a:extLst>
              <a:ext uri="{FF2B5EF4-FFF2-40B4-BE49-F238E27FC236}">
                <a16:creationId xmlns:a16="http://schemas.microsoft.com/office/drawing/2014/main" id="{1B0DB235-FB00-D8B9-3F31-85F7CCCF7EFA}"/>
              </a:ext>
            </a:extLst>
          </p:cNvPr>
          <p:cNvSpPr txBox="1"/>
          <p:nvPr/>
        </p:nvSpPr>
        <p:spPr>
          <a:xfrm>
            <a:off x="3508744" y="5572059"/>
            <a:ext cx="6842199" cy="369332"/>
          </a:xfrm>
          <a:prstGeom prst="rect">
            <a:avLst/>
          </a:prstGeom>
          <a:noFill/>
        </p:spPr>
        <p:txBody>
          <a:bodyPr wrap="square" rtlCol="0">
            <a:spAutoFit/>
          </a:bodyPr>
          <a:lstStyle/>
          <a:p>
            <a:r>
              <a:rPr lang="en-US" sz="1800" dirty="0"/>
              <a:t>Additional helper function APIs for complicated applications. </a:t>
            </a:r>
          </a:p>
        </p:txBody>
      </p:sp>
    </p:spTree>
    <p:extLst>
      <p:ext uri="{BB962C8B-B14F-4D97-AF65-F5344CB8AC3E}">
        <p14:creationId xmlns:p14="http://schemas.microsoft.com/office/powerpoint/2010/main" val="329723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1C1B1A1-851C-E7E6-6AEC-3F377C06D2CC}"/>
              </a:ext>
            </a:extLst>
          </p:cNvPr>
          <p:cNvSpPr/>
          <p:nvPr/>
        </p:nvSpPr>
        <p:spPr>
          <a:xfrm>
            <a:off x="643404" y="2448911"/>
            <a:ext cx="10790714" cy="139787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4111F-65EA-6AF6-8C47-1B320D05714E}"/>
              </a:ext>
            </a:extLst>
          </p:cNvPr>
          <p:cNvSpPr>
            <a:spLocks noGrp="1"/>
          </p:cNvSpPr>
          <p:nvPr>
            <p:ph type="title"/>
          </p:nvPr>
        </p:nvSpPr>
        <p:spPr>
          <a:xfrm>
            <a:off x="419100" y="375639"/>
            <a:ext cx="11353800" cy="606167"/>
          </a:xfrm>
        </p:spPr>
        <p:txBody>
          <a:bodyPr>
            <a:normAutofit fontScale="90000"/>
          </a:bodyPr>
          <a:lstStyle/>
          <a:p>
            <a:r>
              <a:rPr lang="en-US" sz="3600"/>
              <a:t>Most applications will use exactly this (and nothing else)</a:t>
            </a:r>
            <a:endParaRPr lang="en-US"/>
          </a:p>
        </p:txBody>
      </p:sp>
      <p:sp>
        <p:nvSpPr>
          <p:cNvPr id="5" name="TextBox 4">
            <a:extLst>
              <a:ext uri="{FF2B5EF4-FFF2-40B4-BE49-F238E27FC236}">
                <a16:creationId xmlns:a16="http://schemas.microsoft.com/office/drawing/2014/main" id="{14AE7ABE-AD2D-466F-523C-4ECB72207BD6}"/>
              </a:ext>
            </a:extLst>
          </p:cNvPr>
          <p:cNvSpPr txBox="1"/>
          <p:nvPr/>
        </p:nvSpPr>
        <p:spPr>
          <a:xfrm>
            <a:off x="757881" y="1720840"/>
            <a:ext cx="10676237" cy="3416320"/>
          </a:xfrm>
          <a:prstGeom prst="rect">
            <a:avLst/>
          </a:prstGeom>
          <a:noFill/>
        </p:spPr>
        <p:txBody>
          <a:bodyPr wrap="square">
            <a:spAutoFit/>
          </a:bodyPr>
          <a:lstStyle/>
          <a:p>
            <a:r>
              <a:rPr lang="en-US" sz="1800" b="0" dirty="0">
                <a:solidFill>
                  <a:srgbClr val="4EC9B0"/>
                </a:solidFill>
                <a:effectLst/>
                <a:latin typeface="Menlo" panose="020B0609030804020204" pitchFamily="49" charset="0"/>
              </a:rPr>
              <a:t>string</a:t>
            </a:r>
            <a:r>
              <a:rPr lang="en-US" sz="1800" b="0" dirty="0">
                <a:solidFill>
                  <a:srgbClr val="CCCCCC"/>
                </a:solidFill>
                <a:effectLst/>
                <a:latin typeface="Menlo" panose="020B0609030804020204" pitchFamily="49" charset="0"/>
              </a:rPr>
              <a:t> </a:t>
            </a:r>
            <a:r>
              <a:rPr lang="en-US" sz="1800" b="0" dirty="0" err="1">
                <a:solidFill>
                  <a:schemeClr val="accent2"/>
                </a:solidFill>
                <a:effectLst/>
                <a:latin typeface="Menlo" panose="020B0609030804020204" pitchFamily="49" charset="0"/>
              </a:rPr>
              <a:t>public_key_alg</a:t>
            </a:r>
            <a:r>
              <a:rPr lang="en-US" sz="1800" b="0" dirty="0">
                <a:solidFill>
                  <a:schemeClr val="tx1">
                    <a:lumMod val="50000"/>
                    <a:lumOff val="50000"/>
                  </a:schemeClr>
                </a:solidFill>
                <a:effectLst/>
                <a:latin typeface="Menlo" panose="020B0609030804020204" pitchFamily="49" charset="0"/>
              </a:rPr>
              <a:t>(</a:t>
            </a:r>
            <a:r>
              <a:rPr lang="en-US" sz="1800" b="0" dirty="0">
                <a:solidFill>
                  <a:srgbClr val="CE9178"/>
                </a:solidFill>
                <a:effectLst/>
                <a:latin typeface="Menlo" panose="020B0609030804020204" pitchFamily="49" charset="0"/>
              </a:rPr>
              <a:t>"rsa-2048"</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4EC9B0"/>
                </a:solidFill>
                <a:effectLst/>
                <a:latin typeface="Menlo" panose="020B0609030804020204" pitchFamily="49" charset="0"/>
              </a:rPr>
              <a:t>string</a:t>
            </a:r>
            <a:r>
              <a:rPr lang="en-US" sz="1800" b="0" dirty="0">
                <a:solidFill>
                  <a:srgbClr val="CCCCCC"/>
                </a:solidFill>
                <a:effectLst/>
                <a:latin typeface="Menlo" panose="020B0609030804020204" pitchFamily="49" charset="0"/>
              </a:rPr>
              <a:t> </a:t>
            </a:r>
            <a:r>
              <a:rPr lang="en-US" sz="1800" b="0" dirty="0" err="1">
                <a:solidFill>
                  <a:schemeClr val="accent2"/>
                </a:solidFill>
                <a:effectLst/>
                <a:latin typeface="Menlo" panose="020B0609030804020204" pitchFamily="49" charset="0"/>
              </a:rPr>
              <a:t>symmetric_key_alg</a:t>
            </a:r>
            <a:r>
              <a:rPr lang="en-US" sz="1800" b="0" dirty="0">
                <a:solidFill>
                  <a:schemeClr val="tx1">
                    <a:lumMod val="50000"/>
                    <a:lumOff val="50000"/>
                  </a:schemeClr>
                </a:solidFill>
                <a:effectLst/>
                <a:latin typeface="Menlo" panose="020B0609030804020204" pitchFamily="49" charset="0"/>
              </a:rPr>
              <a:t>(</a:t>
            </a:r>
            <a:r>
              <a:rPr lang="en-US" sz="1800" b="0" dirty="0">
                <a:solidFill>
                  <a:srgbClr val="CE9178"/>
                </a:solidFill>
                <a:effectLst/>
                <a:latin typeface="Menlo" panose="020B0609030804020204" pitchFamily="49" charset="0"/>
              </a:rPr>
              <a:t>"aes-256-gcm"</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p>
          <a:p>
            <a:r>
              <a:rPr lang="en-US" sz="1800" b="0" dirty="0" err="1">
                <a:solidFill>
                  <a:srgbClr val="4EC9B0"/>
                </a:solidFill>
                <a:effectLst/>
                <a:latin typeface="Menlo" panose="020B0609030804020204" pitchFamily="49" charset="0"/>
              </a:rPr>
              <a:t>cc_trust_data</a:t>
            </a:r>
            <a:r>
              <a:rPr lang="en-US" sz="1800" b="0" dirty="0">
                <a:solidFill>
                  <a:srgbClr val="CCCCCC"/>
                </a:solidFill>
                <a:effectLst/>
                <a:latin typeface="Menlo" panose="020B0609030804020204" pitchFamily="49" charset="0"/>
              </a:rPr>
              <a:t> </a:t>
            </a:r>
            <a:r>
              <a:rPr lang="en-US" sz="1800" b="0" dirty="0" err="1">
                <a:solidFill>
                  <a:schemeClr val="accent2"/>
                </a:solidFill>
                <a:effectLst/>
                <a:latin typeface="Menlo" panose="020B0609030804020204" pitchFamily="49" charset="0"/>
              </a:rPr>
              <a:t>app_trust_data</a:t>
            </a:r>
            <a:r>
              <a:rPr lang="en-US" sz="1800" b="0" dirty="0">
                <a:solidFill>
                  <a:schemeClr val="tx1">
                    <a:lumMod val="50000"/>
                    <a:lumOff val="50000"/>
                  </a:schemeClr>
                </a:solidFill>
                <a:effectLst/>
                <a:latin typeface="Menlo" panose="020B0609030804020204" pitchFamily="49" charset="0"/>
              </a:rPr>
              <a:t>(“</a:t>
            </a:r>
            <a:r>
              <a:rPr lang="en-US" sz="1800" b="0" dirty="0" err="1">
                <a:solidFill>
                  <a:srgbClr val="4EC9B0"/>
                </a:solidFill>
                <a:effectLst/>
                <a:latin typeface="Menlo" panose="020B0609030804020204" pitchFamily="49" charset="0"/>
              </a:rPr>
              <a:t>sev</a:t>
            </a:r>
            <a:r>
              <a:rPr lang="en-US" sz="1800" b="0" dirty="0">
                <a:solidFill>
                  <a:schemeClr val="tx1">
                    <a:lumMod val="50000"/>
                    <a:lumOff val="50000"/>
                  </a:schemeClr>
                </a:solidFill>
                <a:effectLst/>
                <a:latin typeface="Menlo" panose="020B0609030804020204" pitchFamily="49" charset="0"/>
              </a:rPr>
              <a:t>-</a:t>
            </a:r>
            <a:r>
              <a:rPr lang="en-US" sz="1800" b="0" dirty="0">
                <a:solidFill>
                  <a:srgbClr val="4EC9B0"/>
                </a:solidFill>
                <a:effectLst/>
                <a:latin typeface="Menlo" panose="020B0609030804020204" pitchFamily="49" charset="0"/>
              </a:rPr>
              <a:t>enclave</a:t>
            </a:r>
            <a:r>
              <a:rPr lang="en-US" sz="1800" b="0" dirty="0">
                <a:solidFill>
                  <a:schemeClr val="tx1">
                    <a:lumMod val="50000"/>
                    <a:lumOff val="50000"/>
                  </a:schemeClr>
                </a:solidFill>
                <a:effectLst/>
                <a:latin typeface="Menlo" panose="020B0609030804020204" pitchFamily="49" charset="0"/>
              </a:rPr>
              <a:t>”, “</a:t>
            </a:r>
            <a:r>
              <a:rPr lang="en-US" sz="1800" b="0" dirty="0">
                <a:solidFill>
                  <a:srgbClr val="4EC9B0"/>
                </a:solidFill>
                <a:effectLst/>
                <a:latin typeface="Menlo" panose="020B0609030804020204" pitchFamily="49" charset="0"/>
              </a:rPr>
              <a:t>authentication</a:t>
            </a:r>
            <a:r>
              <a:rPr lang="en-US" sz="1800" b="0" dirty="0">
                <a:solidFill>
                  <a:schemeClr val="tx1">
                    <a:lumMod val="50000"/>
                    <a:lumOff val="50000"/>
                  </a:schemeClr>
                </a:solidFill>
                <a:effectLst/>
                <a:latin typeface="Menlo" panose="020B0609030804020204" pitchFamily="49" charset="0"/>
              </a:rPr>
              <a:t>”, “</a:t>
            </a:r>
            <a:r>
              <a:rPr lang="en-US" sz="1800" b="0" dirty="0">
                <a:solidFill>
                  <a:srgbClr val="4EC9B0"/>
                </a:solidFill>
                <a:effectLst/>
                <a:latin typeface="Menlo" panose="020B0609030804020204" pitchFamily="49" charset="0"/>
              </a:rPr>
              <a:t>store</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p>
          <a:p>
            <a:br>
              <a:rPr lang="en-US" sz="1800" b="0" dirty="0">
                <a:solidFill>
                  <a:srgbClr val="CCCCCC"/>
                </a:solidFill>
                <a:effectLst/>
                <a:latin typeface="Menlo" panose="020B0609030804020204" pitchFamily="49" charset="0"/>
              </a:rPr>
            </a:br>
            <a:r>
              <a:rPr lang="en-US" sz="1800" b="0" dirty="0" err="1">
                <a:solidFill>
                  <a:srgbClr val="9CDCFE"/>
                </a:solidFill>
                <a:effectLst/>
                <a:latin typeface="Menlo" panose="020B0609030804020204" pitchFamily="49" charset="0"/>
              </a:rPr>
              <a:t>app_trust_data</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initialize_sev_enclave_data</a:t>
            </a:r>
            <a:r>
              <a:rPr lang="en-US" sz="1800" b="0" dirty="0">
                <a:solidFill>
                  <a:srgbClr val="CCCCCC"/>
                </a:solidFill>
                <a:effectLst/>
                <a:latin typeface="Menlo" panose="020B0609030804020204" pitchFamily="49" charset="0"/>
              </a:rPr>
              <a:t>(…);</a:t>
            </a:r>
            <a:r>
              <a:rPr lang="en-US" sz="1800" b="0" dirty="0">
                <a:solidFill>
                  <a:srgbClr val="6A9955"/>
                </a:solidFill>
                <a:effectLst/>
                <a:latin typeface="Menlo" panose="020B0609030804020204" pitchFamily="49" charset="0"/>
              </a:rPr>
              <a:t> </a:t>
            </a:r>
            <a:r>
              <a:rPr lang="en-US" sz="1800" b="0" dirty="0">
                <a:solidFill>
                  <a:schemeClr val="accent6">
                    <a:lumMod val="40000"/>
                    <a:lumOff val="60000"/>
                  </a:schemeClr>
                </a:solidFill>
                <a:effectLst/>
                <a:latin typeface="Menlo" panose="020B0609030804020204" pitchFamily="49" charset="0"/>
              </a:rPr>
              <a:t>// </a:t>
            </a:r>
            <a:r>
              <a:rPr lang="en-US" sz="1800" b="0" dirty="0" err="1">
                <a:solidFill>
                  <a:schemeClr val="accent6">
                    <a:lumMod val="40000"/>
                    <a:lumOff val="60000"/>
                  </a:schemeClr>
                </a:solidFill>
                <a:effectLst/>
                <a:latin typeface="Menlo" panose="020B0609030804020204" pitchFamily="49" charset="0"/>
              </a:rPr>
              <a:t>init</a:t>
            </a:r>
            <a:r>
              <a:rPr lang="en-US" sz="1800" b="0" dirty="0">
                <a:solidFill>
                  <a:schemeClr val="accent6">
                    <a:lumMod val="40000"/>
                    <a:lumOff val="60000"/>
                  </a:schemeClr>
                </a:solidFill>
                <a:effectLst/>
                <a:latin typeface="Menlo" panose="020B0609030804020204" pitchFamily="49" charset="0"/>
              </a:rPr>
              <a:t> enclave</a:t>
            </a:r>
          </a:p>
          <a:p>
            <a:r>
              <a:rPr lang="en-US" sz="1800" b="0" dirty="0" err="1">
                <a:solidFill>
                  <a:srgbClr val="9CDCFE"/>
                </a:solidFill>
                <a:effectLst/>
                <a:latin typeface="Menlo" panose="020B0609030804020204" pitchFamily="49" charset="0"/>
              </a:rPr>
              <a:t>app_trust_data</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init_policy_key</a:t>
            </a:r>
            <a:r>
              <a:rPr lang="en-US" sz="1800" b="0" dirty="0">
                <a:solidFill>
                  <a:srgbClr val="CCCCCC"/>
                </a:solidFill>
                <a:effectLst/>
                <a:latin typeface="Menlo" panose="020B0609030804020204" pitchFamily="49" charset="0"/>
              </a:rPr>
              <a:t>(</a:t>
            </a:r>
            <a:r>
              <a:rPr lang="en-US" sz="1800" b="0" dirty="0" err="1">
                <a:solidFill>
                  <a:srgbClr val="CCCCCC"/>
                </a:solidFill>
                <a:effectLst/>
                <a:latin typeface="Menlo" panose="020B0609030804020204" pitchFamily="49" charset="0"/>
              </a:rPr>
              <a:t>initialized_cert_size</a:t>
            </a:r>
            <a:r>
              <a:rPr lang="en-US" sz="1800" b="0" dirty="0">
                <a:solidFill>
                  <a:srgbClr val="CCCCCC"/>
                </a:solidFill>
                <a:effectLst/>
                <a:latin typeface="Menlo" panose="020B0609030804020204" pitchFamily="49" charset="0"/>
              </a:rPr>
              <a:t>, </a:t>
            </a:r>
            <a:r>
              <a:rPr lang="en-US" sz="1800" b="0" dirty="0" err="1">
                <a:solidFill>
                  <a:srgbClr val="CCCCCC"/>
                </a:solidFill>
                <a:effectLst/>
                <a:latin typeface="Menlo" panose="020B0609030804020204" pitchFamily="49" charset="0"/>
              </a:rPr>
              <a:t>initialized_cert</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app_trust_data</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cold_init</a:t>
            </a:r>
            <a:r>
              <a:rPr lang="en-US" sz="1800" b="0" dirty="0">
                <a:solidFill>
                  <a:srgbClr val="CCCCCC"/>
                </a:solidFill>
                <a:effectLst/>
                <a:latin typeface="Menlo" panose="020B0609030804020204" pitchFamily="49" charset="0"/>
              </a:rPr>
              <a:t>(</a:t>
            </a:r>
            <a:r>
              <a:rPr lang="en-US" sz="1800" b="0" dirty="0" err="1">
                <a:solidFill>
                  <a:srgbClr val="CCCCCC"/>
                </a:solidFill>
                <a:effectLst/>
                <a:latin typeface="Menlo" panose="020B0609030804020204" pitchFamily="49" charset="0"/>
              </a:rPr>
              <a:t>public_key_alg</a:t>
            </a:r>
            <a:r>
              <a:rPr lang="en-US" sz="1800" b="0" dirty="0">
                <a:solidFill>
                  <a:srgbClr val="CCCCCC"/>
                </a:solidFill>
                <a:effectLst/>
                <a:latin typeface="Menlo" panose="020B0609030804020204" pitchFamily="49" charset="0"/>
              </a:rPr>
              <a:t>, </a:t>
            </a:r>
            <a:r>
              <a:rPr lang="en-US" sz="1800" b="0" dirty="0" err="1">
                <a:solidFill>
                  <a:srgbClr val="CCCCCC"/>
                </a:solidFill>
                <a:effectLst/>
                <a:latin typeface="Menlo" panose="020B0609030804020204" pitchFamily="49" charset="0"/>
              </a:rPr>
              <a:t>symmetric_key_alg</a:t>
            </a:r>
            <a:r>
              <a:rPr lang="en-US" sz="1800" b="0" dirty="0">
                <a:solidFill>
                  <a:srgbClr val="CCCCCC"/>
                </a:solidFill>
                <a:effectLst/>
                <a:latin typeface="Menlo" panose="020B0609030804020204" pitchFamily="49" charset="0"/>
              </a:rPr>
              <a:t>, …);</a:t>
            </a:r>
          </a:p>
          <a:p>
            <a:r>
              <a:rPr lang="en-US" sz="1800" b="0" dirty="0" err="1">
                <a:solidFill>
                  <a:srgbClr val="9CDCFE"/>
                </a:solidFill>
                <a:effectLst/>
                <a:latin typeface="Menlo" panose="020B0609030804020204" pitchFamily="49" charset="0"/>
              </a:rPr>
              <a:t>app_trust_data</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certify_me</a:t>
            </a:r>
            <a:r>
              <a:rPr lang="en-US" sz="1800" b="0" dirty="0">
                <a:solidFill>
                  <a:srgbClr val="CCCCCC"/>
                </a:solidFill>
                <a:effectLst/>
                <a:latin typeface="Menlo" panose="020B0609030804020204" pitchFamily="49" charset="0"/>
              </a:rPr>
              <a:t>();</a:t>
            </a:r>
            <a:r>
              <a:rPr lang="en-US" sz="1800" b="0" dirty="0">
                <a:solidFill>
                  <a:srgbClr val="6A9955"/>
                </a:solidFill>
                <a:effectLst/>
                <a:latin typeface="Menlo" panose="020B0609030804020204" pitchFamily="49" charset="0"/>
              </a:rPr>
              <a:t> </a:t>
            </a:r>
            <a:r>
              <a:rPr lang="en-US" sz="1800" b="0" dirty="0">
                <a:solidFill>
                  <a:schemeClr val="accent6">
                    <a:lumMod val="40000"/>
                    <a:lumOff val="60000"/>
                  </a:schemeClr>
                </a:solidFill>
                <a:effectLst/>
                <a:latin typeface="Menlo" panose="020B0609030804020204" pitchFamily="49" charset="0"/>
              </a:rPr>
              <a:t>// Get admission certificate</a:t>
            </a:r>
          </a:p>
          <a:p>
            <a:br>
              <a:rPr lang="en-US" sz="1800" b="0" dirty="0">
                <a:solidFill>
                  <a:srgbClr val="CCCCCC"/>
                </a:solidFill>
                <a:effectLst/>
                <a:latin typeface="Menlo" panose="020B0609030804020204" pitchFamily="49" charset="0"/>
              </a:rPr>
            </a:br>
            <a:r>
              <a:rPr lang="en-US" sz="1800" b="0" dirty="0" err="1">
                <a:solidFill>
                  <a:srgbClr val="4EC9B0"/>
                </a:solidFill>
                <a:effectLst/>
                <a:latin typeface="Menlo" panose="020B0609030804020204" pitchFamily="49" charset="0"/>
              </a:rPr>
              <a:t>secure_authenticated_channel</a:t>
            </a:r>
            <a:r>
              <a:rPr lang="en-US" sz="1800" b="0" dirty="0">
                <a:solidFill>
                  <a:srgbClr val="CCCCCC"/>
                </a:solidFill>
                <a:effectLst/>
                <a:latin typeface="Menlo" panose="020B0609030804020204" pitchFamily="49" charset="0"/>
              </a:rPr>
              <a:t> </a:t>
            </a:r>
            <a:r>
              <a:rPr lang="en-US" sz="1800" b="0" dirty="0">
                <a:solidFill>
                  <a:schemeClr val="accent2"/>
                </a:solidFill>
                <a:effectLst/>
                <a:latin typeface="Menlo" panose="020B0609030804020204" pitchFamily="49" charset="0"/>
              </a:rPr>
              <a:t>channel</a:t>
            </a:r>
            <a:r>
              <a:rPr lang="en-US" sz="1800" b="0" dirty="0">
                <a:solidFill>
                  <a:schemeClr val="tx1">
                    <a:lumMod val="50000"/>
                    <a:lumOff val="50000"/>
                  </a:schemeClr>
                </a:solidFill>
                <a:effectLst/>
                <a:latin typeface="Menlo" panose="020B0609030804020204" pitchFamily="49" charset="0"/>
              </a:rPr>
              <a:t>(“</a:t>
            </a:r>
            <a:r>
              <a:rPr lang="en-US" sz="1800" b="0" dirty="0">
                <a:solidFill>
                  <a:srgbClr val="4EC9B0"/>
                </a:solidFill>
                <a:effectLst/>
                <a:latin typeface="Menlo" panose="020B0609030804020204" pitchFamily="49" charset="0"/>
              </a:rPr>
              <a:t>client</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p>
          <a:p>
            <a:r>
              <a:rPr lang="en-US" sz="1800" b="0" dirty="0" err="1">
                <a:solidFill>
                  <a:schemeClr val="accent1"/>
                </a:solidFill>
                <a:effectLst/>
                <a:latin typeface="Menlo" panose="020B0609030804020204" pitchFamily="49" charset="0"/>
              </a:rPr>
              <a:t>channel</a:t>
            </a:r>
            <a:r>
              <a:rPr lang="en-US" sz="1800" b="0" dirty="0" err="1">
                <a:solidFill>
                  <a:schemeClr val="tx1">
                    <a:lumMod val="50000"/>
                    <a:lumOff val="50000"/>
                  </a:schemeClr>
                </a:solidFill>
                <a:effectLst/>
                <a:latin typeface="Menlo" panose="020B0609030804020204" pitchFamily="49" charset="0"/>
              </a:rPr>
              <a:t>.</a:t>
            </a:r>
            <a:r>
              <a:rPr lang="en-US" sz="1800" b="0" dirty="0" err="1">
                <a:solidFill>
                  <a:schemeClr val="accent2"/>
                </a:solidFill>
                <a:effectLst/>
                <a:latin typeface="Menlo" panose="020B0609030804020204" pitchFamily="49" charset="0"/>
              </a:rPr>
              <a:t>init_client_ssl</a:t>
            </a:r>
            <a:r>
              <a:rPr lang="en-US" sz="1800" b="0" dirty="0">
                <a:solidFill>
                  <a:schemeClr val="tx1">
                    <a:lumMod val="50000"/>
                    <a:lumOff val="50000"/>
                  </a:schemeClr>
                </a:solidFill>
                <a:effectLst/>
                <a:latin typeface="Menlo" panose="020B0609030804020204" pitchFamily="49" charset="0"/>
              </a:rPr>
              <a:t>(host, port, policy-key, </a:t>
            </a:r>
            <a:r>
              <a:rPr lang="en-US" sz="1800" b="0" dirty="0" err="1">
                <a:solidFill>
                  <a:schemeClr val="tx1">
                    <a:lumMod val="50000"/>
                    <a:lumOff val="50000"/>
                  </a:schemeClr>
                </a:solidFill>
                <a:effectLst/>
                <a:latin typeface="Menlo" panose="020B0609030804020204" pitchFamily="49" charset="0"/>
              </a:rPr>
              <a:t>auth_key</a:t>
            </a:r>
            <a:r>
              <a:rPr lang="en-US" sz="1800" b="0" dirty="0">
                <a:solidFill>
                  <a:schemeClr val="tx1">
                    <a:lumMod val="50000"/>
                    <a:lumOff val="50000"/>
                  </a:schemeClr>
                </a:solidFill>
                <a:effectLst/>
                <a:latin typeface="Menlo" panose="020B0609030804020204" pitchFamily="49" charset="0"/>
              </a:rPr>
              <a:t>, admissions-cert);</a:t>
            </a:r>
          </a:p>
          <a:p>
            <a:br>
              <a:rPr lang="en-US" sz="1800" b="0" dirty="0">
                <a:solidFill>
                  <a:schemeClr val="tx1">
                    <a:lumMod val="50000"/>
                    <a:lumOff val="50000"/>
                  </a:schemeClr>
                </a:solidFill>
                <a:effectLst/>
                <a:latin typeface="Menlo" panose="020B0609030804020204" pitchFamily="49" charset="0"/>
              </a:rPr>
            </a:br>
            <a:r>
              <a:rPr lang="en-US" sz="1800" b="0" dirty="0">
                <a:solidFill>
                  <a:srgbClr val="6A9955"/>
                </a:solidFill>
                <a:effectLst/>
                <a:latin typeface="Menlo" panose="020B0609030804020204" pitchFamily="49" charset="0"/>
              </a:rPr>
              <a:t>// Your application here</a:t>
            </a:r>
            <a:endParaRPr lang="en-US" sz="18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67535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5FF58-7742-7C85-6E12-B032734DD743}"/>
              </a:ext>
            </a:extLst>
          </p:cNvPr>
          <p:cNvSpPr/>
          <p:nvPr/>
        </p:nvSpPr>
        <p:spPr>
          <a:xfrm>
            <a:off x="8870032" y="3662086"/>
            <a:ext cx="3249097" cy="248166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n-US" sz="1600" b="1">
                <a:solidFill>
                  <a:schemeClr val="tx2"/>
                </a:solidFill>
                <a:cs typeface="Calibri" panose="020F0502020204030204" pitchFamily="34" charset="0"/>
              </a:rPr>
              <a:t>Works on all CC platforms:</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Simulated enclave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AMD </a:t>
            </a:r>
            <a:r>
              <a:rPr lang="en-US" sz="1600" err="1">
                <a:solidFill>
                  <a:schemeClr val="tx2"/>
                </a:solidFill>
                <a:cs typeface="Calibri" panose="020F0502020204030204" pitchFamily="34" charset="0"/>
              </a:rPr>
              <a:t>Sev</a:t>
            </a:r>
            <a:r>
              <a:rPr lang="en-US" sz="1600">
                <a:solidFill>
                  <a:schemeClr val="tx2"/>
                </a:solidFill>
                <a:cs typeface="Calibri" panose="020F0502020204030204" pitchFamily="34" charset="0"/>
              </a:rPr>
              <a:t>-SNP</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SGX (Gramine and OE)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Arm CCA (Samsung Islet)</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RISC-V Keystone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TDX (when it’s ready)</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Application enclave service</a:t>
            </a:r>
          </a:p>
        </p:txBody>
      </p:sp>
      <p:sp>
        <p:nvSpPr>
          <p:cNvPr id="5" name="Title 1">
            <a:extLst>
              <a:ext uri="{FF2B5EF4-FFF2-40B4-BE49-F238E27FC236}">
                <a16:creationId xmlns:a16="http://schemas.microsoft.com/office/drawing/2014/main" id="{B2B67BEB-7997-98F5-7EF4-64F46D7CE389}"/>
              </a:ext>
            </a:extLst>
          </p:cNvPr>
          <p:cNvSpPr txBox="1">
            <a:spLocks/>
          </p:cNvSpPr>
          <p:nvPr/>
        </p:nvSpPr>
        <p:spPr>
          <a:xfrm>
            <a:off x="511333" y="267178"/>
            <a:ext cx="11169333" cy="7937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a:t>Certifier: “Simple Example” App</a:t>
            </a:r>
          </a:p>
        </p:txBody>
      </p:sp>
      <p:sp>
        <p:nvSpPr>
          <p:cNvPr id="6" name="Content Placeholder 7">
            <a:extLst>
              <a:ext uri="{FF2B5EF4-FFF2-40B4-BE49-F238E27FC236}">
                <a16:creationId xmlns:a16="http://schemas.microsoft.com/office/drawing/2014/main" id="{8FFB5875-6B70-EEBB-32C6-6D6464752DE6}"/>
              </a:ext>
            </a:extLst>
          </p:cNvPr>
          <p:cNvSpPr txBox="1">
            <a:spLocks/>
          </p:cNvSpPr>
          <p:nvPr/>
        </p:nvSpPr>
        <p:spPr>
          <a:xfrm>
            <a:off x="712951" y="1157892"/>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server</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Client peer id is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server read: Hi from your secret client</a:t>
            </a:r>
          </a:p>
        </p:txBody>
      </p:sp>
      <p:sp>
        <p:nvSpPr>
          <p:cNvPr id="7" name="Content Placeholder 7">
            <a:extLst>
              <a:ext uri="{FF2B5EF4-FFF2-40B4-BE49-F238E27FC236}">
                <a16:creationId xmlns:a16="http://schemas.microsoft.com/office/drawing/2014/main" id="{2F62DD79-020D-298B-F930-7234AFF366BE}"/>
              </a:ext>
            </a:extLst>
          </p:cNvPr>
          <p:cNvSpPr txBox="1">
            <a:spLocks/>
          </p:cNvSpPr>
          <p:nvPr/>
        </p:nvSpPr>
        <p:spPr>
          <a:xfrm>
            <a:off x="712951" y="2386483"/>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client</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Server peer id :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client read: Hi from your secret server</a:t>
            </a:r>
          </a:p>
        </p:txBody>
      </p:sp>
      <p:sp>
        <p:nvSpPr>
          <p:cNvPr id="8" name="Content Placeholder 7">
            <a:extLst>
              <a:ext uri="{FF2B5EF4-FFF2-40B4-BE49-F238E27FC236}">
                <a16:creationId xmlns:a16="http://schemas.microsoft.com/office/drawing/2014/main" id="{6B5ECA74-51F8-6891-2F0C-47D3CB5BA54E}"/>
              </a:ext>
            </a:extLst>
          </p:cNvPr>
          <p:cNvSpPr txBox="1">
            <a:spLocks/>
          </p:cNvSpPr>
          <p:nvPr/>
        </p:nvSpPr>
        <p:spPr bwMode="ltGray">
          <a:xfrm>
            <a:off x="413069" y="3826591"/>
            <a:ext cx="5881051" cy="168267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spcBef>
                <a:spcPts val="200"/>
              </a:spcBef>
              <a:buNone/>
            </a:pPr>
            <a:r>
              <a:rPr lang="en-US">
                <a:solidFill>
                  <a:schemeClr val="tx2"/>
                </a:solidFill>
                <a:cs typeface="Calibri" panose="020F0502020204030204" pitchFamily="34" charset="0"/>
              </a:rPr>
              <a:t>You may want to add:</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API serialization</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ACLs for differentiated access</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Standard “distributed programming” primitives</a:t>
            </a:r>
          </a:p>
          <a:p>
            <a:pPr>
              <a:buNone/>
            </a:pPr>
            <a:endParaRPr lang="en-US" sz="200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471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571824" y="164972"/>
            <a:ext cx="11025187" cy="793750"/>
          </a:xfrm>
        </p:spPr>
        <p:txBody>
          <a:bodyPr/>
          <a:lstStyle/>
          <a:p>
            <a:r>
              <a:rPr lang="en-US" sz="3200"/>
              <a:t>Certifier API: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5457" y="1473119"/>
            <a:ext cx="11025187" cy="247404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b="1">
                <a:solidFill>
                  <a:srgbClr val="7030A0"/>
                </a:solidFill>
                <a:ea typeface="Times New Roman" panose="02020603050405020304" pitchFamily="18" charset="0"/>
              </a:rPr>
              <a:t>Simple </a:t>
            </a:r>
            <a:r>
              <a:rPr lang="en-US" sz="2400">
                <a:ea typeface="Times New Roman" panose="02020603050405020304" pitchFamily="18" charset="0"/>
              </a:rPr>
              <a:t>for most applications (and </a:t>
            </a:r>
            <a:r>
              <a:rPr lang="en-US" sz="2400" b="1">
                <a:solidFill>
                  <a:srgbClr val="7030A0"/>
                </a:solidFill>
                <a:ea typeface="Times New Roman" panose="02020603050405020304" pitchFamily="18" charset="0"/>
              </a:rPr>
              <a:t>adequate</a:t>
            </a:r>
            <a:r>
              <a:rPr lang="en-US" sz="2400">
                <a:ea typeface="Times New Roman" panose="02020603050405020304" pitchFamily="18" charset="0"/>
              </a:rPr>
              <a:t> for complex ones)</a:t>
            </a:r>
          </a:p>
          <a:p>
            <a:pPr marL="342900" indent="-342900">
              <a:spcBef>
                <a:spcPts val="0"/>
              </a:spcBef>
              <a:spcAft>
                <a:spcPts val="800"/>
              </a:spcAft>
              <a:buFont typeface="+mj-lt"/>
              <a:buAutoNum type="arabicPeriod"/>
            </a:pPr>
            <a:r>
              <a:rPr lang="en-US" sz="2400">
                <a:ea typeface="Times New Roman" panose="02020603050405020304" pitchFamily="18" charset="0"/>
              </a:rPr>
              <a:t>Abstracts underlying </a:t>
            </a:r>
            <a:r>
              <a:rPr lang="en-US" sz="2400" b="1">
                <a:solidFill>
                  <a:schemeClr val="accent1"/>
                </a:solidFill>
                <a:ea typeface="Times New Roman" panose="02020603050405020304" pitchFamily="18" charset="0"/>
              </a:rPr>
              <a:t>isolate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measure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seal/unseal</a:t>
            </a:r>
            <a:r>
              <a:rPr lang="en-US" sz="2400">
                <a:ea typeface="Times New Roman" panose="02020603050405020304" pitchFamily="18" charset="0"/>
              </a:rPr>
              <a:t>, and </a:t>
            </a:r>
            <a:r>
              <a:rPr lang="en-US" sz="2400" b="1">
                <a:solidFill>
                  <a:schemeClr val="accent1"/>
                </a:solidFill>
                <a:ea typeface="Times New Roman" panose="02020603050405020304" pitchFamily="18" charset="0"/>
              </a:rPr>
              <a:t>attest</a:t>
            </a:r>
            <a:r>
              <a:rPr lang="en-US" sz="2400">
                <a:ea typeface="Times New Roman" panose="02020603050405020304" pitchFamily="18" charset="0"/>
              </a:rPr>
              <a:t> primitives</a:t>
            </a:r>
          </a:p>
          <a:p>
            <a:pPr marL="342900" indent="-342900">
              <a:spcBef>
                <a:spcPts val="0"/>
              </a:spcBef>
              <a:spcAft>
                <a:spcPts val="800"/>
              </a:spcAft>
              <a:buFont typeface="+mj-lt"/>
              <a:buAutoNum type="arabicPeriod"/>
            </a:pPr>
            <a:r>
              <a:rPr lang="en-US" sz="2400">
                <a:ea typeface="Times New Roman" panose="02020603050405020304" pitchFamily="18" charset="0"/>
              </a:rPr>
              <a:t>Provides a </a:t>
            </a:r>
            <a:r>
              <a:rPr lang="en-US" sz="2400" b="1">
                <a:solidFill>
                  <a:srgbClr val="00B050"/>
                </a:solidFill>
                <a:ea typeface="Times New Roman" panose="02020603050405020304" pitchFamily="18" charset="0"/>
              </a:rPr>
              <a:t>secure store </a:t>
            </a:r>
            <a:r>
              <a:rPr lang="en-US" sz="2400">
                <a:ea typeface="Times New Roman" panose="02020603050405020304" pitchFamily="18" charset="0"/>
              </a:rPr>
              <a:t>for save/recovery operations (in one statement!). </a:t>
            </a:r>
          </a:p>
          <a:p>
            <a:pPr marL="342900" indent="-342900">
              <a:spcBef>
                <a:spcPts val="0"/>
              </a:spcBef>
              <a:spcAft>
                <a:spcPts val="800"/>
              </a:spcAft>
              <a:buFont typeface="+mj-lt"/>
              <a:buAutoNum type="arabicPeriod"/>
            </a:pPr>
            <a:r>
              <a:rPr lang="en-US" sz="2400">
                <a:ea typeface="Times New Roman" panose="02020603050405020304" pitchFamily="18" charset="0"/>
              </a:rPr>
              <a:t>Includes mechanism to establish a </a:t>
            </a:r>
            <a:r>
              <a:rPr lang="en-US" sz="2400" b="1">
                <a:solidFill>
                  <a:srgbClr val="C00000"/>
                </a:solidFill>
                <a:ea typeface="Times New Roman" panose="02020603050405020304" pitchFamily="18" charset="0"/>
              </a:rPr>
              <a:t>secure channel </a:t>
            </a:r>
            <a:r>
              <a:rPr lang="en-US" sz="2400">
                <a:ea typeface="Times New Roman" panose="02020603050405020304" pitchFamily="18" charset="0"/>
              </a:rPr>
              <a:t>within security domain</a:t>
            </a:r>
          </a:p>
          <a:p>
            <a:pPr marL="1087438" lvl="2" indent="-342900">
              <a:spcBef>
                <a:spcPts val="0"/>
              </a:spcBef>
              <a:spcAft>
                <a:spcPts val="800"/>
              </a:spcAft>
              <a:buClr>
                <a:schemeClr val="tx1"/>
              </a:buClr>
              <a:buFont typeface="Courier New" panose="02070309020205020404" pitchFamily="49" charset="0"/>
              <a:buChar char="o"/>
            </a:pPr>
            <a:r>
              <a:rPr lang="en-US" sz="2000">
                <a:solidFill>
                  <a:schemeClr val="tx1"/>
                </a:solidFill>
                <a:ea typeface="Times New Roman" panose="02020603050405020304" pitchFamily="18" charset="0"/>
              </a:rPr>
              <a:t>Encrypted, integrity protected, bi-directional, with authenticated trusted enclave named by their measurements</a:t>
            </a:r>
          </a:p>
        </p:txBody>
      </p:sp>
      <p:sp>
        <p:nvSpPr>
          <p:cNvPr id="4" name="Content Placeholder 7">
            <a:extLst>
              <a:ext uri="{FF2B5EF4-FFF2-40B4-BE49-F238E27FC236}">
                <a16:creationId xmlns:a16="http://schemas.microsoft.com/office/drawing/2014/main" id="{29D48B00-9331-9E0D-DC2E-E48AF7A21F35}"/>
              </a:ext>
            </a:extLst>
          </p:cNvPr>
          <p:cNvSpPr txBox="1">
            <a:spLocks/>
          </p:cNvSpPr>
          <p:nvPr/>
        </p:nvSpPr>
        <p:spPr bwMode="ltGray">
          <a:xfrm>
            <a:off x="365457" y="4735877"/>
            <a:ext cx="9327183" cy="73668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457200" indent="-457200">
              <a:spcBef>
                <a:spcPts val="0"/>
              </a:spcBef>
              <a:buFont typeface="+mj-lt"/>
              <a:buAutoNum type="arabicPeriod" startAt="5"/>
            </a:pPr>
            <a:r>
              <a:rPr lang="en-US" sz="2400">
                <a:ea typeface="Times New Roman" panose="02020603050405020304" pitchFamily="18" charset="0"/>
              </a:rPr>
              <a:t>Almost as simple as </a:t>
            </a:r>
            <a:r>
              <a:rPr lang="en-US" sz="2400" b="1">
                <a:solidFill>
                  <a:schemeClr val="accent2">
                    <a:lumMod val="75000"/>
                  </a:schemeClr>
                </a:solidFill>
                <a:ea typeface="Times New Roman" panose="02020603050405020304" pitchFamily="18" charset="0"/>
              </a:rPr>
              <a:t>“Hello world”</a:t>
            </a:r>
          </a:p>
        </p:txBody>
      </p:sp>
    </p:spTree>
    <p:extLst>
      <p:ext uri="{BB962C8B-B14F-4D97-AF65-F5344CB8AC3E}">
        <p14:creationId xmlns:p14="http://schemas.microsoft.com/office/powerpoint/2010/main" val="27389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a:prstGeom prst="rect">
            <a:avLst/>
          </a:prstGeom>
        </p:spPr>
        <p:txBody>
          <a:bodyPr/>
          <a:lstStyle/>
          <a:p>
            <a:fld id="{82FE4298-9D07-B243-B446-2EF20BF7D0AF}" type="slidenum">
              <a:rPr lang="en-US" smtClean="0"/>
              <a:t>8</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511447" y="281374"/>
            <a:ext cx="4931249" cy="679450"/>
          </a:xfrm>
        </p:spPr>
        <p:txBody>
          <a:bodyPr/>
          <a:lstStyle/>
          <a:p>
            <a:r>
              <a:rPr lang="en-US"/>
              <a:t>Certifier Service</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sz="quarter" idx="4294967295"/>
          </p:nvPr>
        </p:nvSpPr>
        <p:spPr>
          <a:xfrm>
            <a:off x="-157155" y="2486946"/>
            <a:ext cx="6834433" cy="2617628"/>
          </a:xfrm>
        </p:spPr>
        <p:txBody>
          <a:bodyPr>
            <a:normAutofit/>
          </a:bodyPr>
          <a:lstStyle/>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Policy-driven (rooted in key associated with application)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Admits new components without changing old ones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Application upgrade without changing other applications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Facilitates data migration and sharing in a domain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Enforce security domain wide policy</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Machine capabilities</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Revocation</a:t>
            </a:r>
          </a:p>
        </p:txBody>
      </p:sp>
      <p:sp>
        <p:nvSpPr>
          <p:cNvPr id="14" name="TextBox 13">
            <a:extLst>
              <a:ext uri="{FF2B5EF4-FFF2-40B4-BE49-F238E27FC236}">
                <a16:creationId xmlns:a16="http://schemas.microsoft.com/office/drawing/2014/main" id="{4CA36CE8-905E-44E5-94C8-1FBC2F6D65A3}"/>
              </a:ext>
            </a:extLst>
          </p:cNvPr>
          <p:cNvSpPr txBox="1"/>
          <p:nvPr/>
        </p:nvSpPr>
        <p:spPr>
          <a:xfrm>
            <a:off x="267553" y="5364517"/>
            <a:ext cx="5985016" cy="276999"/>
          </a:xfrm>
          <a:prstGeom prst="rect">
            <a:avLst/>
          </a:prstGeom>
          <a:noFill/>
        </p:spPr>
        <p:txBody>
          <a:bodyPr wrap="square" lIns="0" tIns="0" rIns="0" bIns="0" rtlCol="0">
            <a:spAutoFit/>
          </a:bodyPr>
          <a:lstStyle/>
          <a:p>
            <a:r>
              <a:rPr lang="en-US" sz="1800" i="1">
                <a:solidFill>
                  <a:srgbClr val="00B0F0"/>
                </a:solidFill>
              </a:rPr>
              <a:t>Scalable, resilient deployment supporting all environments</a:t>
            </a:r>
          </a:p>
        </p:txBody>
      </p:sp>
      <p:sp>
        <p:nvSpPr>
          <p:cNvPr id="57" name="Rectangle 56">
            <a:extLst>
              <a:ext uri="{FF2B5EF4-FFF2-40B4-BE49-F238E27FC236}">
                <a16:creationId xmlns:a16="http://schemas.microsoft.com/office/drawing/2014/main" id="{5FC22764-A125-B3E5-A20E-C4106DE8D633}"/>
              </a:ext>
            </a:extLst>
          </p:cNvPr>
          <p:cNvSpPr/>
          <p:nvPr/>
        </p:nvSpPr>
        <p:spPr>
          <a:xfrm>
            <a:off x="6749305" y="274851"/>
            <a:ext cx="3186213" cy="1423866"/>
          </a:xfrm>
          <a:prstGeom prst="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sp>
        <p:nvSpPr>
          <p:cNvPr id="58" name="TextBox 57">
            <a:extLst>
              <a:ext uri="{FF2B5EF4-FFF2-40B4-BE49-F238E27FC236}">
                <a16:creationId xmlns:a16="http://schemas.microsoft.com/office/drawing/2014/main" id="{7AE0A4A1-EB6A-B5A1-9862-1D75B4AC30ED}"/>
              </a:ext>
            </a:extLst>
          </p:cNvPr>
          <p:cNvSpPr txBox="1"/>
          <p:nvPr/>
        </p:nvSpPr>
        <p:spPr>
          <a:xfrm>
            <a:off x="10456093" y="522594"/>
            <a:ext cx="1416871" cy="215444"/>
          </a:xfrm>
          <a:prstGeom prst="rect">
            <a:avLst/>
          </a:prstGeom>
        </p:spPr>
        <p:txBody>
          <a:bodyPr wrap="square" lIns="0" tIns="0" rIns="0" bIns="0" rtlCol="0">
            <a:spAutoFit/>
          </a:bodyPr>
          <a:lstStyle/>
          <a:p>
            <a:pPr algn="ctr">
              <a:spcAft>
                <a:spcPts val="600"/>
              </a:spcAft>
            </a:pPr>
            <a:r>
              <a:rPr lang="en-US"/>
              <a:t>Certifier Service</a:t>
            </a:r>
          </a:p>
        </p:txBody>
      </p:sp>
      <p:sp>
        <p:nvSpPr>
          <p:cNvPr id="60" name="Rectangle 59">
            <a:extLst>
              <a:ext uri="{FF2B5EF4-FFF2-40B4-BE49-F238E27FC236}">
                <a16:creationId xmlns:a16="http://schemas.microsoft.com/office/drawing/2014/main" id="{564375B2-8776-0434-5D05-B26D977F8514}"/>
              </a:ext>
            </a:extLst>
          </p:cNvPr>
          <p:cNvSpPr/>
          <p:nvPr/>
        </p:nvSpPr>
        <p:spPr>
          <a:xfrm>
            <a:off x="10400406" y="274851"/>
            <a:ext cx="1528245" cy="694049"/>
          </a:xfrm>
          <a:prstGeom prst="rect">
            <a:avLst/>
          </a:prstGeom>
          <a:noFill/>
          <a:ln w="254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61" name="Straight Arrow Connector 60">
            <a:extLst>
              <a:ext uri="{FF2B5EF4-FFF2-40B4-BE49-F238E27FC236}">
                <a16:creationId xmlns:a16="http://schemas.microsoft.com/office/drawing/2014/main" id="{5708D4E2-C213-BD21-BF3B-70E836422642}"/>
              </a:ext>
            </a:extLst>
          </p:cNvPr>
          <p:cNvCxnSpPr>
            <a:cxnSpLocks/>
          </p:cNvCxnSpPr>
          <p:nvPr/>
        </p:nvCxnSpPr>
        <p:spPr bwMode="gray">
          <a:xfrm>
            <a:off x="9975013" y="621099"/>
            <a:ext cx="396083"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37F727F-014B-CD67-0C4C-D7276CA91238}"/>
              </a:ext>
            </a:extLst>
          </p:cNvPr>
          <p:cNvSpPr/>
          <p:nvPr/>
        </p:nvSpPr>
        <p:spPr>
          <a:xfrm>
            <a:off x="10579726" y="1355636"/>
            <a:ext cx="1201155" cy="801797"/>
          </a:xfrm>
          <a:prstGeom prst="rect">
            <a:avLst/>
          </a:prstGeom>
          <a:noFill/>
          <a:ln w="1270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3" name="TextBox 62">
            <a:extLst>
              <a:ext uri="{FF2B5EF4-FFF2-40B4-BE49-F238E27FC236}">
                <a16:creationId xmlns:a16="http://schemas.microsoft.com/office/drawing/2014/main" id="{9DE15219-E157-47DC-E71C-032B8E857038}"/>
              </a:ext>
            </a:extLst>
          </p:cNvPr>
          <p:cNvSpPr txBox="1"/>
          <p:nvPr/>
        </p:nvSpPr>
        <p:spPr>
          <a:xfrm>
            <a:off x="6874696" y="879062"/>
            <a:ext cx="3079896" cy="215444"/>
          </a:xfrm>
          <a:prstGeom prst="rect">
            <a:avLst/>
          </a:prstGeom>
        </p:spPr>
        <p:txBody>
          <a:bodyPr wrap="square" lIns="0" tIns="0" rIns="0" bIns="0" rtlCol="0">
            <a:spAutoFit/>
          </a:bodyPr>
          <a:lstStyle/>
          <a:p>
            <a:pPr algn="ctr">
              <a:spcAft>
                <a:spcPts val="600"/>
              </a:spcAft>
            </a:pPr>
            <a:r>
              <a:rPr lang="en-US"/>
              <a:t>Application with Certifier Library</a:t>
            </a:r>
          </a:p>
        </p:txBody>
      </p:sp>
      <p:sp>
        <p:nvSpPr>
          <p:cNvPr id="64" name="TextBox 63">
            <a:extLst>
              <a:ext uri="{FF2B5EF4-FFF2-40B4-BE49-F238E27FC236}">
                <a16:creationId xmlns:a16="http://schemas.microsoft.com/office/drawing/2014/main" id="{8F028856-507A-9356-C733-E2E43DC13C7E}"/>
              </a:ext>
            </a:extLst>
          </p:cNvPr>
          <p:cNvSpPr txBox="1"/>
          <p:nvPr/>
        </p:nvSpPr>
        <p:spPr>
          <a:xfrm>
            <a:off x="10659507" y="1425333"/>
            <a:ext cx="1041499" cy="646331"/>
          </a:xfrm>
          <a:prstGeom prst="rect">
            <a:avLst/>
          </a:prstGeom>
        </p:spPr>
        <p:txBody>
          <a:bodyPr wrap="square" lIns="0" tIns="0" rIns="0" bIns="0" rtlCol="0">
            <a:spAutoFit/>
          </a:bodyPr>
          <a:lstStyle/>
          <a:p>
            <a:pPr algn="ctr">
              <a:spcAft>
                <a:spcPts val="600"/>
              </a:spcAft>
            </a:pPr>
            <a:r>
              <a:rPr lang="en-US"/>
              <a:t>Platform Attestation Service</a:t>
            </a:r>
          </a:p>
        </p:txBody>
      </p:sp>
      <p:cxnSp>
        <p:nvCxnSpPr>
          <p:cNvPr id="66" name="Straight Arrow Connector 65">
            <a:extLst>
              <a:ext uri="{FF2B5EF4-FFF2-40B4-BE49-F238E27FC236}">
                <a16:creationId xmlns:a16="http://schemas.microsoft.com/office/drawing/2014/main" id="{43AA92E6-C481-0799-F1E3-38B4D5457D19}"/>
              </a:ext>
            </a:extLst>
          </p:cNvPr>
          <p:cNvCxnSpPr>
            <a:cxnSpLocks/>
          </p:cNvCxnSpPr>
          <p:nvPr/>
        </p:nvCxnSpPr>
        <p:spPr bwMode="gray">
          <a:xfrm flipH="1">
            <a:off x="11125250" y="1009360"/>
            <a:ext cx="1939" cy="305718"/>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3B69D94-7F88-A38F-FF5B-A1C7D4F754B9}"/>
              </a:ext>
            </a:extLst>
          </p:cNvPr>
          <p:cNvSpPr txBox="1">
            <a:spLocks/>
          </p:cNvSpPr>
          <p:nvPr/>
        </p:nvSpPr>
        <p:spPr>
          <a:xfrm>
            <a:off x="6457291" y="2852668"/>
            <a:ext cx="5734709" cy="3325792"/>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a:buClr>
                <a:srgbClr val="F7F7F7"/>
              </a:buClr>
              <a:buFont typeface="Arial" panose="020B0604020202020204" pitchFamily="34" charset="0"/>
              <a:buNone/>
            </a:pPr>
            <a:r>
              <a:rPr lang="en-US">
                <a:latin typeface="Calibri" panose="020F0502020204030204" pitchFamily="34" charset="0"/>
                <a:ea typeface="+mn-lt"/>
                <a:cs typeface="Calibri" panose="020F0502020204030204" pitchFamily="34" charset="0"/>
              </a:rPr>
              <a:t>Policy example</a:t>
            </a:r>
          </a:p>
          <a:p>
            <a:pPr marL="285750" indent="-285750">
              <a:buClr>
                <a:srgbClr val="F7F7F7"/>
              </a:buClr>
            </a:pPr>
            <a:r>
              <a:rPr lang="en-US" sz="1400">
                <a:latin typeface="Courier New" panose="02070309020205020404" pitchFamily="49" charset="0"/>
                <a:ea typeface="+mn-lt"/>
                <a:cs typeface="Courier New" panose="02070309020205020404" pitchFamily="49" charset="0"/>
              </a:rPr>
              <a:t>1.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a5fc2b7e629fbbfb04b056a993a473af3540bbfe] is-trusted </a:t>
            </a:r>
          </a:p>
          <a:p>
            <a:pPr marL="285750" indent="-285750">
              <a:buClr>
                <a:srgbClr val="F7F7F7"/>
              </a:buClr>
            </a:pPr>
            <a:r>
              <a:rPr lang="en-US" sz="1400">
                <a:latin typeface="Courier New" panose="02070309020205020404" pitchFamily="49" charset="0"/>
                <a:ea typeface="+mn-lt"/>
                <a:cs typeface="Courier New" panose="02070309020205020404" pitchFamily="49" charset="0"/>
              </a:rPr>
              <a:t>2.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 says </a:t>
            </a:r>
            <a:r>
              <a:rPr lang="en-US" sz="1400">
                <a:solidFill>
                  <a:srgbClr val="FF0000"/>
                </a:solidFill>
                <a:latin typeface="Courier New" panose="02070309020205020404" pitchFamily="49" charset="0"/>
                <a:ea typeface="+mn-lt"/>
                <a:cs typeface="Courier New" panose="02070309020205020404" pitchFamily="49" charset="0"/>
              </a:rPr>
              <a:t>Measurement</a:t>
            </a:r>
            <a:r>
              <a:rPr lang="en-US" sz="1400">
                <a:latin typeface="Courier New" panose="02070309020205020404" pitchFamily="49" charset="0"/>
                <a:ea typeface="+mn-lt"/>
                <a:cs typeface="Courier New" panose="02070309020205020404" pitchFamily="49" charset="0"/>
              </a:rPr>
              <a:t>[a051a41593ced366462caea392830628742943c3e81892ac17b70dab6fff0e10] is-trusted</a:t>
            </a:r>
          </a:p>
          <a:p>
            <a:pPr marL="285750" indent="-285750">
              <a:buClr>
                <a:srgbClr val="F7F7F7"/>
              </a:buClr>
            </a:pPr>
            <a:r>
              <a:rPr lang="en-US" sz="1400">
                <a:latin typeface="Courier New" panose="02070309020205020404" pitchFamily="49" charset="0"/>
                <a:ea typeface="+mn-lt"/>
                <a:cs typeface="Courier New" panose="02070309020205020404" pitchFamily="49" charset="0"/>
              </a:rPr>
              <a:t>3.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is-trusted-for-attestation</a:t>
            </a:r>
          </a:p>
          <a:p>
            <a:pPr marL="285750" indent="-285750">
              <a:buClr>
                <a:srgbClr val="F7F7F7"/>
              </a:buClr>
            </a:pPr>
            <a:r>
              <a:rPr lang="en-US" sz="1400">
                <a:latin typeface="Courier New" panose="02070309020205020404" pitchFamily="49" charset="0"/>
                <a:ea typeface="+mn-lt"/>
                <a:cs typeface="Courier New" panose="02070309020205020404" pitchFamily="49" charset="0"/>
              </a:rPr>
              <a:t>4.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attestKey</a:t>
            </a:r>
            <a:r>
              <a:rPr lang="en-US" sz="1400">
                <a:latin typeface="Courier New" panose="02070309020205020404" pitchFamily="49" charset="0"/>
                <a:ea typeface="+mn-lt"/>
                <a:cs typeface="Courier New" panose="02070309020205020404" pitchFamily="49" charset="0"/>
              </a:rPr>
              <a:t>, ...] is-trusted-for-attestation</a:t>
            </a:r>
          </a:p>
          <a:p>
            <a:pPr>
              <a:buClr>
                <a:srgbClr val="F7F7F7"/>
              </a:buClr>
              <a:buNone/>
            </a:pPr>
            <a:endParaRPr lang="en-US"/>
          </a:p>
        </p:txBody>
      </p:sp>
      <p:sp>
        <p:nvSpPr>
          <p:cNvPr id="7" name="Content Placeholder 2">
            <a:extLst>
              <a:ext uri="{FF2B5EF4-FFF2-40B4-BE49-F238E27FC236}">
                <a16:creationId xmlns:a16="http://schemas.microsoft.com/office/drawing/2014/main" id="{6C810A14-4CCD-B902-9322-A117B902886D}"/>
              </a:ext>
            </a:extLst>
          </p:cNvPr>
          <p:cNvSpPr txBox="1">
            <a:spLocks/>
          </p:cNvSpPr>
          <p:nvPr/>
        </p:nvSpPr>
        <p:spPr>
          <a:xfrm>
            <a:off x="560798" y="1094506"/>
            <a:ext cx="5105325" cy="943092"/>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76213" indent="-168275"/>
            <a:r>
              <a:rPr lang="en-US" sz="2600">
                <a:solidFill>
                  <a:schemeClr val="accent1"/>
                </a:solidFill>
                <a:cs typeface="Calibri" panose="020F0502020204030204" pitchFamily="34" charset="0"/>
              </a:rPr>
              <a:t>“Centralized” management for a security domain</a:t>
            </a:r>
            <a:endParaRPr lang="en-US" sz="1900">
              <a:solidFill>
                <a:schemeClr val="accent1"/>
              </a:solidFill>
              <a:cs typeface="Calibri" panose="020F0502020204030204" pitchFamily="34" charset="0"/>
            </a:endParaRPr>
          </a:p>
        </p:txBody>
      </p:sp>
    </p:spTree>
    <p:extLst>
      <p:ext uri="{BB962C8B-B14F-4D97-AF65-F5344CB8AC3E}">
        <p14:creationId xmlns:p14="http://schemas.microsoft.com/office/powerpoint/2010/main" val="9291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468E-5715-E61C-0256-53415739EAD7}"/>
              </a:ext>
            </a:extLst>
          </p:cNvPr>
          <p:cNvSpPr>
            <a:spLocks noGrp="1"/>
          </p:cNvSpPr>
          <p:nvPr>
            <p:ph type="title"/>
          </p:nvPr>
        </p:nvSpPr>
        <p:spPr>
          <a:xfrm>
            <a:off x="838200" y="333493"/>
            <a:ext cx="10515600" cy="606167"/>
          </a:xfrm>
        </p:spPr>
        <p:txBody>
          <a:bodyPr/>
          <a:lstStyle/>
          <a:p>
            <a:r>
              <a:rPr lang="en-US"/>
              <a:t>Proof from the Certifier Service</a:t>
            </a:r>
          </a:p>
        </p:txBody>
      </p:sp>
      <p:graphicFrame>
        <p:nvGraphicFramePr>
          <p:cNvPr id="3" name="Table 3">
            <a:extLst>
              <a:ext uri="{FF2B5EF4-FFF2-40B4-BE49-F238E27FC236}">
                <a16:creationId xmlns:a16="http://schemas.microsoft.com/office/drawing/2014/main" id="{29C77315-4F13-5395-D242-694385A6566E}"/>
              </a:ext>
            </a:extLst>
          </p:cNvPr>
          <p:cNvGraphicFramePr>
            <a:graphicFrameLocks noGrp="1"/>
          </p:cNvGraphicFramePr>
          <p:nvPr>
            <p:extLst>
              <p:ext uri="{D42A27DB-BD31-4B8C-83A1-F6EECF244321}">
                <p14:modId xmlns:p14="http://schemas.microsoft.com/office/powerpoint/2010/main" val="3564459003"/>
              </p:ext>
            </p:extLst>
          </p:nvPr>
        </p:nvGraphicFramePr>
        <p:xfrm>
          <a:off x="838200" y="1268263"/>
          <a:ext cx="10754710" cy="3481726"/>
        </p:xfrm>
        <a:graphic>
          <a:graphicData uri="http://schemas.openxmlformats.org/drawingml/2006/table">
            <a:tbl>
              <a:tblPr bandRow="1">
                <a:tableStyleId>{125E5076-3810-47DD-B79F-674D7AD40C01}</a:tableStyleId>
              </a:tblPr>
              <a:tblGrid>
                <a:gridCol w="10754710">
                  <a:extLst>
                    <a:ext uri="{9D8B030D-6E8A-4147-A177-3AD203B41FA5}">
                      <a16:colId xmlns:a16="http://schemas.microsoft.com/office/drawing/2014/main" val="836165321"/>
                    </a:ext>
                  </a:extLst>
                </a:gridCol>
              </a:tblGrid>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[a051a41593ced366462caea392830628742943c3e81892ac17b70dab6fff0e10]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p>
                  </a:txBody>
                  <a:tcPr/>
                </a:tc>
                <a:extLst>
                  <a:ext uri="{0D108BD9-81ED-4DB2-BD59-A6C34878D82A}">
                    <a16:rowId xmlns:a16="http://schemas.microsoft.com/office/drawing/2014/main" val="69210829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19268470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336398889"/>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6</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53191971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authentication</a:t>
                      </a:r>
                    </a:p>
                  </a:txBody>
                  <a:tcPr/>
                </a:tc>
                <a:extLst>
                  <a:ext uri="{0D108BD9-81ED-4DB2-BD59-A6C34878D82A}">
                    <a16:rowId xmlns:a16="http://schemas.microsoft.com/office/drawing/2014/main" val="4125143618"/>
                  </a:ext>
                </a:extLst>
              </a:tr>
            </a:tbl>
          </a:graphicData>
        </a:graphic>
      </p:graphicFrame>
      <p:sp>
        <p:nvSpPr>
          <p:cNvPr id="4" name="Horizontal Scroll 3">
            <a:extLst>
              <a:ext uri="{FF2B5EF4-FFF2-40B4-BE49-F238E27FC236}">
                <a16:creationId xmlns:a16="http://schemas.microsoft.com/office/drawing/2014/main" id="{DDFAE25E-C3ED-1467-E937-E6C6552F8D5E}"/>
              </a:ext>
            </a:extLst>
          </p:cNvPr>
          <p:cNvSpPr/>
          <p:nvPr/>
        </p:nvSpPr>
        <p:spPr>
          <a:xfrm>
            <a:off x="718645" y="5151589"/>
            <a:ext cx="10754709" cy="1033272"/>
          </a:xfrm>
          <a:prstGeom prst="horizontalScroll">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u="sng">
                <a:solidFill>
                  <a:srgbClr val="00B050"/>
                </a:solidFill>
                <a:effectLst/>
                <a:latin typeface="Menlo" panose="020B0609030804020204" pitchFamily="49" charset="0"/>
              </a:rPr>
              <a:t>Proved</a:t>
            </a:r>
            <a:r>
              <a:rPr lang="en-US" sz="1800" b="1">
                <a:solidFill>
                  <a:srgbClr val="00B050"/>
                </a:solidFill>
                <a:effectLst/>
                <a:latin typeface="Menlo" panose="020B0609030804020204" pitchFamily="49" charset="0"/>
              </a:rPr>
              <a:t>: </a:t>
            </a:r>
            <a:r>
              <a:rPr lang="en-US" sz="1800" b="1">
                <a:solidFill>
                  <a:srgbClr val="0070C0"/>
                </a:solidFill>
                <a:effectLst/>
                <a:latin typeface="Menlo" panose="020B0609030804020204" pitchFamily="49" charset="0"/>
              </a:rPr>
              <a:t>Key</a:t>
            </a:r>
            <a:r>
              <a:rPr lang="en-US" sz="1800" b="1">
                <a:solidFill>
                  <a:schemeClr val="tx1">
                    <a:lumMod val="50000"/>
                    <a:lumOff val="50000"/>
                  </a:schemeClr>
                </a:solidFill>
                <a:effectLst/>
                <a:latin typeface="Menlo" panose="020B0609030804020204" pitchFamily="49" charset="0"/>
              </a:rPr>
              <a:t>[</a:t>
            </a:r>
            <a:r>
              <a:rPr lang="en-US" sz="1800" b="1" err="1">
                <a:solidFill>
                  <a:schemeClr val="tx1">
                    <a:lumMod val="50000"/>
                    <a:lumOff val="50000"/>
                  </a:schemeClr>
                </a:solidFill>
                <a:effectLst/>
                <a:latin typeface="Menlo" panose="020B0609030804020204" pitchFamily="49" charset="0"/>
              </a:rPr>
              <a:t>rsa</a:t>
            </a:r>
            <a:r>
              <a:rPr lang="en-US" sz="1800" b="1">
                <a:solidFill>
                  <a:schemeClr val="tx1">
                    <a:lumMod val="50000"/>
                    <a:lumOff val="50000"/>
                  </a:schemeClr>
                </a:solidFill>
                <a:effectLst/>
                <a:latin typeface="Menlo" panose="020B0609030804020204" pitchFamily="49" charset="0"/>
              </a:rPr>
              <a:t>, program-auth-key, ...]</a:t>
            </a:r>
            <a:r>
              <a:rPr lang="en-US" sz="1800" b="1">
                <a:solidFill>
                  <a:srgbClr val="CCCCCC"/>
                </a:solidFill>
                <a:effectLst/>
                <a:latin typeface="Menlo" panose="020B0609030804020204" pitchFamily="49" charset="0"/>
              </a:rPr>
              <a:t> </a:t>
            </a:r>
            <a:r>
              <a:rPr lang="en-US" sz="1800" b="1">
                <a:solidFill>
                  <a:schemeClr val="tx1">
                    <a:lumMod val="50000"/>
                    <a:lumOff val="50000"/>
                  </a:schemeClr>
                </a:solidFill>
                <a:effectLst/>
                <a:latin typeface="Menlo" panose="020B0609030804020204" pitchFamily="49" charset="0"/>
              </a:rPr>
              <a:t>is-trusted-</a:t>
            </a:r>
            <a:r>
              <a:rPr lang="en-US" sz="1800" b="1">
                <a:solidFill>
                  <a:srgbClr val="C586C0"/>
                </a:solidFill>
                <a:effectLst/>
                <a:latin typeface="Menlo" panose="020B0609030804020204" pitchFamily="49" charset="0"/>
              </a:rPr>
              <a:t>for</a:t>
            </a:r>
            <a:r>
              <a:rPr lang="en-US" sz="1800" b="1">
                <a:solidFill>
                  <a:schemeClr val="tx1">
                    <a:lumMod val="50000"/>
                    <a:lumOff val="50000"/>
                  </a:schemeClr>
                </a:solidFill>
                <a:effectLst/>
                <a:latin typeface="Menlo" panose="020B0609030804020204" pitchFamily="49" charset="0"/>
              </a:rPr>
              <a:t>-authentication</a:t>
            </a:r>
          </a:p>
          <a:p>
            <a:pPr algn="ctr"/>
            <a:r>
              <a:rPr lang="en-US">
                <a:latin typeface="Menlo" panose="020B0609030804020204" pitchFamily="49" charset="0"/>
                <a:ea typeface="Menlo" panose="020B0609030804020204" pitchFamily="49" charset="0"/>
                <a:cs typeface="Menlo" panose="020B0609030804020204" pitchFamily="49" charset="0"/>
              </a:rPr>
              <a:t>5 Steps</a:t>
            </a:r>
          </a:p>
        </p:txBody>
      </p:sp>
      <p:sp>
        <p:nvSpPr>
          <p:cNvPr id="5" name="Down Arrow 4">
            <a:extLst>
              <a:ext uri="{FF2B5EF4-FFF2-40B4-BE49-F238E27FC236}">
                <a16:creationId xmlns:a16="http://schemas.microsoft.com/office/drawing/2014/main" id="{3AC4AC0A-121B-27CE-AFB6-2A68C13EBF5C}"/>
              </a:ext>
            </a:extLst>
          </p:cNvPr>
          <p:cNvSpPr/>
          <p:nvPr/>
        </p:nvSpPr>
        <p:spPr>
          <a:xfrm>
            <a:off x="5973238" y="4970711"/>
            <a:ext cx="484632" cy="337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6263A6-BBDB-9154-9A95-EFB40A8A36F9}"/>
              </a:ext>
            </a:extLst>
          </p:cNvPr>
          <p:cNvSpPr txBox="1"/>
          <p:nvPr/>
        </p:nvSpPr>
        <p:spPr>
          <a:xfrm>
            <a:off x="305727" y="1430377"/>
            <a:ext cx="356188" cy="338554"/>
          </a:xfrm>
          <a:prstGeom prst="rect">
            <a:avLst/>
          </a:prstGeom>
          <a:noFill/>
        </p:spPr>
        <p:txBody>
          <a:bodyPr wrap="none" rtlCol="0">
            <a:spAutoFit/>
          </a:bodyPr>
          <a:lstStyle/>
          <a:p>
            <a:r>
              <a:rPr lang="en-US" sz="1600"/>
              <a:t>1.</a:t>
            </a:r>
          </a:p>
        </p:txBody>
      </p:sp>
      <p:sp>
        <p:nvSpPr>
          <p:cNvPr id="7" name="TextBox 6">
            <a:extLst>
              <a:ext uri="{FF2B5EF4-FFF2-40B4-BE49-F238E27FC236}">
                <a16:creationId xmlns:a16="http://schemas.microsoft.com/office/drawing/2014/main" id="{4B736387-163B-233F-4A72-A752956B94A3}"/>
              </a:ext>
            </a:extLst>
          </p:cNvPr>
          <p:cNvSpPr txBox="1"/>
          <p:nvPr/>
        </p:nvSpPr>
        <p:spPr>
          <a:xfrm>
            <a:off x="277499" y="2030355"/>
            <a:ext cx="356188" cy="338554"/>
          </a:xfrm>
          <a:prstGeom prst="rect">
            <a:avLst/>
          </a:prstGeom>
          <a:noFill/>
        </p:spPr>
        <p:txBody>
          <a:bodyPr wrap="none" rtlCol="0">
            <a:spAutoFit/>
          </a:bodyPr>
          <a:lstStyle/>
          <a:p>
            <a:r>
              <a:rPr lang="en-US" sz="1600"/>
              <a:t>2.</a:t>
            </a:r>
          </a:p>
        </p:txBody>
      </p:sp>
      <p:sp>
        <p:nvSpPr>
          <p:cNvPr id="8" name="TextBox 7">
            <a:extLst>
              <a:ext uri="{FF2B5EF4-FFF2-40B4-BE49-F238E27FC236}">
                <a16:creationId xmlns:a16="http://schemas.microsoft.com/office/drawing/2014/main" id="{C693484B-D021-6B9A-0A7C-131D024452CD}"/>
              </a:ext>
            </a:extLst>
          </p:cNvPr>
          <p:cNvSpPr txBox="1"/>
          <p:nvPr/>
        </p:nvSpPr>
        <p:spPr>
          <a:xfrm>
            <a:off x="277499" y="2736111"/>
            <a:ext cx="356188" cy="338554"/>
          </a:xfrm>
          <a:prstGeom prst="rect">
            <a:avLst/>
          </a:prstGeom>
          <a:noFill/>
        </p:spPr>
        <p:txBody>
          <a:bodyPr wrap="none" rtlCol="0">
            <a:spAutoFit/>
          </a:bodyPr>
          <a:lstStyle/>
          <a:p>
            <a:r>
              <a:rPr lang="en-US" sz="1600"/>
              <a:t>3.</a:t>
            </a:r>
          </a:p>
        </p:txBody>
      </p:sp>
      <p:sp>
        <p:nvSpPr>
          <p:cNvPr id="9" name="TextBox 8">
            <a:extLst>
              <a:ext uri="{FF2B5EF4-FFF2-40B4-BE49-F238E27FC236}">
                <a16:creationId xmlns:a16="http://schemas.microsoft.com/office/drawing/2014/main" id="{4147A0C0-DF11-AA40-DFBD-334B53444A69}"/>
              </a:ext>
            </a:extLst>
          </p:cNvPr>
          <p:cNvSpPr txBox="1"/>
          <p:nvPr/>
        </p:nvSpPr>
        <p:spPr>
          <a:xfrm>
            <a:off x="263248" y="3450578"/>
            <a:ext cx="356188" cy="338554"/>
          </a:xfrm>
          <a:prstGeom prst="rect">
            <a:avLst/>
          </a:prstGeom>
          <a:noFill/>
        </p:spPr>
        <p:txBody>
          <a:bodyPr wrap="none" rtlCol="0">
            <a:spAutoFit/>
          </a:bodyPr>
          <a:lstStyle/>
          <a:p>
            <a:r>
              <a:rPr lang="en-US" sz="1600"/>
              <a:t>4.</a:t>
            </a:r>
          </a:p>
        </p:txBody>
      </p:sp>
      <p:sp>
        <p:nvSpPr>
          <p:cNvPr id="10" name="TextBox 9">
            <a:extLst>
              <a:ext uri="{FF2B5EF4-FFF2-40B4-BE49-F238E27FC236}">
                <a16:creationId xmlns:a16="http://schemas.microsoft.com/office/drawing/2014/main" id="{A6A595D4-2DB4-342A-CA18-63A1CCC3BF8F}"/>
              </a:ext>
            </a:extLst>
          </p:cNvPr>
          <p:cNvSpPr txBox="1"/>
          <p:nvPr/>
        </p:nvSpPr>
        <p:spPr>
          <a:xfrm>
            <a:off x="263248" y="4173667"/>
            <a:ext cx="356188" cy="338554"/>
          </a:xfrm>
          <a:prstGeom prst="rect">
            <a:avLst/>
          </a:prstGeom>
          <a:noFill/>
        </p:spPr>
        <p:txBody>
          <a:bodyPr wrap="none" rtlCol="0">
            <a:spAutoFit/>
          </a:bodyPr>
          <a:lstStyle/>
          <a:p>
            <a:r>
              <a:rPr lang="en-US" sz="1600"/>
              <a:t>5.</a:t>
            </a:r>
          </a:p>
        </p:txBody>
      </p:sp>
    </p:spTree>
    <p:extLst>
      <p:ext uri="{BB962C8B-B14F-4D97-AF65-F5344CB8AC3E}">
        <p14:creationId xmlns:p14="http://schemas.microsoft.com/office/powerpoint/2010/main" val="27892909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64E9BF-81F6-4417-9AFD-A5CB4EDABBF6}">
  <ds:schemaRefs>
    <ds:schemaRef ds:uri="http://schemas.microsoft.com/sharepoint/v3/contenttype/forms"/>
  </ds:schemaRefs>
</ds:datastoreItem>
</file>

<file path=customXml/itemProps2.xml><?xml version="1.0" encoding="utf-8"?>
<ds:datastoreItem xmlns:ds="http://schemas.openxmlformats.org/officeDocument/2006/customXml" ds:itemID="{8318C4A0-5E8F-4BD2-A274-9D404464988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A11658-CF1F-4BE9-9699-0539476E2134}">
  <ds:schemaRefs>
    <ds:schemaRef ds:uri="28481bb3-5299-45df-98e4-9eda10c473f6"/>
    <ds:schemaRef ds:uri="d31f2ad2-e472-44ee-9b91-cb098f6c1b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TotalTime>
  <Words>2051</Words>
  <Application>Microsoft Macintosh PowerPoint</Application>
  <PresentationFormat>Widescreen</PresentationFormat>
  <Paragraphs>274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Courier New</vt:lpstr>
      <vt:lpstr>Menlo</vt:lpstr>
      <vt:lpstr>Wingdings</vt:lpstr>
      <vt:lpstr>Office Theme</vt:lpstr>
      <vt:lpstr>An Open-Source Certifier Framework for Confidential Computing</vt:lpstr>
      <vt:lpstr>Goal</vt:lpstr>
      <vt:lpstr>The Certifier Framework for Confidential Computing</vt:lpstr>
      <vt:lpstr>Certifier Concepts and API</vt:lpstr>
      <vt:lpstr>Most applications will use exactly this (and nothing else)</vt:lpstr>
      <vt:lpstr>PowerPoint Presentation</vt:lpstr>
      <vt:lpstr>Certifier API: Observations</vt:lpstr>
      <vt:lpstr>Certifier Service</vt:lpstr>
      <vt:lpstr>Proof from the Certifier Service</vt:lpstr>
      <vt:lpstr>Platform Policy</vt:lpstr>
      <vt:lpstr>Certifier Service: Observations</vt:lpstr>
      <vt:lpstr>Cross-platform Interop</vt:lpstr>
      <vt:lpstr>More to come... </vt:lpstr>
      <vt:lpstr>Join the Party...</vt:lpstr>
      <vt:lpstr>PowerPoint Presentation</vt:lpstr>
      <vt:lpstr>An Open-Source Certifier Framework for Confidential Computing</vt:lpstr>
      <vt:lpstr>Summary: Removing Barriers with CC + Certifier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lyndon</dc:creator>
  <cp:lastModifiedBy>John Manferdelli</cp:lastModifiedBy>
  <cp:revision>7</cp:revision>
  <dcterms:modified xsi:type="dcterms:W3CDTF">2023-07-22T21:46:12Z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