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7223125" cx="12841275"/>
  <p:notesSz cx="6805600" cy="9944100"/>
  <p:embeddedFontLst>
    <p:embeddedFont>
      <p:font typeface="Montserra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9099" cy="498932"/>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4939" y="0"/>
            <a:ext cx="2949099" cy="498932"/>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0688"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62" y="4785598"/>
            <a:ext cx="5444490" cy="391548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445171"/>
            <a:ext cx="2949099" cy="49893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4939" y="9445171"/>
            <a:ext cx="2949099" cy="49893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Z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74f337d86_0_0: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774f337d86_0_0: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4f337d86_0_83: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4f337d86_0_83: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774f337d86_0_83:notes"/>
          <p:cNvSpPr txBox="1"/>
          <p:nvPr>
            <p:ph idx="12" type="sldNum"/>
          </p:nvPr>
        </p:nvSpPr>
        <p:spPr>
          <a:xfrm>
            <a:off x="3854939" y="9445171"/>
            <a:ext cx="29490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74f337d86_0_5: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
        <p:nvSpPr>
          <p:cNvPr id="67" name="Google Shape;67;g774f337d86_0_5: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774f337d86_0_5:notes"/>
          <p:cNvSpPr txBox="1"/>
          <p:nvPr>
            <p:ph idx="12" type="sldNum"/>
          </p:nvPr>
        </p:nvSpPr>
        <p:spPr>
          <a:xfrm>
            <a:off x="3854939" y="9445171"/>
            <a:ext cx="29490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4f337d86_0_24: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774f337d86_0_24:notes"/>
          <p:cNvSpPr txBox="1"/>
          <p:nvPr>
            <p:ph idx="1" type="body"/>
          </p:nvPr>
        </p:nvSpPr>
        <p:spPr>
          <a:xfrm>
            <a:off x="680562" y="4785598"/>
            <a:ext cx="5444400" cy="391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ZA" sz="1200" u="none" cap="none" strike="noStrike">
                <a:solidFill>
                  <a:schemeClr val="dk1"/>
                </a:solidFill>
                <a:latin typeface="Calibri"/>
                <a:ea typeface="Calibri"/>
                <a:cs typeface="Calibri"/>
                <a:sym typeface="Calibri"/>
              </a:rPr>
              <a:t>http://mentalfloss.com/article/84013/can-you-find-cat-photo</a:t>
            </a:r>
            <a:endParaRPr/>
          </a:p>
        </p:txBody>
      </p:sp>
      <p:sp>
        <p:nvSpPr>
          <p:cNvPr id="88" name="Google Shape;88;g774f337d86_0_24:notes"/>
          <p:cNvSpPr txBox="1"/>
          <p:nvPr>
            <p:ph idx="12" type="sldNum"/>
          </p:nvPr>
        </p:nvSpPr>
        <p:spPr>
          <a:xfrm>
            <a:off x="3854939" y="9445171"/>
            <a:ext cx="2949000" cy="498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Z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74f337d86_0_33: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774f337d86_0_33:notes"/>
          <p:cNvSpPr txBox="1"/>
          <p:nvPr>
            <p:ph idx="1" type="body"/>
          </p:nvPr>
        </p:nvSpPr>
        <p:spPr>
          <a:xfrm>
            <a:off x="680562" y="4785598"/>
            <a:ext cx="5444400" cy="391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ZA" sz="1200" u="none" cap="none" strike="noStrike">
                <a:solidFill>
                  <a:schemeClr val="dk1"/>
                </a:solidFill>
                <a:latin typeface="Calibri"/>
                <a:ea typeface="Calibri"/>
                <a:cs typeface="Calibri"/>
                <a:sym typeface="Calibri"/>
              </a:rPr>
              <a:t>http://mentalfloss.com/article/84013/can-you-find-cat-photo</a:t>
            </a:r>
            <a:endParaRPr/>
          </a:p>
        </p:txBody>
      </p:sp>
      <p:sp>
        <p:nvSpPr>
          <p:cNvPr id="98" name="Google Shape;98;g774f337d86_0_33:notes"/>
          <p:cNvSpPr txBox="1"/>
          <p:nvPr>
            <p:ph idx="12" type="sldNum"/>
          </p:nvPr>
        </p:nvSpPr>
        <p:spPr>
          <a:xfrm>
            <a:off x="3854939" y="9445171"/>
            <a:ext cx="2949000" cy="498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Z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4f337d86_0_43: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4f337d86_0_43: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774f337d86_0_43:notes"/>
          <p:cNvSpPr txBox="1"/>
          <p:nvPr>
            <p:ph idx="12" type="sldNum"/>
          </p:nvPr>
        </p:nvSpPr>
        <p:spPr>
          <a:xfrm>
            <a:off x="3854939" y="9445171"/>
            <a:ext cx="29490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74f337d86_0_50: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74f337d86_0_50: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774f337d86_0_50:notes"/>
          <p:cNvSpPr txBox="1"/>
          <p:nvPr>
            <p:ph idx="12" type="sldNum"/>
          </p:nvPr>
        </p:nvSpPr>
        <p:spPr>
          <a:xfrm>
            <a:off x="3854939" y="9445171"/>
            <a:ext cx="29490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74f337d86_0_58: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4f337d86_0_58: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774f337d86_0_58:notes"/>
          <p:cNvSpPr txBox="1"/>
          <p:nvPr>
            <p:ph idx="12" type="sldNum"/>
          </p:nvPr>
        </p:nvSpPr>
        <p:spPr>
          <a:xfrm>
            <a:off x="3854939" y="9445171"/>
            <a:ext cx="29490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4f337d86_0_66: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4f337d86_0_66: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774f337d86_0_66:notes"/>
          <p:cNvSpPr txBox="1"/>
          <p:nvPr>
            <p:ph idx="12" type="sldNum"/>
          </p:nvPr>
        </p:nvSpPr>
        <p:spPr>
          <a:xfrm>
            <a:off x="3854939" y="9445171"/>
            <a:ext cx="29490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74f337d86_0_73:notes"/>
          <p:cNvSpPr/>
          <p:nvPr>
            <p:ph idx="2" type="sldImg"/>
          </p:nvPr>
        </p:nvSpPr>
        <p:spPr>
          <a:xfrm>
            <a:off x="420688" y="1243013"/>
            <a:ext cx="5964300" cy="335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4f337d86_0_73:notes"/>
          <p:cNvSpPr txBox="1"/>
          <p:nvPr>
            <p:ph idx="1" type="body"/>
          </p:nvPr>
        </p:nvSpPr>
        <p:spPr>
          <a:xfrm>
            <a:off x="680562" y="4785598"/>
            <a:ext cx="5444400" cy="39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774f337d86_0_73:notes"/>
          <p:cNvSpPr txBox="1"/>
          <p:nvPr>
            <p:ph idx="12" type="sldNum"/>
          </p:nvPr>
        </p:nvSpPr>
        <p:spPr>
          <a:xfrm>
            <a:off x="3854939" y="9445171"/>
            <a:ext cx="2949000" cy="498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1835" y="0"/>
            <a:ext cx="12837618" cy="7223125"/>
          </a:xfrm>
          <a:prstGeom prst="rect">
            <a:avLst/>
          </a:prstGeom>
          <a:noFill/>
          <a:ln>
            <a:noFill/>
          </a:ln>
        </p:spPr>
      </p:pic>
      <p:sp>
        <p:nvSpPr>
          <p:cNvPr id="17" name="Google Shape;17;p2"/>
          <p:cNvSpPr txBox="1"/>
          <p:nvPr>
            <p:ph type="ctrTitle"/>
          </p:nvPr>
        </p:nvSpPr>
        <p:spPr>
          <a:xfrm>
            <a:off x="1605161" y="4248268"/>
            <a:ext cx="9630966" cy="900161"/>
          </a:xfrm>
          <a:prstGeom prst="rect">
            <a:avLst/>
          </a:prstGeom>
          <a:solidFill>
            <a:srgbClr val="5AA2AE">
              <a:alpha val="80000"/>
            </a:srgbClr>
          </a:solid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accent3"/>
              </a:buClr>
              <a:buSzPts val="4213"/>
              <a:buFont typeface="Montserrat"/>
              <a:buNone/>
              <a:defRPr b="1" i="0" sz="4213"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2"/>
          <p:cNvSpPr txBox="1"/>
          <p:nvPr>
            <p:ph idx="12" type="sldNum"/>
          </p:nvPr>
        </p:nvSpPr>
        <p:spPr>
          <a:xfrm>
            <a:off x="9069159" y="6792913"/>
            <a:ext cx="3429482" cy="33496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053" u="none" cap="none" strike="noStrike">
                <a:solidFill>
                  <a:srgbClr val="888888"/>
                </a:solidFill>
                <a:latin typeface="Montserrat"/>
                <a:ea typeface="Montserrat"/>
                <a:cs typeface="Montserrat"/>
                <a:sym typeface="Montserrat"/>
              </a:defRPr>
            </a:lvl1pPr>
            <a:lvl2pPr indent="0" lvl="1" marL="0" marR="0" rtl="0" algn="r">
              <a:spcBef>
                <a:spcPts val="0"/>
              </a:spcBef>
              <a:buNone/>
              <a:defRPr b="0" i="0" sz="1053" u="none" cap="none" strike="noStrike">
                <a:solidFill>
                  <a:srgbClr val="888888"/>
                </a:solidFill>
                <a:latin typeface="Montserrat"/>
                <a:ea typeface="Montserrat"/>
                <a:cs typeface="Montserrat"/>
                <a:sym typeface="Montserrat"/>
              </a:defRPr>
            </a:lvl2pPr>
            <a:lvl3pPr indent="0" lvl="2" marL="0" marR="0" rtl="0" algn="r">
              <a:spcBef>
                <a:spcPts val="0"/>
              </a:spcBef>
              <a:buNone/>
              <a:defRPr b="0" i="0" sz="1053" u="none" cap="none" strike="noStrike">
                <a:solidFill>
                  <a:srgbClr val="888888"/>
                </a:solidFill>
                <a:latin typeface="Montserrat"/>
                <a:ea typeface="Montserrat"/>
                <a:cs typeface="Montserrat"/>
                <a:sym typeface="Montserrat"/>
              </a:defRPr>
            </a:lvl3pPr>
            <a:lvl4pPr indent="0" lvl="3" marL="0" marR="0" rtl="0" algn="r">
              <a:spcBef>
                <a:spcPts val="0"/>
              </a:spcBef>
              <a:buNone/>
              <a:defRPr b="0" i="0" sz="1053" u="none" cap="none" strike="noStrike">
                <a:solidFill>
                  <a:srgbClr val="888888"/>
                </a:solidFill>
                <a:latin typeface="Montserrat"/>
                <a:ea typeface="Montserrat"/>
                <a:cs typeface="Montserrat"/>
                <a:sym typeface="Montserrat"/>
              </a:defRPr>
            </a:lvl4pPr>
            <a:lvl5pPr indent="0" lvl="4" marL="0" marR="0" rtl="0" algn="r">
              <a:spcBef>
                <a:spcPts val="0"/>
              </a:spcBef>
              <a:buNone/>
              <a:defRPr b="0" i="0" sz="1053" u="none" cap="none" strike="noStrike">
                <a:solidFill>
                  <a:srgbClr val="888888"/>
                </a:solidFill>
                <a:latin typeface="Montserrat"/>
                <a:ea typeface="Montserrat"/>
                <a:cs typeface="Montserrat"/>
                <a:sym typeface="Montserrat"/>
              </a:defRPr>
            </a:lvl5pPr>
            <a:lvl6pPr indent="0" lvl="5" marL="0" marR="0" rtl="0" algn="r">
              <a:spcBef>
                <a:spcPts val="0"/>
              </a:spcBef>
              <a:buNone/>
              <a:defRPr b="0" i="0" sz="1053" u="none" cap="none" strike="noStrike">
                <a:solidFill>
                  <a:srgbClr val="888888"/>
                </a:solidFill>
                <a:latin typeface="Montserrat"/>
                <a:ea typeface="Montserrat"/>
                <a:cs typeface="Montserrat"/>
                <a:sym typeface="Montserrat"/>
              </a:defRPr>
            </a:lvl6pPr>
            <a:lvl7pPr indent="0" lvl="6" marL="0" marR="0" rtl="0" algn="r">
              <a:spcBef>
                <a:spcPts val="0"/>
              </a:spcBef>
              <a:buNone/>
              <a:defRPr b="0" i="0" sz="1053" u="none" cap="none" strike="noStrike">
                <a:solidFill>
                  <a:srgbClr val="888888"/>
                </a:solidFill>
                <a:latin typeface="Montserrat"/>
                <a:ea typeface="Montserrat"/>
                <a:cs typeface="Montserrat"/>
                <a:sym typeface="Montserrat"/>
              </a:defRPr>
            </a:lvl7pPr>
            <a:lvl8pPr indent="0" lvl="7" marL="0" marR="0" rtl="0" algn="r">
              <a:spcBef>
                <a:spcPts val="0"/>
              </a:spcBef>
              <a:buNone/>
              <a:defRPr b="0" i="0" sz="1053" u="none" cap="none" strike="noStrike">
                <a:solidFill>
                  <a:srgbClr val="888888"/>
                </a:solidFill>
                <a:latin typeface="Montserrat"/>
                <a:ea typeface="Montserrat"/>
                <a:cs typeface="Montserrat"/>
                <a:sym typeface="Montserrat"/>
              </a:defRPr>
            </a:lvl8pPr>
            <a:lvl9pPr indent="0" lvl="8" marL="0" marR="0" rtl="0" algn="r">
              <a:spcBef>
                <a:spcPts val="0"/>
              </a:spcBef>
              <a:buNone/>
              <a:defRPr b="0" i="0" sz="1053"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ZA"/>
              <a:t>‹#›</a:t>
            </a:fld>
            <a:endParaRPr/>
          </a:p>
        </p:txBody>
      </p:sp>
      <p:sp>
        <p:nvSpPr>
          <p:cNvPr id="19" name="Google Shape;19;p2"/>
          <p:cNvSpPr txBox="1"/>
          <p:nvPr>
            <p:ph idx="1" type="body"/>
          </p:nvPr>
        </p:nvSpPr>
        <p:spPr>
          <a:xfrm>
            <a:off x="316574" y="6792913"/>
            <a:ext cx="8752585" cy="33490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0000"/>
              </a:lnSpc>
              <a:spcBef>
                <a:spcPts val="0"/>
              </a:spcBef>
              <a:spcAft>
                <a:spcPts val="0"/>
              </a:spcAft>
              <a:buClr>
                <a:schemeClr val="dk1"/>
              </a:buClr>
              <a:buSzPts val="1053"/>
              <a:buFont typeface="Arial"/>
              <a:buNone/>
              <a:defRPr b="0" i="0" sz="1053" u="none" cap="none" strike="noStrike">
                <a:solidFill>
                  <a:schemeClr val="accent3"/>
                </a:solidFill>
                <a:latin typeface="Montserrat"/>
                <a:ea typeface="Montserrat"/>
                <a:cs typeface="Montserrat"/>
                <a:sym typeface="Montserrat"/>
              </a:defRPr>
            </a:lvl1pPr>
            <a:lvl2pPr indent="-228600" lvl="1" marL="9144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2pPr>
            <a:lvl3pPr indent="-228600" lvl="2" marL="13716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3pPr>
            <a:lvl4pPr indent="-228600" lvl="3" marL="18288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4pPr>
            <a:lvl5pPr indent="-228600" lvl="4" marL="2286000" marR="0" rtl="0" algn="l">
              <a:spcBef>
                <a:spcPts val="316"/>
              </a:spcBef>
              <a:spcAft>
                <a:spcPts val="0"/>
              </a:spcAft>
              <a:buClr>
                <a:schemeClr val="accent3"/>
              </a:buClr>
              <a:buSzPts val="948"/>
              <a:buFont typeface="Arial"/>
              <a:buNone/>
              <a:defRPr b="0" i="0" sz="947" u="none" cap="none" strike="noStrike">
                <a:solidFill>
                  <a:schemeClr val="accent3"/>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20" name="Google Shape;20;p2"/>
          <p:cNvSpPr txBox="1"/>
          <p:nvPr>
            <p:ph idx="2" type="body"/>
          </p:nvPr>
        </p:nvSpPr>
        <p:spPr>
          <a:xfrm>
            <a:off x="2364937" y="5602939"/>
            <a:ext cx="8111414" cy="737360"/>
          </a:xfrm>
          <a:prstGeom prst="rect">
            <a:avLst/>
          </a:prstGeom>
          <a:solidFill>
            <a:srgbClr val="5AA2AE">
              <a:alpha val="80000"/>
            </a:srgbClr>
          </a:solidFill>
          <a:ln>
            <a:noFill/>
          </a:ln>
        </p:spPr>
        <p:txBody>
          <a:bodyPr anchorCtr="0" anchor="ctr" bIns="91425" lIns="91425" spcFirstLastPara="1" rIns="91425" wrap="square" tIns="91425">
            <a:noAutofit/>
          </a:bodyPr>
          <a:lstStyle>
            <a:lvl1pPr indent="-228600" lvl="0" marL="457200" marR="0" rtl="0" algn="ctr">
              <a:lnSpc>
                <a:spcPct val="130000"/>
              </a:lnSpc>
              <a:spcBef>
                <a:spcPts val="0"/>
              </a:spcBef>
              <a:spcAft>
                <a:spcPts val="0"/>
              </a:spcAft>
              <a:buClr>
                <a:schemeClr val="dk1"/>
              </a:buClr>
              <a:buSzPts val="2949"/>
              <a:buFont typeface="Arial"/>
              <a:buNone/>
              <a:defRPr b="1" i="0" sz="2949" u="none" cap="none" strike="noStrike">
                <a:solidFill>
                  <a:schemeClr val="accent3"/>
                </a:solidFill>
                <a:latin typeface="Montserrat"/>
                <a:ea typeface="Montserrat"/>
                <a:cs typeface="Montserrat"/>
                <a:sym typeface="Montserrat"/>
              </a:defRPr>
            </a:lvl1pPr>
            <a:lvl2pPr indent="-228600" lvl="1" marL="914400" marR="0" rtl="0" algn="ctr">
              <a:lnSpc>
                <a:spcPct val="130000"/>
              </a:lnSpc>
              <a:spcBef>
                <a:spcPts val="316"/>
              </a:spcBef>
              <a:spcAft>
                <a:spcPts val="0"/>
              </a:spcAft>
              <a:buClr>
                <a:schemeClr val="dk1"/>
              </a:buClr>
              <a:buSzPts val="4213"/>
              <a:buFont typeface="Arial"/>
              <a:buNone/>
              <a:defRPr b="0" i="0" sz="4213" u="none" cap="none" strike="noStrike">
                <a:solidFill>
                  <a:srgbClr val="90D1ED"/>
                </a:solidFill>
                <a:latin typeface="Montserrat"/>
                <a:ea typeface="Montserrat"/>
                <a:cs typeface="Montserrat"/>
                <a:sym typeface="Montserrat"/>
              </a:defRPr>
            </a:lvl2pPr>
            <a:lvl3pPr indent="-228600" lvl="2" marL="1371600" marR="0" rtl="0" algn="ctr">
              <a:lnSpc>
                <a:spcPct val="130000"/>
              </a:lnSpc>
              <a:spcBef>
                <a:spcPts val="316"/>
              </a:spcBef>
              <a:spcAft>
                <a:spcPts val="0"/>
              </a:spcAft>
              <a:buClr>
                <a:schemeClr val="dk1"/>
              </a:buClr>
              <a:buSzPts val="4213"/>
              <a:buFont typeface="Arial"/>
              <a:buNone/>
              <a:defRPr b="0" i="0" sz="4213" u="none" cap="none" strike="noStrike">
                <a:solidFill>
                  <a:srgbClr val="90D1ED"/>
                </a:solidFill>
                <a:latin typeface="Montserrat"/>
                <a:ea typeface="Montserrat"/>
                <a:cs typeface="Montserrat"/>
                <a:sym typeface="Montserrat"/>
              </a:defRPr>
            </a:lvl3pPr>
            <a:lvl4pPr indent="-228600" lvl="3" marL="1828800" marR="0" rtl="0" algn="ctr">
              <a:lnSpc>
                <a:spcPct val="130000"/>
              </a:lnSpc>
              <a:spcBef>
                <a:spcPts val="316"/>
              </a:spcBef>
              <a:spcAft>
                <a:spcPts val="0"/>
              </a:spcAft>
              <a:buClr>
                <a:schemeClr val="dk1"/>
              </a:buClr>
              <a:buSzPts val="4213"/>
              <a:buFont typeface="Arial"/>
              <a:buNone/>
              <a:defRPr b="0" i="0" sz="4213" u="none" cap="none" strike="noStrike">
                <a:solidFill>
                  <a:srgbClr val="90D1ED"/>
                </a:solidFill>
                <a:latin typeface="Montserrat"/>
                <a:ea typeface="Montserrat"/>
                <a:cs typeface="Montserrat"/>
                <a:sym typeface="Montserrat"/>
              </a:defRPr>
            </a:lvl4pPr>
            <a:lvl5pPr indent="-228600" lvl="4" marL="2286000" marR="0" rtl="0" algn="ctr">
              <a:spcBef>
                <a:spcPts val="316"/>
              </a:spcBef>
              <a:spcAft>
                <a:spcPts val="0"/>
              </a:spcAft>
              <a:buClr>
                <a:srgbClr val="90D1ED"/>
              </a:buClr>
              <a:buSzPts val="4213"/>
              <a:buFont typeface="Arial"/>
              <a:buNone/>
              <a:defRPr b="0" i="0" sz="4213" u="none" cap="none" strike="noStrike">
                <a:solidFill>
                  <a:srgbClr val="90D1ED"/>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line Content">
  <p:cSld name="Keyline Content">
    <p:spTree>
      <p:nvGrpSpPr>
        <p:cNvPr id="21" name="Shape 21"/>
        <p:cNvGrpSpPr/>
        <p:nvPr/>
      </p:nvGrpSpPr>
      <p:grpSpPr>
        <a:xfrm>
          <a:off x="0" y="0"/>
          <a:ext cx="0" cy="0"/>
          <a:chOff x="0" y="0"/>
          <a:chExt cx="0" cy="0"/>
        </a:xfrm>
      </p:grpSpPr>
      <p:sp>
        <p:nvSpPr>
          <p:cNvPr id="22" name="Google Shape;22;p3"/>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316804" y="1539252"/>
            <a:ext cx="12231297" cy="4966326"/>
          </a:xfrm>
          <a:prstGeom prst="rect">
            <a:avLst/>
          </a:prstGeom>
          <a:noFill/>
          <a:ln>
            <a:noFill/>
          </a:ln>
        </p:spPr>
        <p:txBody>
          <a:bodyPr anchorCtr="0" anchor="t" bIns="91425" lIns="91425" spcFirstLastPara="1" rIns="91425" wrap="square" tIns="91425">
            <a:noAutofit/>
          </a:bodyPr>
          <a:lstStyle>
            <a:lvl1pPr indent="-335597" lvl="0" marL="4572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1pPr>
            <a:lvl2pPr indent="-335597" lvl="1" marL="9144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2pPr>
            <a:lvl3pPr indent="-335597" lvl="2" marL="13716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3pPr>
            <a:lvl4pPr indent="-335597" lvl="3" marL="18288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4pPr>
            <a:lvl5pPr indent="-335597" lvl="4" marL="22860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24" name="Google Shape;24;p3"/>
          <p:cNvSpPr txBox="1"/>
          <p:nvPr>
            <p:ph idx="2" type="body"/>
          </p:nvPr>
        </p:nvSpPr>
        <p:spPr>
          <a:xfrm>
            <a:off x="316804" y="1037599"/>
            <a:ext cx="12174233" cy="5016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0000"/>
              </a:lnSpc>
              <a:spcBef>
                <a:spcPts val="300"/>
              </a:spcBef>
              <a:spcAft>
                <a:spcPts val="0"/>
              </a:spcAft>
              <a:buClr>
                <a:schemeClr val="dk1"/>
              </a:buClr>
              <a:buSzPts val="1685"/>
              <a:buFont typeface="Arial"/>
              <a:buNone/>
              <a:defRPr b="0" i="0" sz="1685" u="none" cap="none" strike="noStrike">
                <a:solidFill>
                  <a:schemeClr val="dk1"/>
                </a:solidFill>
                <a:latin typeface="Montserrat"/>
                <a:ea typeface="Montserrat"/>
                <a:cs typeface="Montserrat"/>
                <a:sym typeface="Montserrat"/>
              </a:defRPr>
            </a:lvl1pPr>
            <a:lvl2pPr indent="-304800" lvl="1" marL="9144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25" name="Google Shape;25;p3"/>
          <p:cNvSpPr txBox="1"/>
          <p:nvPr>
            <p:ph idx="12" type="sldNum"/>
          </p:nvPr>
        </p:nvSpPr>
        <p:spPr>
          <a:xfrm>
            <a:off x="316802" y="6662664"/>
            <a:ext cx="492923" cy="379167"/>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159" u="none" cap="none" strike="noStrike">
                <a:solidFill>
                  <a:srgbClr val="888888"/>
                </a:solidFill>
                <a:latin typeface="Montserrat"/>
                <a:ea typeface="Montserrat"/>
                <a:cs typeface="Montserrat"/>
                <a:sym typeface="Montserrat"/>
              </a:defRPr>
            </a:lvl1pPr>
            <a:lvl2pPr indent="0" lvl="1" marL="0" marR="0" rtl="0" algn="l">
              <a:spcBef>
                <a:spcPts val="0"/>
              </a:spcBef>
              <a:buNone/>
              <a:defRPr b="0" i="0" sz="1159" u="none" cap="none" strike="noStrike">
                <a:solidFill>
                  <a:srgbClr val="888888"/>
                </a:solidFill>
                <a:latin typeface="Montserrat"/>
                <a:ea typeface="Montserrat"/>
                <a:cs typeface="Montserrat"/>
                <a:sym typeface="Montserrat"/>
              </a:defRPr>
            </a:lvl2pPr>
            <a:lvl3pPr indent="0" lvl="2" marL="0" marR="0" rtl="0" algn="l">
              <a:spcBef>
                <a:spcPts val="0"/>
              </a:spcBef>
              <a:buNone/>
              <a:defRPr b="0" i="0" sz="1159" u="none" cap="none" strike="noStrike">
                <a:solidFill>
                  <a:srgbClr val="888888"/>
                </a:solidFill>
                <a:latin typeface="Montserrat"/>
                <a:ea typeface="Montserrat"/>
                <a:cs typeface="Montserrat"/>
                <a:sym typeface="Montserrat"/>
              </a:defRPr>
            </a:lvl3pPr>
            <a:lvl4pPr indent="0" lvl="3" marL="0" marR="0" rtl="0" algn="l">
              <a:spcBef>
                <a:spcPts val="0"/>
              </a:spcBef>
              <a:buNone/>
              <a:defRPr b="0" i="0" sz="1159" u="none" cap="none" strike="noStrike">
                <a:solidFill>
                  <a:srgbClr val="888888"/>
                </a:solidFill>
                <a:latin typeface="Montserrat"/>
                <a:ea typeface="Montserrat"/>
                <a:cs typeface="Montserrat"/>
                <a:sym typeface="Montserrat"/>
              </a:defRPr>
            </a:lvl4pPr>
            <a:lvl5pPr indent="0" lvl="4" marL="0" marR="0" rtl="0" algn="l">
              <a:spcBef>
                <a:spcPts val="0"/>
              </a:spcBef>
              <a:buNone/>
              <a:defRPr b="0" i="0" sz="1159" u="none" cap="none" strike="noStrike">
                <a:solidFill>
                  <a:srgbClr val="888888"/>
                </a:solidFill>
                <a:latin typeface="Montserrat"/>
                <a:ea typeface="Montserrat"/>
                <a:cs typeface="Montserrat"/>
                <a:sym typeface="Montserrat"/>
              </a:defRPr>
            </a:lvl5pPr>
            <a:lvl6pPr indent="0" lvl="5" marL="0" marR="0" rtl="0" algn="l">
              <a:spcBef>
                <a:spcPts val="0"/>
              </a:spcBef>
              <a:buNone/>
              <a:defRPr b="0" i="0" sz="1159" u="none" cap="none" strike="noStrike">
                <a:solidFill>
                  <a:srgbClr val="888888"/>
                </a:solidFill>
                <a:latin typeface="Montserrat"/>
                <a:ea typeface="Montserrat"/>
                <a:cs typeface="Montserrat"/>
                <a:sym typeface="Montserrat"/>
              </a:defRPr>
            </a:lvl6pPr>
            <a:lvl7pPr indent="0" lvl="6" marL="0" marR="0" rtl="0" algn="l">
              <a:spcBef>
                <a:spcPts val="0"/>
              </a:spcBef>
              <a:buNone/>
              <a:defRPr b="0" i="0" sz="1159" u="none" cap="none" strike="noStrike">
                <a:solidFill>
                  <a:srgbClr val="888888"/>
                </a:solidFill>
                <a:latin typeface="Montserrat"/>
                <a:ea typeface="Montserrat"/>
                <a:cs typeface="Montserrat"/>
                <a:sym typeface="Montserrat"/>
              </a:defRPr>
            </a:lvl7pPr>
            <a:lvl8pPr indent="0" lvl="7" marL="0" marR="0" rtl="0" algn="l">
              <a:spcBef>
                <a:spcPts val="0"/>
              </a:spcBef>
              <a:buNone/>
              <a:defRPr b="0" i="0" sz="1159" u="none" cap="none" strike="noStrike">
                <a:solidFill>
                  <a:srgbClr val="888888"/>
                </a:solidFill>
                <a:latin typeface="Montserrat"/>
                <a:ea typeface="Montserrat"/>
                <a:cs typeface="Montserrat"/>
                <a:sym typeface="Montserrat"/>
              </a:defRPr>
            </a:lvl8pPr>
            <a:lvl9pPr indent="0" lvl="8" marL="0" marR="0" rtl="0" algn="l">
              <a:spcBef>
                <a:spcPts val="0"/>
              </a:spcBef>
              <a:buNone/>
              <a:defRPr b="0" i="0" sz="1159" u="none" cap="none" strike="noStrike">
                <a:solidFill>
                  <a:srgbClr val="88888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ZA"/>
              <a:t>‹#›</a:t>
            </a:fld>
            <a:endParaRPr/>
          </a:p>
        </p:txBody>
      </p:sp>
      <p:sp>
        <p:nvSpPr>
          <p:cNvPr id="26" name="Google Shape;26;p3"/>
          <p:cNvSpPr txBox="1"/>
          <p:nvPr>
            <p:ph idx="3" type="body"/>
          </p:nvPr>
        </p:nvSpPr>
        <p:spPr>
          <a:xfrm>
            <a:off x="908149" y="6659595"/>
            <a:ext cx="7090514" cy="379167"/>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30000"/>
              </a:lnSpc>
              <a:spcBef>
                <a:spcPts val="0"/>
              </a:spcBef>
              <a:spcAft>
                <a:spcPts val="0"/>
              </a:spcAft>
              <a:buClr>
                <a:schemeClr val="dk1"/>
              </a:buClr>
              <a:buSzPts val="1053"/>
              <a:buFont typeface="Arial"/>
              <a:buNone/>
              <a:defRPr b="0" i="0" sz="1053" u="none" cap="none" strike="noStrike">
                <a:solidFill>
                  <a:schemeClr val="accent3"/>
                </a:solidFill>
                <a:latin typeface="Montserrat"/>
                <a:ea typeface="Montserrat"/>
                <a:cs typeface="Montserrat"/>
                <a:sym typeface="Montserrat"/>
              </a:defRPr>
            </a:lvl1pPr>
            <a:lvl2pPr indent="-228600" lvl="1" marL="9144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2pPr>
            <a:lvl3pPr indent="-228600" lvl="2" marL="13716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3pPr>
            <a:lvl4pPr indent="-228600" lvl="3" marL="18288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4pPr>
            <a:lvl5pPr indent="-228600" lvl="4" marL="2286000" marR="0" rtl="0" algn="l">
              <a:spcBef>
                <a:spcPts val="316"/>
              </a:spcBef>
              <a:spcAft>
                <a:spcPts val="0"/>
              </a:spcAft>
              <a:buClr>
                <a:schemeClr val="accent3"/>
              </a:buClr>
              <a:buSzPts val="948"/>
              <a:buFont typeface="Arial"/>
              <a:buNone/>
              <a:defRPr b="0" i="0" sz="947" u="none" cap="none" strike="noStrike">
                <a:solidFill>
                  <a:schemeClr val="accent3"/>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line">
  <p:cSld name="Keyline">
    <p:spTree>
      <p:nvGrpSpPr>
        <p:cNvPr id="27" name="Shape 27"/>
        <p:cNvGrpSpPr/>
        <p:nvPr/>
      </p:nvGrpSpPr>
      <p:grpSpPr>
        <a:xfrm>
          <a:off x="0" y="0"/>
          <a:ext cx="0" cy="0"/>
          <a:chOff x="0" y="0"/>
          <a:chExt cx="0" cy="0"/>
        </a:xfrm>
      </p:grpSpPr>
      <p:sp>
        <p:nvSpPr>
          <p:cNvPr id="28" name="Google Shape;28;p4"/>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316803" y="1037599"/>
            <a:ext cx="12174233" cy="5016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0000"/>
              </a:lnSpc>
              <a:spcBef>
                <a:spcPts val="300"/>
              </a:spcBef>
              <a:spcAft>
                <a:spcPts val="0"/>
              </a:spcAft>
              <a:buClr>
                <a:schemeClr val="dk1"/>
              </a:buClr>
              <a:buSzPts val="1685"/>
              <a:buFont typeface="Arial"/>
              <a:buNone/>
              <a:defRPr b="0" i="0" sz="1685" u="none" cap="none" strike="noStrike">
                <a:solidFill>
                  <a:schemeClr val="dk1"/>
                </a:solidFill>
                <a:latin typeface="Montserrat"/>
                <a:ea typeface="Montserrat"/>
                <a:cs typeface="Montserrat"/>
                <a:sym typeface="Montserrat"/>
              </a:defRPr>
            </a:lvl1pPr>
            <a:lvl2pPr indent="-304800" lvl="1" marL="9144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30" name="Google Shape;30;p4"/>
          <p:cNvSpPr txBox="1"/>
          <p:nvPr>
            <p:ph idx="12" type="sldNum"/>
          </p:nvPr>
        </p:nvSpPr>
        <p:spPr>
          <a:xfrm>
            <a:off x="316802" y="6662664"/>
            <a:ext cx="492923" cy="379167"/>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159" u="none" cap="none" strike="noStrike">
                <a:solidFill>
                  <a:srgbClr val="888888"/>
                </a:solidFill>
                <a:latin typeface="Montserrat"/>
                <a:ea typeface="Montserrat"/>
                <a:cs typeface="Montserrat"/>
                <a:sym typeface="Montserrat"/>
              </a:defRPr>
            </a:lvl1pPr>
            <a:lvl2pPr indent="0" lvl="1" marL="0" marR="0" rtl="0" algn="l">
              <a:spcBef>
                <a:spcPts val="0"/>
              </a:spcBef>
              <a:buNone/>
              <a:defRPr b="0" i="0" sz="1159" u="none" cap="none" strike="noStrike">
                <a:solidFill>
                  <a:srgbClr val="888888"/>
                </a:solidFill>
                <a:latin typeface="Montserrat"/>
                <a:ea typeface="Montserrat"/>
                <a:cs typeface="Montserrat"/>
                <a:sym typeface="Montserrat"/>
              </a:defRPr>
            </a:lvl2pPr>
            <a:lvl3pPr indent="0" lvl="2" marL="0" marR="0" rtl="0" algn="l">
              <a:spcBef>
                <a:spcPts val="0"/>
              </a:spcBef>
              <a:buNone/>
              <a:defRPr b="0" i="0" sz="1159" u="none" cap="none" strike="noStrike">
                <a:solidFill>
                  <a:srgbClr val="888888"/>
                </a:solidFill>
                <a:latin typeface="Montserrat"/>
                <a:ea typeface="Montserrat"/>
                <a:cs typeface="Montserrat"/>
                <a:sym typeface="Montserrat"/>
              </a:defRPr>
            </a:lvl3pPr>
            <a:lvl4pPr indent="0" lvl="3" marL="0" marR="0" rtl="0" algn="l">
              <a:spcBef>
                <a:spcPts val="0"/>
              </a:spcBef>
              <a:buNone/>
              <a:defRPr b="0" i="0" sz="1159" u="none" cap="none" strike="noStrike">
                <a:solidFill>
                  <a:srgbClr val="888888"/>
                </a:solidFill>
                <a:latin typeface="Montserrat"/>
                <a:ea typeface="Montserrat"/>
                <a:cs typeface="Montserrat"/>
                <a:sym typeface="Montserrat"/>
              </a:defRPr>
            </a:lvl4pPr>
            <a:lvl5pPr indent="0" lvl="4" marL="0" marR="0" rtl="0" algn="l">
              <a:spcBef>
                <a:spcPts val="0"/>
              </a:spcBef>
              <a:buNone/>
              <a:defRPr b="0" i="0" sz="1159" u="none" cap="none" strike="noStrike">
                <a:solidFill>
                  <a:srgbClr val="888888"/>
                </a:solidFill>
                <a:latin typeface="Montserrat"/>
                <a:ea typeface="Montserrat"/>
                <a:cs typeface="Montserrat"/>
                <a:sym typeface="Montserrat"/>
              </a:defRPr>
            </a:lvl5pPr>
            <a:lvl6pPr indent="0" lvl="5" marL="0" marR="0" rtl="0" algn="l">
              <a:spcBef>
                <a:spcPts val="0"/>
              </a:spcBef>
              <a:buNone/>
              <a:defRPr b="0" i="0" sz="1159" u="none" cap="none" strike="noStrike">
                <a:solidFill>
                  <a:srgbClr val="888888"/>
                </a:solidFill>
                <a:latin typeface="Montserrat"/>
                <a:ea typeface="Montserrat"/>
                <a:cs typeface="Montserrat"/>
                <a:sym typeface="Montserrat"/>
              </a:defRPr>
            </a:lvl6pPr>
            <a:lvl7pPr indent="0" lvl="6" marL="0" marR="0" rtl="0" algn="l">
              <a:spcBef>
                <a:spcPts val="0"/>
              </a:spcBef>
              <a:buNone/>
              <a:defRPr b="0" i="0" sz="1159" u="none" cap="none" strike="noStrike">
                <a:solidFill>
                  <a:srgbClr val="888888"/>
                </a:solidFill>
                <a:latin typeface="Montserrat"/>
                <a:ea typeface="Montserrat"/>
                <a:cs typeface="Montserrat"/>
                <a:sym typeface="Montserrat"/>
              </a:defRPr>
            </a:lvl7pPr>
            <a:lvl8pPr indent="0" lvl="7" marL="0" marR="0" rtl="0" algn="l">
              <a:spcBef>
                <a:spcPts val="0"/>
              </a:spcBef>
              <a:buNone/>
              <a:defRPr b="0" i="0" sz="1159" u="none" cap="none" strike="noStrike">
                <a:solidFill>
                  <a:srgbClr val="888888"/>
                </a:solidFill>
                <a:latin typeface="Montserrat"/>
                <a:ea typeface="Montserrat"/>
                <a:cs typeface="Montserrat"/>
                <a:sym typeface="Montserrat"/>
              </a:defRPr>
            </a:lvl8pPr>
            <a:lvl9pPr indent="0" lvl="8" marL="0" marR="0" rtl="0" algn="l">
              <a:spcBef>
                <a:spcPts val="0"/>
              </a:spcBef>
              <a:buNone/>
              <a:defRPr b="0" i="0" sz="1159" u="none" cap="none" strike="noStrike">
                <a:solidFill>
                  <a:srgbClr val="88888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ZA"/>
              <a:t>‹#›</a:t>
            </a:fld>
            <a:endParaRPr/>
          </a:p>
        </p:txBody>
      </p:sp>
      <p:sp>
        <p:nvSpPr>
          <p:cNvPr id="31" name="Google Shape;31;p4"/>
          <p:cNvSpPr txBox="1"/>
          <p:nvPr>
            <p:ph idx="2" type="body"/>
          </p:nvPr>
        </p:nvSpPr>
        <p:spPr>
          <a:xfrm>
            <a:off x="908149" y="6659595"/>
            <a:ext cx="7090514" cy="379167"/>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30000"/>
              </a:lnSpc>
              <a:spcBef>
                <a:spcPts val="0"/>
              </a:spcBef>
              <a:spcAft>
                <a:spcPts val="0"/>
              </a:spcAft>
              <a:buClr>
                <a:schemeClr val="dk1"/>
              </a:buClr>
              <a:buSzPts val="1053"/>
              <a:buFont typeface="Arial"/>
              <a:buNone/>
              <a:defRPr b="0" i="0" sz="1053" u="none" cap="none" strike="noStrike">
                <a:solidFill>
                  <a:schemeClr val="accent3"/>
                </a:solidFill>
                <a:latin typeface="Montserrat"/>
                <a:ea typeface="Montserrat"/>
                <a:cs typeface="Montserrat"/>
                <a:sym typeface="Montserrat"/>
              </a:defRPr>
            </a:lvl1pPr>
            <a:lvl2pPr indent="-228600" lvl="1" marL="9144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2pPr>
            <a:lvl3pPr indent="-228600" lvl="2" marL="13716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3pPr>
            <a:lvl4pPr indent="-228600" lvl="3" marL="18288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4pPr>
            <a:lvl5pPr indent="-228600" lvl="4" marL="2286000" marR="0" rtl="0" algn="l">
              <a:spcBef>
                <a:spcPts val="316"/>
              </a:spcBef>
              <a:spcAft>
                <a:spcPts val="0"/>
              </a:spcAft>
              <a:buClr>
                <a:schemeClr val="accent3"/>
              </a:buClr>
              <a:buSzPts val="948"/>
              <a:buFont typeface="Arial"/>
              <a:buNone/>
              <a:defRPr b="0" i="0" sz="947" u="none" cap="none" strike="noStrike">
                <a:solidFill>
                  <a:schemeClr val="accent3"/>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p:cSld name="Title Content">
    <p:spTree>
      <p:nvGrpSpPr>
        <p:cNvPr id="32" name="Shape 32"/>
        <p:cNvGrpSpPr/>
        <p:nvPr/>
      </p:nvGrpSpPr>
      <p:grpSpPr>
        <a:xfrm>
          <a:off x="0" y="0"/>
          <a:ext cx="0" cy="0"/>
          <a:chOff x="0" y="0"/>
          <a:chExt cx="0" cy="0"/>
        </a:xfrm>
      </p:grpSpPr>
      <p:sp>
        <p:nvSpPr>
          <p:cNvPr id="33" name="Google Shape;33;p5"/>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4" name="Google Shape;34;p5"/>
          <p:cNvSpPr txBox="1"/>
          <p:nvPr>
            <p:ph idx="1" type="body"/>
          </p:nvPr>
        </p:nvSpPr>
        <p:spPr>
          <a:xfrm>
            <a:off x="316803" y="1200154"/>
            <a:ext cx="12182106" cy="5248848"/>
          </a:xfrm>
          <a:prstGeom prst="rect">
            <a:avLst/>
          </a:prstGeom>
          <a:noFill/>
          <a:ln>
            <a:noFill/>
          </a:ln>
        </p:spPr>
        <p:txBody>
          <a:bodyPr anchorCtr="0" anchor="t" bIns="91425" lIns="91425" spcFirstLastPara="1" rIns="91425" wrap="square" tIns="91425">
            <a:noAutofit/>
          </a:bodyPr>
          <a:lstStyle>
            <a:lvl1pPr indent="-335597" lvl="0" marL="4572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1pPr>
            <a:lvl2pPr indent="-335597" lvl="1" marL="9144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2pPr>
            <a:lvl3pPr indent="-335597" lvl="2" marL="13716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3pPr>
            <a:lvl4pPr indent="-335597" lvl="3" marL="18288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4pPr>
            <a:lvl5pPr indent="-335597" lvl="4" marL="22860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35" name="Google Shape;35;p5"/>
          <p:cNvSpPr txBox="1"/>
          <p:nvPr>
            <p:ph idx="2" type="body"/>
          </p:nvPr>
        </p:nvSpPr>
        <p:spPr>
          <a:xfrm>
            <a:off x="908149" y="6659595"/>
            <a:ext cx="7090514" cy="379167"/>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30000"/>
              </a:lnSpc>
              <a:spcBef>
                <a:spcPts val="0"/>
              </a:spcBef>
              <a:spcAft>
                <a:spcPts val="0"/>
              </a:spcAft>
              <a:buClr>
                <a:schemeClr val="dk1"/>
              </a:buClr>
              <a:buSzPts val="1053"/>
              <a:buFont typeface="Arial"/>
              <a:buNone/>
              <a:defRPr b="0" i="0" sz="1053" u="none" cap="none" strike="noStrike">
                <a:solidFill>
                  <a:schemeClr val="accent3"/>
                </a:solidFill>
                <a:latin typeface="Montserrat"/>
                <a:ea typeface="Montserrat"/>
                <a:cs typeface="Montserrat"/>
                <a:sym typeface="Montserrat"/>
              </a:defRPr>
            </a:lvl1pPr>
            <a:lvl2pPr indent="-228600" lvl="1" marL="9144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2pPr>
            <a:lvl3pPr indent="-228600" lvl="2" marL="13716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3pPr>
            <a:lvl4pPr indent="-228600" lvl="3" marL="18288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4pPr>
            <a:lvl5pPr indent="-228600" lvl="4" marL="2286000" marR="0" rtl="0" algn="l">
              <a:spcBef>
                <a:spcPts val="316"/>
              </a:spcBef>
              <a:spcAft>
                <a:spcPts val="0"/>
              </a:spcAft>
              <a:buClr>
                <a:schemeClr val="accent3"/>
              </a:buClr>
              <a:buSzPts val="948"/>
              <a:buFont typeface="Arial"/>
              <a:buNone/>
              <a:defRPr b="0" i="0" sz="947" u="none" cap="none" strike="noStrike">
                <a:solidFill>
                  <a:schemeClr val="accent3"/>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36" name="Google Shape;36;p5"/>
          <p:cNvSpPr txBox="1"/>
          <p:nvPr>
            <p:ph idx="12" type="sldNum"/>
          </p:nvPr>
        </p:nvSpPr>
        <p:spPr>
          <a:xfrm>
            <a:off x="316802" y="6662664"/>
            <a:ext cx="492923" cy="379167"/>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159" u="none" cap="none" strike="noStrike">
                <a:solidFill>
                  <a:srgbClr val="888888"/>
                </a:solidFill>
                <a:latin typeface="Montserrat"/>
                <a:ea typeface="Montserrat"/>
                <a:cs typeface="Montserrat"/>
                <a:sym typeface="Montserrat"/>
              </a:defRPr>
            </a:lvl1pPr>
            <a:lvl2pPr indent="0" lvl="1" marL="0" marR="0" rtl="0" algn="l">
              <a:spcBef>
                <a:spcPts val="0"/>
              </a:spcBef>
              <a:buNone/>
              <a:defRPr b="0" i="0" sz="1159" u="none" cap="none" strike="noStrike">
                <a:solidFill>
                  <a:srgbClr val="888888"/>
                </a:solidFill>
                <a:latin typeface="Montserrat"/>
                <a:ea typeface="Montserrat"/>
                <a:cs typeface="Montserrat"/>
                <a:sym typeface="Montserrat"/>
              </a:defRPr>
            </a:lvl2pPr>
            <a:lvl3pPr indent="0" lvl="2" marL="0" marR="0" rtl="0" algn="l">
              <a:spcBef>
                <a:spcPts val="0"/>
              </a:spcBef>
              <a:buNone/>
              <a:defRPr b="0" i="0" sz="1159" u="none" cap="none" strike="noStrike">
                <a:solidFill>
                  <a:srgbClr val="888888"/>
                </a:solidFill>
                <a:latin typeface="Montserrat"/>
                <a:ea typeface="Montserrat"/>
                <a:cs typeface="Montserrat"/>
                <a:sym typeface="Montserrat"/>
              </a:defRPr>
            </a:lvl3pPr>
            <a:lvl4pPr indent="0" lvl="3" marL="0" marR="0" rtl="0" algn="l">
              <a:spcBef>
                <a:spcPts val="0"/>
              </a:spcBef>
              <a:buNone/>
              <a:defRPr b="0" i="0" sz="1159" u="none" cap="none" strike="noStrike">
                <a:solidFill>
                  <a:srgbClr val="888888"/>
                </a:solidFill>
                <a:latin typeface="Montserrat"/>
                <a:ea typeface="Montserrat"/>
                <a:cs typeface="Montserrat"/>
                <a:sym typeface="Montserrat"/>
              </a:defRPr>
            </a:lvl4pPr>
            <a:lvl5pPr indent="0" lvl="4" marL="0" marR="0" rtl="0" algn="l">
              <a:spcBef>
                <a:spcPts val="0"/>
              </a:spcBef>
              <a:buNone/>
              <a:defRPr b="0" i="0" sz="1159" u="none" cap="none" strike="noStrike">
                <a:solidFill>
                  <a:srgbClr val="888888"/>
                </a:solidFill>
                <a:latin typeface="Montserrat"/>
                <a:ea typeface="Montserrat"/>
                <a:cs typeface="Montserrat"/>
                <a:sym typeface="Montserrat"/>
              </a:defRPr>
            </a:lvl5pPr>
            <a:lvl6pPr indent="0" lvl="5" marL="0" marR="0" rtl="0" algn="l">
              <a:spcBef>
                <a:spcPts val="0"/>
              </a:spcBef>
              <a:buNone/>
              <a:defRPr b="0" i="0" sz="1159" u="none" cap="none" strike="noStrike">
                <a:solidFill>
                  <a:srgbClr val="888888"/>
                </a:solidFill>
                <a:latin typeface="Montserrat"/>
                <a:ea typeface="Montserrat"/>
                <a:cs typeface="Montserrat"/>
                <a:sym typeface="Montserrat"/>
              </a:defRPr>
            </a:lvl6pPr>
            <a:lvl7pPr indent="0" lvl="6" marL="0" marR="0" rtl="0" algn="l">
              <a:spcBef>
                <a:spcPts val="0"/>
              </a:spcBef>
              <a:buNone/>
              <a:defRPr b="0" i="0" sz="1159" u="none" cap="none" strike="noStrike">
                <a:solidFill>
                  <a:srgbClr val="888888"/>
                </a:solidFill>
                <a:latin typeface="Montserrat"/>
                <a:ea typeface="Montserrat"/>
                <a:cs typeface="Montserrat"/>
                <a:sym typeface="Montserrat"/>
              </a:defRPr>
            </a:lvl7pPr>
            <a:lvl8pPr indent="0" lvl="7" marL="0" marR="0" rtl="0" algn="l">
              <a:spcBef>
                <a:spcPts val="0"/>
              </a:spcBef>
              <a:buNone/>
              <a:defRPr b="0" i="0" sz="1159" u="none" cap="none" strike="noStrike">
                <a:solidFill>
                  <a:srgbClr val="888888"/>
                </a:solidFill>
                <a:latin typeface="Montserrat"/>
                <a:ea typeface="Montserrat"/>
                <a:cs typeface="Montserrat"/>
                <a:sym typeface="Montserrat"/>
              </a:defRPr>
            </a:lvl8pPr>
            <a:lvl9pPr indent="0" lvl="8" marL="0" marR="0" rtl="0" algn="l">
              <a:spcBef>
                <a:spcPts val="0"/>
              </a:spcBef>
              <a:buNone/>
              <a:defRPr b="0" i="0" sz="1159" u="none" cap="none" strike="noStrike">
                <a:solidFill>
                  <a:srgbClr val="88888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l Content'">
  <p:cSld name="Dual Content'">
    <p:spTree>
      <p:nvGrpSpPr>
        <p:cNvPr id="37" name="Shape 37"/>
        <p:cNvGrpSpPr/>
        <p:nvPr/>
      </p:nvGrpSpPr>
      <p:grpSpPr>
        <a:xfrm>
          <a:off x="0" y="0"/>
          <a:ext cx="0" cy="0"/>
          <a:chOff x="0" y="0"/>
          <a:chExt cx="0" cy="0"/>
        </a:xfrm>
      </p:grpSpPr>
      <p:sp>
        <p:nvSpPr>
          <p:cNvPr id="38" name="Google Shape;38;p6"/>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6"/>
          <p:cNvSpPr txBox="1"/>
          <p:nvPr>
            <p:ph idx="1" type="body"/>
          </p:nvPr>
        </p:nvSpPr>
        <p:spPr>
          <a:xfrm>
            <a:off x="316803" y="1592036"/>
            <a:ext cx="5961160" cy="4854727"/>
          </a:xfrm>
          <a:prstGeom prst="rect">
            <a:avLst/>
          </a:prstGeom>
          <a:noFill/>
          <a:ln>
            <a:noFill/>
          </a:ln>
        </p:spPr>
        <p:txBody>
          <a:bodyPr anchorCtr="0" anchor="t" bIns="91425" lIns="91425" spcFirstLastPara="1" rIns="91425" wrap="square" tIns="91425">
            <a:noAutofit/>
          </a:bodyPr>
          <a:lstStyle>
            <a:lvl1pPr indent="-335597" lvl="0" marL="4572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1pPr>
            <a:lvl2pPr indent="-335597" lvl="1" marL="9144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2pPr>
            <a:lvl3pPr indent="-335597" lvl="2" marL="13716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3pPr>
            <a:lvl4pPr indent="-335597" lvl="3" marL="18288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4pPr>
            <a:lvl5pPr indent="-335597" lvl="4" marL="22860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40" name="Google Shape;40;p6"/>
          <p:cNvSpPr txBox="1"/>
          <p:nvPr>
            <p:ph idx="12" type="sldNum"/>
          </p:nvPr>
        </p:nvSpPr>
        <p:spPr>
          <a:xfrm>
            <a:off x="9069159" y="6792913"/>
            <a:ext cx="3429482" cy="33496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053" u="none" cap="none" strike="noStrike">
                <a:solidFill>
                  <a:srgbClr val="888888"/>
                </a:solidFill>
                <a:latin typeface="Montserrat"/>
                <a:ea typeface="Montserrat"/>
                <a:cs typeface="Montserrat"/>
                <a:sym typeface="Montserrat"/>
              </a:defRPr>
            </a:lvl1pPr>
            <a:lvl2pPr indent="0" lvl="1" marL="0" marR="0" rtl="0" algn="r">
              <a:spcBef>
                <a:spcPts val="0"/>
              </a:spcBef>
              <a:buNone/>
              <a:defRPr b="0" i="0" sz="1053" u="none" cap="none" strike="noStrike">
                <a:solidFill>
                  <a:srgbClr val="888888"/>
                </a:solidFill>
                <a:latin typeface="Montserrat"/>
                <a:ea typeface="Montserrat"/>
                <a:cs typeface="Montserrat"/>
                <a:sym typeface="Montserrat"/>
              </a:defRPr>
            </a:lvl2pPr>
            <a:lvl3pPr indent="0" lvl="2" marL="0" marR="0" rtl="0" algn="r">
              <a:spcBef>
                <a:spcPts val="0"/>
              </a:spcBef>
              <a:buNone/>
              <a:defRPr b="0" i="0" sz="1053" u="none" cap="none" strike="noStrike">
                <a:solidFill>
                  <a:srgbClr val="888888"/>
                </a:solidFill>
                <a:latin typeface="Montserrat"/>
                <a:ea typeface="Montserrat"/>
                <a:cs typeface="Montserrat"/>
                <a:sym typeface="Montserrat"/>
              </a:defRPr>
            </a:lvl3pPr>
            <a:lvl4pPr indent="0" lvl="3" marL="0" marR="0" rtl="0" algn="r">
              <a:spcBef>
                <a:spcPts val="0"/>
              </a:spcBef>
              <a:buNone/>
              <a:defRPr b="0" i="0" sz="1053" u="none" cap="none" strike="noStrike">
                <a:solidFill>
                  <a:srgbClr val="888888"/>
                </a:solidFill>
                <a:latin typeface="Montserrat"/>
                <a:ea typeface="Montserrat"/>
                <a:cs typeface="Montserrat"/>
                <a:sym typeface="Montserrat"/>
              </a:defRPr>
            </a:lvl4pPr>
            <a:lvl5pPr indent="0" lvl="4" marL="0" marR="0" rtl="0" algn="r">
              <a:spcBef>
                <a:spcPts val="0"/>
              </a:spcBef>
              <a:buNone/>
              <a:defRPr b="0" i="0" sz="1053" u="none" cap="none" strike="noStrike">
                <a:solidFill>
                  <a:srgbClr val="888888"/>
                </a:solidFill>
                <a:latin typeface="Montserrat"/>
                <a:ea typeface="Montserrat"/>
                <a:cs typeface="Montserrat"/>
                <a:sym typeface="Montserrat"/>
              </a:defRPr>
            </a:lvl5pPr>
            <a:lvl6pPr indent="0" lvl="5" marL="0" marR="0" rtl="0" algn="r">
              <a:spcBef>
                <a:spcPts val="0"/>
              </a:spcBef>
              <a:buNone/>
              <a:defRPr b="0" i="0" sz="1053" u="none" cap="none" strike="noStrike">
                <a:solidFill>
                  <a:srgbClr val="888888"/>
                </a:solidFill>
                <a:latin typeface="Montserrat"/>
                <a:ea typeface="Montserrat"/>
                <a:cs typeface="Montserrat"/>
                <a:sym typeface="Montserrat"/>
              </a:defRPr>
            </a:lvl6pPr>
            <a:lvl7pPr indent="0" lvl="6" marL="0" marR="0" rtl="0" algn="r">
              <a:spcBef>
                <a:spcPts val="0"/>
              </a:spcBef>
              <a:buNone/>
              <a:defRPr b="0" i="0" sz="1053" u="none" cap="none" strike="noStrike">
                <a:solidFill>
                  <a:srgbClr val="888888"/>
                </a:solidFill>
                <a:latin typeface="Montserrat"/>
                <a:ea typeface="Montserrat"/>
                <a:cs typeface="Montserrat"/>
                <a:sym typeface="Montserrat"/>
              </a:defRPr>
            </a:lvl7pPr>
            <a:lvl8pPr indent="0" lvl="7" marL="0" marR="0" rtl="0" algn="r">
              <a:spcBef>
                <a:spcPts val="0"/>
              </a:spcBef>
              <a:buNone/>
              <a:defRPr b="0" i="0" sz="1053" u="none" cap="none" strike="noStrike">
                <a:solidFill>
                  <a:srgbClr val="888888"/>
                </a:solidFill>
                <a:latin typeface="Montserrat"/>
                <a:ea typeface="Montserrat"/>
                <a:cs typeface="Montserrat"/>
                <a:sym typeface="Montserrat"/>
              </a:defRPr>
            </a:lvl8pPr>
            <a:lvl9pPr indent="0" lvl="8" marL="0" marR="0" rtl="0" algn="r">
              <a:spcBef>
                <a:spcPts val="0"/>
              </a:spcBef>
              <a:buNone/>
              <a:defRPr b="0" i="0" sz="1053"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ZA"/>
              <a:t>‹#›</a:t>
            </a:fld>
            <a:endParaRPr/>
          </a:p>
        </p:txBody>
      </p:sp>
      <p:sp>
        <p:nvSpPr>
          <p:cNvPr id="41" name="Google Shape;41;p6"/>
          <p:cNvSpPr txBox="1"/>
          <p:nvPr>
            <p:ph idx="2" type="body"/>
          </p:nvPr>
        </p:nvSpPr>
        <p:spPr>
          <a:xfrm>
            <a:off x="6537480" y="1592036"/>
            <a:ext cx="5961160" cy="4854727"/>
          </a:xfrm>
          <a:prstGeom prst="rect">
            <a:avLst/>
          </a:prstGeom>
          <a:noFill/>
          <a:ln>
            <a:noFill/>
          </a:ln>
        </p:spPr>
        <p:txBody>
          <a:bodyPr anchorCtr="0" anchor="t" bIns="91425" lIns="91425" spcFirstLastPara="1" rIns="91425" wrap="square" tIns="91425">
            <a:noAutofit/>
          </a:bodyPr>
          <a:lstStyle>
            <a:lvl1pPr indent="-335597" lvl="0" marL="4572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1pPr>
            <a:lvl2pPr indent="-335597" lvl="1" marL="9144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2pPr>
            <a:lvl3pPr indent="-335597" lvl="2" marL="13716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3pPr>
            <a:lvl4pPr indent="-335597" lvl="3" marL="18288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4pPr>
            <a:lvl5pPr indent="-335597" lvl="4" marL="22860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42" name="Google Shape;42;p6"/>
          <p:cNvSpPr txBox="1"/>
          <p:nvPr/>
        </p:nvSpPr>
        <p:spPr>
          <a:xfrm>
            <a:off x="316802" y="6662664"/>
            <a:ext cx="492923" cy="379167"/>
          </a:xfrm>
          <a:prstGeom prst="rect">
            <a:avLst/>
          </a:prstGeom>
          <a:noFill/>
          <a:ln>
            <a:noFill/>
          </a:ln>
        </p:spPr>
        <p:txBody>
          <a:bodyPr anchorCtr="0" anchor="ctr" bIns="48150" lIns="96300" spcFirstLastPara="1" rIns="96300" wrap="square" tIns="48150">
            <a:noAutofit/>
          </a:bodyPr>
          <a:lstStyle/>
          <a:p>
            <a:pPr indent="0" lvl="0" marL="0" marR="0" rtl="0" algn="l">
              <a:spcBef>
                <a:spcPts val="0"/>
              </a:spcBef>
              <a:spcAft>
                <a:spcPts val="0"/>
              </a:spcAft>
              <a:buNone/>
            </a:pPr>
            <a:fld id="{00000000-1234-1234-1234-123412341234}" type="slidenum">
              <a:rPr b="0" i="0" lang="en-ZA" sz="1159" u="none" cap="none" strike="noStrike">
                <a:solidFill>
                  <a:srgbClr val="888888"/>
                </a:solidFill>
                <a:latin typeface="Montserrat"/>
                <a:ea typeface="Montserrat"/>
                <a:cs typeface="Montserrat"/>
                <a:sym typeface="Montserrat"/>
              </a:rPr>
              <a:t>‹#›</a:t>
            </a:fld>
            <a:endParaRPr b="0" i="0" sz="1159" u="none" cap="none" strike="noStrike">
              <a:solidFill>
                <a:srgbClr val="888888"/>
              </a:solidFill>
              <a:latin typeface="Montserrat"/>
              <a:ea typeface="Montserrat"/>
              <a:cs typeface="Montserrat"/>
              <a:sym typeface="Montserrat"/>
            </a:endParaRPr>
          </a:p>
        </p:txBody>
      </p:sp>
      <p:sp>
        <p:nvSpPr>
          <p:cNvPr id="43" name="Google Shape;43;p6"/>
          <p:cNvSpPr txBox="1"/>
          <p:nvPr>
            <p:ph idx="3" type="body"/>
          </p:nvPr>
        </p:nvSpPr>
        <p:spPr>
          <a:xfrm>
            <a:off x="908149" y="6659595"/>
            <a:ext cx="7090514" cy="379167"/>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30000"/>
              </a:lnSpc>
              <a:spcBef>
                <a:spcPts val="0"/>
              </a:spcBef>
              <a:spcAft>
                <a:spcPts val="0"/>
              </a:spcAft>
              <a:buClr>
                <a:schemeClr val="dk1"/>
              </a:buClr>
              <a:buSzPts val="1053"/>
              <a:buFont typeface="Arial"/>
              <a:buNone/>
              <a:defRPr b="0" i="0" sz="1053" u="none" cap="none" strike="noStrike">
                <a:solidFill>
                  <a:schemeClr val="accent3"/>
                </a:solidFill>
                <a:latin typeface="Montserrat"/>
                <a:ea typeface="Montserrat"/>
                <a:cs typeface="Montserrat"/>
                <a:sym typeface="Montserrat"/>
              </a:defRPr>
            </a:lvl1pPr>
            <a:lvl2pPr indent="-228600" lvl="1" marL="9144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2pPr>
            <a:lvl3pPr indent="-228600" lvl="2" marL="13716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3pPr>
            <a:lvl4pPr indent="-228600" lvl="3" marL="18288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4pPr>
            <a:lvl5pPr indent="-228600" lvl="4" marL="2286000" marR="0" rtl="0" algn="l">
              <a:spcBef>
                <a:spcPts val="316"/>
              </a:spcBef>
              <a:spcAft>
                <a:spcPts val="0"/>
              </a:spcAft>
              <a:buClr>
                <a:schemeClr val="accent3"/>
              </a:buClr>
              <a:buSzPts val="948"/>
              <a:buFont typeface="Arial"/>
              <a:buNone/>
              <a:defRPr b="0" i="0" sz="947" u="none" cap="none" strike="noStrike">
                <a:solidFill>
                  <a:schemeClr val="accent3"/>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44" name="Google Shape;44;p6"/>
          <p:cNvSpPr txBox="1"/>
          <p:nvPr>
            <p:ph idx="4" type="body"/>
          </p:nvPr>
        </p:nvSpPr>
        <p:spPr>
          <a:xfrm>
            <a:off x="316804" y="1037599"/>
            <a:ext cx="12174233" cy="5016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0000"/>
              </a:lnSpc>
              <a:spcBef>
                <a:spcPts val="300"/>
              </a:spcBef>
              <a:spcAft>
                <a:spcPts val="0"/>
              </a:spcAft>
              <a:buClr>
                <a:schemeClr val="dk1"/>
              </a:buClr>
              <a:buSzPts val="1685"/>
              <a:buFont typeface="Arial"/>
              <a:buNone/>
              <a:defRPr b="0" i="0" sz="1685" u="none" cap="none" strike="noStrike">
                <a:solidFill>
                  <a:schemeClr val="dk1"/>
                </a:solidFill>
                <a:latin typeface="Montserrat"/>
                <a:ea typeface="Montserrat"/>
                <a:cs typeface="Montserrat"/>
                <a:sym typeface="Montserrat"/>
              </a:defRPr>
            </a:lvl1pPr>
            <a:lvl2pPr indent="-304800" lvl="1" marL="9144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ual Content'">
  <p:cSld name="1_Dual Content'">
    <p:spTree>
      <p:nvGrpSpPr>
        <p:cNvPr id="45" name="Shape 45"/>
        <p:cNvGrpSpPr/>
        <p:nvPr/>
      </p:nvGrpSpPr>
      <p:grpSpPr>
        <a:xfrm>
          <a:off x="0" y="0"/>
          <a:ext cx="0" cy="0"/>
          <a:chOff x="0" y="0"/>
          <a:chExt cx="0" cy="0"/>
        </a:xfrm>
      </p:grpSpPr>
      <p:sp>
        <p:nvSpPr>
          <p:cNvPr id="46" name="Google Shape;46;p7"/>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 type="body"/>
          </p:nvPr>
        </p:nvSpPr>
        <p:spPr>
          <a:xfrm>
            <a:off x="316803" y="1200154"/>
            <a:ext cx="5961160" cy="5457825"/>
          </a:xfrm>
          <a:prstGeom prst="rect">
            <a:avLst/>
          </a:prstGeom>
          <a:noFill/>
          <a:ln>
            <a:noFill/>
          </a:ln>
        </p:spPr>
        <p:txBody>
          <a:bodyPr anchorCtr="0" anchor="t" bIns="91425" lIns="91425" spcFirstLastPara="1" rIns="91425" wrap="square" tIns="91425">
            <a:noAutofit/>
          </a:bodyPr>
          <a:lstStyle>
            <a:lvl1pPr indent="-335597" lvl="0" marL="4572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1pPr>
            <a:lvl2pPr indent="-335597" lvl="1" marL="9144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2pPr>
            <a:lvl3pPr indent="-335597" lvl="2" marL="13716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3pPr>
            <a:lvl4pPr indent="-335597" lvl="3" marL="18288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4pPr>
            <a:lvl5pPr indent="-335597" lvl="4" marL="22860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48" name="Google Shape;48;p7"/>
          <p:cNvSpPr txBox="1"/>
          <p:nvPr>
            <p:ph idx="12" type="sldNum"/>
          </p:nvPr>
        </p:nvSpPr>
        <p:spPr>
          <a:xfrm>
            <a:off x="9069159" y="6792913"/>
            <a:ext cx="3429482" cy="33496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053" u="none" cap="none" strike="noStrike">
                <a:solidFill>
                  <a:srgbClr val="888888"/>
                </a:solidFill>
                <a:latin typeface="Montserrat"/>
                <a:ea typeface="Montserrat"/>
                <a:cs typeface="Montserrat"/>
                <a:sym typeface="Montserrat"/>
              </a:defRPr>
            </a:lvl1pPr>
            <a:lvl2pPr indent="0" lvl="1" marL="0" marR="0" rtl="0" algn="r">
              <a:spcBef>
                <a:spcPts val="0"/>
              </a:spcBef>
              <a:buNone/>
              <a:defRPr b="0" i="0" sz="1053" u="none" cap="none" strike="noStrike">
                <a:solidFill>
                  <a:srgbClr val="888888"/>
                </a:solidFill>
                <a:latin typeface="Montserrat"/>
                <a:ea typeface="Montserrat"/>
                <a:cs typeface="Montserrat"/>
                <a:sym typeface="Montserrat"/>
              </a:defRPr>
            </a:lvl2pPr>
            <a:lvl3pPr indent="0" lvl="2" marL="0" marR="0" rtl="0" algn="r">
              <a:spcBef>
                <a:spcPts val="0"/>
              </a:spcBef>
              <a:buNone/>
              <a:defRPr b="0" i="0" sz="1053" u="none" cap="none" strike="noStrike">
                <a:solidFill>
                  <a:srgbClr val="888888"/>
                </a:solidFill>
                <a:latin typeface="Montserrat"/>
                <a:ea typeface="Montserrat"/>
                <a:cs typeface="Montserrat"/>
                <a:sym typeface="Montserrat"/>
              </a:defRPr>
            </a:lvl3pPr>
            <a:lvl4pPr indent="0" lvl="3" marL="0" marR="0" rtl="0" algn="r">
              <a:spcBef>
                <a:spcPts val="0"/>
              </a:spcBef>
              <a:buNone/>
              <a:defRPr b="0" i="0" sz="1053" u="none" cap="none" strike="noStrike">
                <a:solidFill>
                  <a:srgbClr val="888888"/>
                </a:solidFill>
                <a:latin typeface="Montserrat"/>
                <a:ea typeface="Montserrat"/>
                <a:cs typeface="Montserrat"/>
                <a:sym typeface="Montserrat"/>
              </a:defRPr>
            </a:lvl4pPr>
            <a:lvl5pPr indent="0" lvl="4" marL="0" marR="0" rtl="0" algn="r">
              <a:spcBef>
                <a:spcPts val="0"/>
              </a:spcBef>
              <a:buNone/>
              <a:defRPr b="0" i="0" sz="1053" u="none" cap="none" strike="noStrike">
                <a:solidFill>
                  <a:srgbClr val="888888"/>
                </a:solidFill>
                <a:latin typeface="Montserrat"/>
                <a:ea typeface="Montserrat"/>
                <a:cs typeface="Montserrat"/>
                <a:sym typeface="Montserrat"/>
              </a:defRPr>
            </a:lvl5pPr>
            <a:lvl6pPr indent="0" lvl="5" marL="0" marR="0" rtl="0" algn="r">
              <a:spcBef>
                <a:spcPts val="0"/>
              </a:spcBef>
              <a:buNone/>
              <a:defRPr b="0" i="0" sz="1053" u="none" cap="none" strike="noStrike">
                <a:solidFill>
                  <a:srgbClr val="888888"/>
                </a:solidFill>
                <a:latin typeface="Montserrat"/>
                <a:ea typeface="Montserrat"/>
                <a:cs typeface="Montserrat"/>
                <a:sym typeface="Montserrat"/>
              </a:defRPr>
            </a:lvl6pPr>
            <a:lvl7pPr indent="0" lvl="6" marL="0" marR="0" rtl="0" algn="r">
              <a:spcBef>
                <a:spcPts val="0"/>
              </a:spcBef>
              <a:buNone/>
              <a:defRPr b="0" i="0" sz="1053" u="none" cap="none" strike="noStrike">
                <a:solidFill>
                  <a:srgbClr val="888888"/>
                </a:solidFill>
                <a:latin typeface="Montserrat"/>
                <a:ea typeface="Montserrat"/>
                <a:cs typeface="Montserrat"/>
                <a:sym typeface="Montserrat"/>
              </a:defRPr>
            </a:lvl7pPr>
            <a:lvl8pPr indent="0" lvl="7" marL="0" marR="0" rtl="0" algn="r">
              <a:spcBef>
                <a:spcPts val="0"/>
              </a:spcBef>
              <a:buNone/>
              <a:defRPr b="0" i="0" sz="1053" u="none" cap="none" strike="noStrike">
                <a:solidFill>
                  <a:srgbClr val="888888"/>
                </a:solidFill>
                <a:latin typeface="Montserrat"/>
                <a:ea typeface="Montserrat"/>
                <a:cs typeface="Montserrat"/>
                <a:sym typeface="Montserrat"/>
              </a:defRPr>
            </a:lvl8pPr>
            <a:lvl9pPr indent="0" lvl="8" marL="0" marR="0" rtl="0" algn="r">
              <a:spcBef>
                <a:spcPts val="0"/>
              </a:spcBef>
              <a:buNone/>
              <a:defRPr b="0" i="0" sz="1053"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ZA"/>
              <a:t>‹#›</a:t>
            </a:fld>
            <a:endParaRPr/>
          </a:p>
        </p:txBody>
      </p:sp>
      <p:sp>
        <p:nvSpPr>
          <p:cNvPr id="49" name="Google Shape;49;p7"/>
          <p:cNvSpPr txBox="1"/>
          <p:nvPr>
            <p:ph idx="2" type="body"/>
          </p:nvPr>
        </p:nvSpPr>
        <p:spPr>
          <a:xfrm>
            <a:off x="6537480" y="1200154"/>
            <a:ext cx="5961160" cy="5457825"/>
          </a:xfrm>
          <a:prstGeom prst="rect">
            <a:avLst/>
          </a:prstGeom>
          <a:noFill/>
          <a:ln>
            <a:noFill/>
          </a:ln>
        </p:spPr>
        <p:txBody>
          <a:bodyPr anchorCtr="0" anchor="t" bIns="91425" lIns="91425" spcFirstLastPara="1" rIns="91425" wrap="square" tIns="91425">
            <a:noAutofit/>
          </a:bodyPr>
          <a:lstStyle>
            <a:lvl1pPr indent="-335597" lvl="0" marL="4572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1pPr>
            <a:lvl2pPr indent="-335597" lvl="1" marL="9144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2pPr>
            <a:lvl3pPr indent="-335597" lvl="2" marL="13716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3pPr>
            <a:lvl4pPr indent="-335597" lvl="3" marL="18288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4pPr>
            <a:lvl5pPr indent="-335597" lvl="4" marL="22860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50" name="Google Shape;50;p7"/>
          <p:cNvSpPr txBox="1"/>
          <p:nvPr>
            <p:ph idx="3" type="body"/>
          </p:nvPr>
        </p:nvSpPr>
        <p:spPr>
          <a:xfrm>
            <a:off x="908149" y="6659595"/>
            <a:ext cx="7090514" cy="379167"/>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30000"/>
              </a:lnSpc>
              <a:spcBef>
                <a:spcPts val="0"/>
              </a:spcBef>
              <a:spcAft>
                <a:spcPts val="0"/>
              </a:spcAft>
              <a:buClr>
                <a:schemeClr val="dk1"/>
              </a:buClr>
              <a:buSzPts val="1053"/>
              <a:buFont typeface="Arial"/>
              <a:buNone/>
              <a:defRPr b="0" i="0" sz="1053" u="none" cap="none" strike="noStrike">
                <a:solidFill>
                  <a:schemeClr val="accent3"/>
                </a:solidFill>
                <a:latin typeface="Montserrat"/>
                <a:ea typeface="Montserrat"/>
                <a:cs typeface="Montserrat"/>
                <a:sym typeface="Montserrat"/>
              </a:defRPr>
            </a:lvl1pPr>
            <a:lvl2pPr indent="-228600" lvl="1" marL="9144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2pPr>
            <a:lvl3pPr indent="-228600" lvl="2" marL="13716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3pPr>
            <a:lvl4pPr indent="-228600" lvl="3" marL="1828800" marR="0" rtl="0" algn="l">
              <a:lnSpc>
                <a:spcPct val="130000"/>
              </a:lnSpc>
              <a:spcBef>
                <a:spcPts val="316"/>
              </a:spcBef>
              <a:spcAft>
                <a:spcPts val="0"/>
              </a:spcAft>
              <a:buClr>
                <a:schemeClr val="dk1"/>
              </a:buClr>
              <a:buSzPts val="948"/>
              <a:buFont typeface="Arial"/>
              <a:buNone/>
              <a:defRPr b="0" i="0" sz="947" u="none" cap="none" strike="noStrike">
                <a:solidFill>
                  <a:schemeClr val="accent3"/>
                </a:solidFill>
                <a:latin typeface="Montserrat"/>
                <a:ea typeface="Montserrat"/>
                <a:cs typeface="Montserrat"/>
                <a:sym typeface="Montserrat"/>
              </a:defRPr>
            </a:lvl4pPr>
            <a:lvl5pPr indent="-228600" lvl="4" marL="2286000" marR="0" rtl="0" algn="l">
              <a:spcBef>
                <a:spcPts val="316"/>
              </a:spcBef>
              <a:spcAft>
                <a:spcPts val="0"/>
              </a:spcAft>
              <a:buClr>
                <a:schemeClr val="accent3"/>
              </a:buClr>
              <a:buSzPts val="948"/>
              <a:buFont typeface="Arial"/>
              <a:buNone/>
              <a:defRPr b="0" i="0" sz="947" u="none" cap="none" strike="noStrike">
                <a:solidFill>
                  <a:schemeClr val="accent3"/>
                </a:solidFill>
                <a:latin typeface="Montserrat"/>
                <a:ea typeface="Montserrat"/>
                <a:cs typeface="Montserrat"/>
                <a:sym typeface="Montserrat"/>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Keyline">
  <p:cSld name="1_Keyline">
    <p:spTree>
      <p:nvGrpSpPr>
        <p:cNvPr id="51" name="Shape 51"/>
        <p:cNvGrpSpPr/>
        <p:nvPr/>
      </p:nvGrpSpPr>
      <p:grpSpPr>
        <a:xfrm>
          <a:off x="0" y="0"/>
          <a:ext cx="0" cy="0"/>
          <a:chOff x="0" y="0"/>
          <a:chExt cx="0" cy="0"/>
        </a:xfrm>
      </p:grpSpPr>
      <p:sp>
        <p:nvSpPr>
          <p:cNvPr id="52" name="Google Shape;52;p8"/>
          <p:cNvSpPr txBox="1"/>
          <p:nvPr>
            <p:ph idx="1" type="body"/>
          </p:nvPr>
        </p:nvSpPr>
        <p:spPr>
          <a:xfrm>
            <a:off x="316802" y="6792913"/>
            <a:ext cx="11607532" cy="3349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100"/>
              </a:spcBef>
              <a:spcAft>
                <a:spcPts val="0"/>
              </a:spcAft>
              <a:buClr>
                <a:schemeClr val="dk1"/>
              </a:buClr>
              <a:buSzPts val="1000"/>
              <a:buFont typeface="Arial"/>
              <a:buNone/>
              <a:defRPr b="0" i="0" sz="1000" u="none" cap="none" strike="noStrike">
                <a:solidFill>
                  <a:schemeClr val="accent3"/>
                </a:solidFill>
                <a:latin typeface="Montserrat"/>
                <a:ea typeface="Montserrat"/>
                <a:cs typeface="Montserrat"/>
                <a:sym typeface="Montserrat"/>
              </a:defRPr>
            </a:lvl1pPr>
            <a:lvl2pPr indent="-228600" lvl="1" marL="914400" marR="0" rtl="0" algn="l">
              <a:lnSpc>
                <a:spcPct val="130000"/>
              </a:lnSpc>
              <a:spcBef>
                <a:spcPts val="316"/>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2pPr>
            <a:lvl3pPr indent="-228600" lvl="2" marL="1371600" marR="0" rtl="0" algn="l">
              <a:lnSpc>
                <a:spcPct val="130000"/>
              </a:lnSpc>
              <a:spcBef>
                <a:spcPts val="316"/>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3pPr>
            <a:lvl4pPr indent="-228600" lvl="3" marL="1828800" marR="0" rtl="0" algn="l">
              <a:lnSpc>
                <a:spcPct val="130000"/>
              </a:lnSpc>
              <a:spcBef>
                <a:spcPts val="316"/>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4pPr>
            <a:lvl5pPr indent="-228600" lvl="4" marL="2286000" marR="0" rtl="0" algn="l">
              <a:spcBef>
                <a:spcPts val="316"/>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5pPr>
            <a:lvl6pPr indent="-228600" lvl="5" marL="2743200" marR="0" rtl="0" algn="l">
              <a:spcBef>
                <a:spcPts val="200"/>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53" name="Google Shape;53;p8"/>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4" name="Google Shape;54;p8"/>
          <p:cNvSpPr txBox="1"/>
          <p:nvPr>
            <p:ph idx="2" type="body"/>
          </p:nvPr>
        </p:nvSpPr>
        <p:spPr>
          <a:xfrm>
            <a:off x="316802" y="1539249"/>
            <a:ext cx="12231297" cy="4966326"/>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30000"/>
              </a:lnSpc>
              <a:spcBef>
                <a:spcPts val="300"/>
              </a:spcBef>
              <a:spcAft>
                <a:spcPts val="0"/>
              </a:spcAft>
              <a:buClr>
                <a:schemeClr val="dk1"/>
              </a:buClr>
              <a:buSzPts val="1600"/>
              <a:buFont typeface="Arial"/>
              <a:buChar char="•"/>
              <a:defRPr b="0" i="0" sz="1600" u="none" cap="none" strike="noStrike">
                <a:solidFill>
                  <a:schemeClr val="dk1"/>
                </a:solidFill>
                <a:latin typeface="Montserrat"/>
                <a:ea typeface="Montserrat"/>
                <a:cs typeface="Montserrat"/>
                <a:sym typeface="Montserrat"/>
              </a:defRPr>
            </a:lvl1pPr>
            <a:lvl2pPr indent="-330200" lvl="1" marL="914400" marR="0" rtl="0" algn="l">
              <a:lnSpc>
                <a:spcPct val="130000"/>
              </a:lnSpc>
              <a:spcBef>
                <a:spcPts val="300"/>
              </a:spcBef>
              <a:spcAft>
                <a:spcPts val="0"/>
              </a:spcAft>
              <a:buClr>
                <a:schemeClr val="dk1"/>
              </a:buClr>
              <a:buSzPts val="1600"/>
              <a:buFont typeface="Arial"/>
              <a:buChar char="•"/>
              <a:defRPr b="0" i="0" sz="1600" u="none" cap="none" strike="noStrike">
                <a:solidFill>
                  <a:schemeClr val="dk1"/>
                </a:solidFill>
                <a:latin typeface="Montserrat"/>
                <a:ea typeface="Montserrat"/>
                <a:cs typeface="Montserrat"/>
                <a:sym typeface="Montserrat"/>
              </a:defRPr>
            </a:lvl2pPr>
            <a:lvl3pPr indent="-330200" lvl="2" marL="1371600" marR="0" rtl="0" algn="l">
              <a:lnSpc>
                <a:spcPct val="130000"/>
              </a:lnSpc>
              <a:spcBef>
                <a:spcPts val="300"/>
              </a:spcBef>
              <a:spcAft>
                <a:spcPts val="0"/>
              </a:spcAft>
              <a:buClr>
                <a:schemeClr val="dk1"/>
              </a:buClr>
              <a:buSzPts val="1600"/>
              <a:buFont typeface="Arial"/>
              <a:buChar char="•"/>
              <a:defRPr b="0" i="0" sz="1600" u="none" cap="none" strike="noStrike">
                <a:solidFill>
                  <a:schemeClr val="dk1"/>
                </a:solidFill>
                <a:latin typeface="Montserrat"/>
                <a:ea typeface="Montserrat"/>
                <a:cs typeface="Montserrat"/>
                <a:sym typeface="Montserrat"/>
              </a:defRPr>
            </a:lvl3pPr>
            <a:lvl4pPr indent="-330200" lvl="3" marL="1828800" marR="0" rtl="0" algn="l">
              <a:lnSpc>
                <a:spcPct val="130000"/>
              </a:lnSpc>
              <a:spcBef>
                <a:spcPts val="300"/>
              </a:spcBef>
              <a:spcAft>
                <a:spcPts val="0"/>
              </a:spcAft>
              <a:buClr>
                <a:schemeClr val="dk1"/>
              </a:buClr>
              <a:buSzPts val="1600"/>
              <a:buFont typeface="Arial"/>
              <a:buChar char="•"/>
              <a:defRPr b="0" i="0" sz="1600" u="none" cap="none" strike="noStrike">
                <a:solidFill>
                  <a:schemeClr val="dk1"/>
                </a:solidFill>
                <a:latin typeface="Montserrat"/>
                <a:ea typeface="Montserrat"/>
                <a:cs typeface="Montserrat"/>
                <a:sym typeface="Montserrat"/>
              </a:defRPr>
            </a:lvl4pPr>
            <a:lvl5pPr indent="-330200" lvl="4" marL="2286000" marR="0" rtl="0" algn="l">
              <a:lnSpc>
                <a:spcPct val="130000"/>
              </a:lnSpc>
              <a:spcBef>
                <a:spcPts val="30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
        <p:nvSpPr>
          <p:cNvPr id="55" name="Google Shape;55;p8"/>
          <p:cNvSpPr txBox="1"/>
          <p:nvPr>
            <p:ph idx="3" type="body"/>
          </p:nvPr>
        </p:nvSpPr>
        <p:spPr>
          <a:xfrm>
            <a:off x="316802" y="1037599"/>
            <a:ext cx="12174233" cy="5016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0000"/>
              </a:lnSpc>
              <a:spcBef>
                <a:spcPts val="3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1pPr>
            <a:lvl2pPr indent="-304800" lvl="1" marL="9144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30000"/>
              </a:lnSpc>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316"/>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6" name="Shape 56"/>
        <p:cNvGrpSpPr/>
        <p:nvPr/>
      </p:nvGrpSpPr>
      <p:grpSpPr>
        <a:xfrm>
          <a:off x="0" y="0"/>
          <a:ext cx="0" cy="0"/>
          <a:chOff x="0" y="0"/>
          <a:chExt cx="0" cy="0"/>
        </a:xfrm>
      </p:grpSpPr>
      <p:sp>
        <p:nvSpPr>
          <p:cNvPr id="57" name="Google Shape;57;p9"/>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8" name="Google Shape;58;p9"/>
          <p:cNvSpPr txBox="1"/>
          <p:nvPr>
            <p:ph idx="1" type="body"/>
          </p:nvPr>
        </p:nvSpPr>
        <p:spPr>
          <a:xfrm>
            <a:off x="316802" y="1200151"/>
            <a:ext cx="12182104" cy="5457825"/>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30000"/>
              </a:lnSpc>
              <a:spcBef>
                <a:spcPts val="316"/>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indent="-317500" lvl="1" marL="914400" marR="0" rtl="0" algn="l">
              <a:lnSpc>
                <a:spcPct val="130000"/>
              </a:lnSpc>
              <a:spcBef>
                <a:spcPts val="316"/>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30000"/>
              </a:lnSpc>
              <a:spcBef>
                <a:spcPts val="316"/>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lnSpc>
                <a:spcPct val="130000"/>
              </a:lnSpc>
              <a:spcBef>
                <a:spcPts val="316"/>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316"/>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6802" y="167083"/>
            <a:ext cx="12181841" cy="864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3"/>
              </a:buClr>
              <a:buSzPts val="2200"/>
              <a:buFont typeface="Montserrat"/>
              <a:buNone/>
              <a:defRPr b="1" i="0" sz="2200" u="none" cap="none" strike="noStrike">
                <a:solidFill>
                  <a:schemeClr val="accent3"/>
                </a:solidFill>
                <a:latin typeface="Montserrat"/>
                <a:ea typeface="Montserrat"/>
                <a:cs typeface="Montserrat"/>
                <a:sym typeface="Montserrat"/>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316801" y="1127128"/>
            <a:ext cx="12181841" cy="5356225"/>
          </a:xfrm>
          <a:prstGeom prst="rect">
            <a:avLst/>
          </a:prstGeom>
          <a:noFill/>
          <a:ln>
            <a:noFill/>
          </a:ln>
        </p:spPr>
        <p:txBody>
          <a:bodyPr anchorCtr="0" anchor="t" bIns="91425" lIns="91425" spcFirstLastPara="1" rIns="91425" wrap="square" tIns="91425">
            <a:noAutofit/>
          </a:bodyPr>
          <a:lstStyle>
            <a:lvl1pPr indent="-335597" lvl="0" marL="4572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1pPr>
            <a:lvl2pPr indent="-335597" lvl="1" marL="9144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2pPr>
            <a:lvl3pPr indent="-335597" lvl="2" marL="13716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3pPr>
            <a:lvl4pPr indent="-335597" lvl="3" marL="1828800" marR="0" rtl="0" algn="l">
              <a:lnSpc>
                <a:spcPct val="130000"/>
              </a:lnSpc>
              <a:spcBef>
                <a:spcPts val="316"/>
              </a:spcBef>
              <a:spcAft>
                <a:spcPts val="0"/>
              </a:spcAft>
              <a:buClr>
                <a:schemeClr val="dk1"/>
              </a:buClr>
              <a:buSzPts val="1685"/>
              <a:buFont typeface="Arial"/>
              <a:buChar char="•"/>
              <a:defRPr b="0" i="0" sz="1685" u="none" cap="none" strike="noStrike">
                <a:solidFill>
                  <a:schemeClr val="dk1"/>
                </a:solidFill>
                <a:latin typeface="Montserrat"/>
                <a:ea typeface="Montserrat"/>
                <a:cs typeface="Montserrat"/>
                <a:sym typeface="Montserrat"/>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9pPr>
          </a:lstStyle>
          <a:p/>
        </p:txBody>
      </p:sp>
      <p:pic>
        <p:nvPicPr>
          <p:cNvPr id="12" name="Google Shape;12;p1"/>
          <p:cNvPicPr preferRelativeResize="0"/>
          <p:nvPr/>
        </p:nvPicPr>
        <p:blipFill rotWithShape="1">
          <a:blip r:embed="rId1">
            <a:alphaModFix/>
          </a:blip>
          <a:srcRect b="0" l="0" r="0" t="0"/>
          <a:stretch/>
        </p:blipFill>
        <p:spPr>
          <a:xfrm>
            <a:off x="8436239" y="6502717"/>
            <a:ext cx="4405049" cy="707248"/>
          </a:xfrm>
          <a:prstGeom prst="rect">
            <a:avLst/>
          </a:prstGeom>
          <a:noFill/>
          <a:ln>
            <a:noFill/>
          </a:ln>
        </p:spPr>
      </p:pic>
      <p:sp>
        <p:nvSpPr>
          <p:cNvPr id="13" name="Google Shape;13;p1"/>
          <p:cNvSpPr txBox="1"/>
          <p:nvPr>
            <p:ph idx="12" type="sldNum"/>
          </p:nvPr>
        </p:nvSpPr>
        <p:spPr>
          <a:xfrm>
            <a:off x="316802" y="6662664"/>
            <a:ext cx="492923" cy="379167"/>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159" u="none" cap="none" strike="noStrike">
                <a:solidFill>
                  <a:srgbClr val="888888"/>
                </a:solidFill>
                <a:latin typeface="Montserrat"/>
                <a:ea typeface="Montserrat"/>
                <a:cs typeface="Montserrat"/>
                <a:sym typeface="Montserrat"/>
              </a:defRPr>
            </a:lvl1pPr>
            <a:lvl2pPr indent="0" lvl="1" marL="0" marR="0" rtl="0" algn="l">
              <a:spcBef>
                <a:spcPts val="0"/>
              </a:spcBef>
              <a:buNone/>
              <a:defRPr b="0" i="0" sz="1159" u="none" cap="none" strike="noStrike">
                <a:solidFill>
                  <a:srgbClr val="888888"/>
                </a:solidFill>
                <a:latin typeface="Montserrat"/>
                <a:ea typeface="Montserrat"/>
                <a:cs typeface="Montserrat"/>
                <a:sym typeface="Montserrat"/>
              </a:defRPr>
            </a:lvl2pPr>
            <a:lvl3pPr indent="0" lvl="2" marL="0" marR="0" rtl="0" algn="l">
              <a:spcBef>
                <a:spcPts val="0"/>
              </a:spcBef>
              <a:buNone/>
              <a:defRPr b="0" i="0" sz="1159" u="none" cap="none" strike="noStrike">
                <a:solidFill>
                  <a:srgbClr val="888888"/>
                </a:solidFill>
                <a:latin typeface="Montserrat"/>
                <a:ea typeface="Montserrat"/>
                <a:cs typeface="Montserrat"/>
                <a:sym typeface="Montserrat"/>
              </a:defRPr>
            </a:lvl3pPr>
            <a:lvl4pPr indent="0" lvl="3" marL="0" marR="0" rtl="0" algn="l">
              <a:spcBef>
                <a:spcPts val="0"/>
              </a:spcBef>
              <a:buNone/>
              <a:defRPr b="0" i="0" sz="1159" u="none" cap="none" strike="noStrike">
                <a:solidFill>
                  <a:srgbClr val="888888"/>
                </a:solidFill>
                <a:latin typeface="Montserrat"/>
                <a:ea typeface="Montserrat"/>
                <a:cs typeface="Montserrat"/>
                <a:sym typeface="Montserrat"/>
              </a:defRPr>
            </a:lvl4pPr>
            <a:lvl5pPr indent="0" lvl="4" marL="0" marR="0" rtl="0" algn="l">
              <a:spcBef>
                <a:spcPts val="0"/>
              </a:spcBef>
              <a:buNone/>
              <a:defRPr b="0" i="0" sz="1159" u="none" cap="none" strike="noStrike">
                <a:solidFill>
                  <a:srgbClr val="888888"/>
                </a:solidFill>
                <a:latin typeface="Montserrat"/>
                <a:ea typeface="Montserrat"/>
                <a:cs typeface="Montserrat"/>
                <a:sym typeface="Montserrat"/>
              </a:defRPr>
            </a:lvl5pPr>
            <a:lvl6pPr indent="0" lvl="5" marL="0" marR="0" rtl="0" algn="l">
              <a:spcBef>
                <a:spcPts val="0"/>
              </a:spcBef>
              <a:buNone/>
              <a:defRPr b="0" i="0" sz="1159" u="none" cap="none" strike="noStrike">
                <a:solidFill>
                  <a:srgbClr val="888888"/>
                </a:solidFill>
                <a:latin typeface="Montserrat"/>
                <a:ea typeface="Montserrat"/>
                <a:cs typeface="Montserrat"/>
                <a:sym typeface="Montserrat"/>
              </a:defRPr>
            </a:lvl6pPr>
            <a:lvl7pPr indent="0" lvl="6" marL="0" marR="0" rtl="0" algn="l">
              <a:spcBef>
                <a:spcPts val="0"/>
              </a:spcBef>
              <a:buNone/>
              <a:defRPr b="0" i="0" sz="1159" u="none" cap="none" strike="noStrike">
                <a:solidFill>
                  <a:srgbClr val="888888"/>
                </a:solidFill>
                <a:latin typeface="Montserrat"/>
                <a:ea typeface="Montserrat"/>
                <a:cs typeface="Montserrat"/>
                <a:sym typeface="Montserrat"/>
              </a:defRPr>
            </a:lvl7pPr>
            <a:lvl8pPr indent="0" lvl="7" marL="0" marR="0" rtl="0" algn="l">
              <a:spcBef>
                <a:spcPts val="0"/>
              </a:spcBef>
              <a:buNone/>
              <a:defRPr b="0" i="0" sz="1159" u="none" cap="none" strike="noStrike">
                <a:solidFill>
                  <a:srgbClr val="888888"/>
                </a:solidFill>
                <a:latin typeface="Montserrat"/>
                <a:ea typeface="Montserrat"/>
                <a:cs typeface="Montserrat"/>
                <a:sym typeface="Montserrat"/>
              </a:defRPr>
            </a:lvl8pPr>
            <a:lvl9pPr indent="0" lvl="8" marL="0" marR="0" rtl="0" algn="l">
              <a:spcBef>
                <a:spcPts val="0"/>
              </a:spcBef>
              <a:buNone/>
              <a:defRPr b="0" i="0" sz="1159" u="none" cap="none" strike="noStrike">
                <a:solidFill>
                  <a:srgbClr val="88888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ZA"/>
              <a:t>‹#›</a:t>
            </a:fld>
            <a:endParaRPr/>
          </a:p>
        </p:txBody>
      </p:sp>
      <p:pic>
        <p:nvPicPr>
          <p:cNvPr id="14" name="Google Shape;14;p1"/>
          <p:cNvPicPr preferRelativeResize="0"/>
          <p:nvPr/>
        </p:nvPicPr>
        <p:blipFill rotWithShape="1">
          <a:blip r:embed="rId2">
            <a:alphaModFix/>
          </a:blip>
          <a:srcRect b="0" l="0" r="0" t="0"/>
          <a:stretch/>
        </p:blipFill>
        <p:spPr>
          <a:xfrm>
            <a:off x="11320550" y="84325"/>
            <a:ext cx="1444024" cy="1185298"/>
          </a:xfrm>
          <a:prstGeom prst="rect">
            <a:avLst/>
          </a:prstGeom>
          <a:noFill/>
          <a:ln>
            <a:noFill/>
          </a:ln>
          <a:effectLst>
            <a:outerShdw blurRad="57150" rotWithShape="0" algn="bl" dir="5400000" dist="19050">
              <a:srgbClr val="000000">
                <a:alpha val="50000"/>
              </a:srgbClr>
            </a:outerShdw>
          </a:effectLst>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zindi.africa/competition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zindi.africa/hackathons/edsa-sendy-logistics-challenge"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zindi.africa/" TargetMode="External"/><Relationship Id="rId4" Type="http://schemas.openxmlformats.org/officeDocument/2006/relationships/hyperlink" Target="https://zindi.africa/hackathons/edsa-sendy-logistics-challenge" TargetMode="External"/><Relationship Id="rId5" Type="http://schemas.openxmlformats.org/officeDocument/2006/relationships/hyperlink" Target="https://zindi.africa/hackathons/edsa-sendy-logistics-challenge/team" TargetMode="External"/><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Explore-AI/regression-predict-api-template"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0"/>
          <p:cNvSpPr txBox="1"/>
          <p:nvPr>
            <p:ph type="ctrTitle"/>
          </p:nvPr>
        </p:nvSpPr>
        <p:spPr>
          <a:xfrm>
            <a:off x="1605161" y="4248268"/>
            <a:ext cx="9630900" cy="900300"/>
          </a:xfrm>
          <a:prstGeom prst="rect">
            <a:avLst/>
          </a:prstGeom>
          <a:solidFill>
            <a:srgbClr val="5AA2AE">
              <a:alpha val="80000"/>
            </a:srgbClr>
          </a:solidFill>
          <a:ln>
            <a:noFill/>
          </a:ln>
        </p:spPr>
        <p:txBody>
          <a:bodyPr anchorCtr="0" anchor="ctr" bIns="50400" lIns="100800" spcFirstLastPara="1" rIns="100800" wrap="square" tIns="50400">
            <a:noAutofit/>
          </a:bodyPr>
          <a:lstStyle/>
          <a:p>
            <a:pPr indent="0" lvl="0" marL="0" marR="0" rtl="0" algn="ctr">
              <a:spcBef>
                <a:spcPts val="0"/>
              </a:spcBef>
              <a:spcAft>
                <a:spcPts val="0"/>
              </a:spcAft>
              <a:buClr>
                <a:schemeClr val="accent3"/>
              </a:buClr>
              <a:buSzPts val="4213"/>
              <a:buFont typeface="Montserrat"/>
              <a:buNone/>
            </a:pPr>
            <a:r>
              <a:rPr lang="en-ZA"/>
              <a:t>Regression Predict</a:t>
            </a:r>
            <a:endParaRPr/>
          </a:p>
        </p:txBody>
      </p:sp>
      <p:sp>
        <p:nvSpPr>
          <p:cNvPr id="64" name="Google Shape;64;p10"/>
          <p:cNvSpPr txBox="1"/>
          <p:nvPr>
            <p:ph idx="2" type="body"/>
          </p:nvPr>
        </p:nvSpPr>
        <p:spPr>
          <a:xfrm>
            <a:off x="2364925" y="5602956"/>
            <a:ext cx="8111400" cy="1190100"/>
          </a:xfrm>
          <a:prstGeom prst="rect">
            <a:avLst/>
          </a:prstGeom>
          <a:solidFill>
            <a:srgbClr val="5AA2AE">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949"/>
              <a:buFont typeface="Arial"/>
              <a:buNone/>
            </a:pPr>
            <a:r>
              <a:rPr lang="en-ZA"/>
              <a:t>Instructions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316802" y="167083"/>
            <a:ext cx="12181800" cy="8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ZA"/>
              <a:t>Task 3) Communicate your Findings</a:t>
            </a:r>
            <a:endParaRPr/>
          </a:p>
        </p:txBody>
      </p:sp>
      <p:grpSp>
        <p:nvGrpSpPr>
          <p:cNvPr id="157" name="Google Shape;157;p19"/>
          <p:cNvGrpSpPr/>
          <p:nvPr/>
        </p:nvGrpSpPr>
        <p:grpSpPr>
          <a:xfrm>
            <a:off x="10076518" y="2701208"/>
            <a:ext cx="2317301" cy="1820701"/>
            <a:chOff x="8835050" y="167075"/>
            <a:chExt cx="1598800" cy="1256176"/>
          </a:xfrm>
        </p:grpSpPr>
        <p:sp>
          <p:nvSpPr>
            <p:cNvPr id="158" name="Google Shape;158;p19"/>
            <p:cNvSpPr/>
            <p:nvPr/>
          </p:nvSpPr>
          <p:spPr>
            <a:xfrm>
              <a:off x="9463350" y="314050"/>
              <a:ext cx="970500" cy="575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9"/>
            <p:cNvPicPr preferRelativeResize="0"/>
            <p:nvPr/>
          </p:nvPicPr>
          <p:blipFill>
            <a:blip r:embed="rId3">
              <a:alphaModFix/>
            </a:blip>
            <a:stretch>
              <a:fillRect/>
            </a:stretch>
          </p:blipFill>
          <p:spPr>
            <a:xfrm>
              <a:off x="8835050" y="167075"/>
              <a:ext cx="970575" cy="1256176"/>
            </a:xfrm>
            <a:prstGeom prst="rect">
              <a:avLst/>
            </a:prstGeom>
            <a:noFill/>
            <a:ln>
              <a:noFill/>
            </a:ln>
          </p:spPr>
        </p:pic>
      </p:grpSp>
      <p:sp>
        <p:nvSpPr>
          <p:cNvPr id="160" name="Google Shape;160;p19"/>
          <p:cNvSpPr txBox="1"/>
          <p:nvPr>
            <p:ph idx="4294967295" type="body"/>
          </p:nvPr>
        </p:nvSpPr>
        <p:spPr>
          <a:xfrm>
            <a:off x="908148" y="6659595"/>
            <a:ext cx="7090500" cy="379200"/>
          </a:xfrm>
          <a:prstGeom prst="rect">
            <a:avLst/>
          </a:prstGeom>
          <a:noFill/>
          <a:ln>
            <a:noFill/>
          </a:ln>
        </p:spPr>
        <p:txBody>
          <a:bodyPr anchorCtr="0" anchor="ctr" bIns="48125" lIns="96300" spcFirstLastPara="1" rIns="96300" wrap="square" tIns="48125">
            <a:noAutofit/>
          </a:bodyPr>
          <a:lstStyle/>
          <a:p>
            <a:pPr indent="0" lvl="0" marL="0" rtl="0" algn="l">
              <a:lnSpc>
                <a:spcPct val="130000"/>
              </a:lnSpc>
              <a:spcBef>
                <a:spcPts val="300"/>
              </a:spcBef>
              <a:spcAft>
                <a:spcPts val="0"/>
              </a:spcAft>
              <a:buClr>
                <a:schemeClr val="dk1"/>
              </a:buClr>
              <a:buSzPts val="1000"/>
              <a:buFont typeface="Arial"/>
              <a:buNone/>
            </a:pPr>
            <a:r>
              <a:rPr lang="en-ZA" sz="1000">
                <a:latin typeface="Montserrat"/>
                <a:ea typeface="Montserrat"/>
                <a:cs typeface="Montserrat"/>
                <a:sym typeface="Montserrat"/>
              </a:rPr>
              <a:t>© Explore Data Science Academy</a:t>
            </a:r>
            <a:endParaRPr/>
          </a:p>
        </p:txBody>
      </p:sp>
      <p:sp>
        <p:nvSpPr>
          <p:cNvPr id="161" name="Google Shape;161;p19"/>
          <p:cNvSpPr txBox="1"/>
          <p:nvPr>
            <p:ph idx="1" type="body"/>
          </p:nvPr>
        </p:nvSpPr>
        <p:spPr>
          <a:xfrm>
            <a:off x="333500" y="1261300"/>
            <a:ext cx="9743100" cy="52482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SzPts val="1400"/>
              <a:buAutoNum type="arabicPeriod" startAt="2"/>
            </a:pPr>
            <a:r>
              <a:rPr lang="en-ZA" sz="1400"/>
              <a:t>Give a </a:t>
            </a:r>
            <a:r>
              <a:rPr b="1" lang="en-ZA" sz="1400"/>
              <a:t>Video Conference Presentation </a:t>
            </a:r>
            <a:r>
              <a:rPr lang="en-ZA" sz="1400"/>
              <a:t>to your EDSA peers and Supervisors. </a:t>
            </a:r>
            <a:endParaRPr b="1" sz="1400"/>
          </a:p>
          <a:p>
            <a:pPr indent="0" lvl="0" marL="0" rtl="0" algn="l">
              <a:spcBef>
                <a:spcPts val="300"/>
              </a:spcBef>
              <a:spcAft>
                <a:spcPts val="0"/>
              </a:spcAft>
              <a:buNone/>
            </a:pPr>
            <a:r>
              <a:t/>
            </a:r>
            <a:endParaRPr b="1" sz="1400"/>
          </a:p>
          <a:p>
            <a:pPr indent="-317500" lvl="1" marL="914400" rtl="0" algn="l">
              <a:spcBef>
                <a:spcPts val="316"/>
              </a:spcBef>
              <a:spcAft>
                <a:spcPts val="0"/>
              </a:spcAft>
              <a:buSzPts val="1400"/>
              <a:buChar char="○"/>
            </a:pPr>
            <a:r>
              <a:rPr b="1" lang="en-ZA" sz="1400">
                <a:latin typeface="Montserrat"/>
                <a:ea typeface="Montserrat"/>
                <a:cs typeface="Montserrat"/>
                <a:sym typeface="Montserrat"/>
              </a:rPr>
              <a:t>Provide an overview</a:t>
            </a:r>
            <a:r>
              <a:rPr lang="en-ZA" sz="1400">
                <a:latin typeface="Montserrat"/>
                <a:ea typeface="Montserrat"/>
                <a:cs typeface="Montserrat"/>
                <a:sym typeface="Montserrat"/>
              </a:rPr>
              <a:t> of the salient stages in your modelling pipeline developed in Task 1 to a technical audience </a:t>
            </a:r>
            <a:r>
              <a:rPr b="1" lang="en-ZA" sz="1400">
                <a:latin typeface="Montserrat"/>
                <a:ea typeface="Montserrat"/>
                <a:cs typeface="Montserrat"/>
                <a:sym typeface="Montserrat"/>
              </a:rPr>
              <a:t>using a slide deck</a:t>
            </a:r>
            <a:r>
              <a:rPr lang="en-ZA" sz="1400">
                <a:latin typeface="Montserrat"/>
                <a:ea typeface="Montserrat"/>
                <a:cs typeface="Montserrat"/>
                <a:sym typeface="Montserrat"/>
              </a:rPr>
              <a:t>. </a:t>
            </a:r>
            <a:endParaRPr sz="1400">
              <a:latin typeface="Montserrat"/>
              <a:ea typeface="Montserrat"/>
              <a:cs typeface="Montserrat"/>
              <a:sym typeface="Montserrat"/>
            </a:endParaRPr>
          </a:p>
          <a:p>
            <a:pPr indent="0" lvl="0" marL="914400" rtl="0" algn="l">
              <a:spcBef>
                <a:spcPts val="316"/>
              </a:spcBef>
              <a:spcAft>
                <a:spcPts val="0"/>
              </a:spcAft>
              <a:buNone/>
            </a:pPr>
            <a:r>
              <a:t/>
            </a:r>
            <a:endParaRPr sz="1400">
              <a:latin typeface="Montserrat"/>
              <a:ea typeface="Montserrat"/>
              <a:cs typeface="Montserrat"/>
              <a:sym typeface="Montserrat"/>
            </a:endParaRPr>
          </a:p>
          <a:p>
            <a:pPr indent="-317500" lvl="1" marL="914400" rtl="0" algn="l">
              <a:spcBef>
                <a:spcPts val="316"/>
              </a:spcBef>
              <a:spcAft>
                <a:spcPts val="0"/>
              </a:spcAft>
              <a:buSzPts val="1400"/>
              <a:buChar char="○"/>
            </a:pPr>
            <a:r>
              <a:rPr lang="en-ZA" sz="1400">
                <a:latin typeface="Montserrat"/>
                <a:ea typeface="Montserrat"/>
                <a:cs typeface="Montserrat"/>
                <a:sym typeface="Montserrat"/>
              </a:rPr>
              <a:t>Your presentation should</a:t>
            </a:r>
            <a:r>
              <a:rPr b="1" lang="en-ZA" sz="1400">
                <a:latin typeface="Montserrat"/>
                <a:ea typeface="Montserrat"/>
                <a:cs typeface="Montserrat"/>
                <a:sym typeface="Montserrat"/>
              </a:rPr>
              <a:t> explain your approach, design choices, and findings</a:t>
            </a:r>
            <a:r>
              <a:rPr lang="en-ZA" sz="1400">
                <a:latin typeface="Montserrat"/>
                <a:ea typeface="Montserrat"/>
                <a:cs typeface="Montserrat"/>
                <a:sym typeface="Montserrat"/>
              </a:rPr>
              <a:t> throughout the entire process. </a:t>
            </a:r>
            <a:endParaRPr sz="1400">
              <a:latin typeface="Montserrat"/>
              <a:ea typeface="Montserrat"/>
              <a:cs typeface="Montserrat"/>
              <a:sym typeface="Montserrat"/>
            </a:endParaRPr>
          </a:p>
          <a:p>
            <a:pPr indent="0" lvl="0" marL="0" rtl="0" algn="l">
              <a:spcBef>
                <a:spcPts val="316"/>
              </a:spcBef>
              <a:spcAft>
                <a:spcPts val="0"/>
              </a:spcAft>
              <a:buNone/>
            </a:pPr>
            <a:r>
              <a:t/>
            </a:r>
            <a:endParaRPr sz="1400">
              <a:latin typeface="Montserrat"/>
              <a:ea typeface="Montserrat"/>
              <a:cs typeface="Montserrat"/>
              <a:sym typeface="Montserrat"/>
            </a:endParaRPr>
          </a:p>
          <a:p>
            <a:pPr indent="-317500" lvl="1" marL="914400" rtl="0" algn="l">
              <a:spcBef>
                <a:spcPts val="316"/>
              </a:spcBef>
              <a:spcAft>
                <a:spcPts val="0"/>
              </a:spcAft>
              <a:buSzPts val="1400"/>
              <a:buFont typeface="Montserrat"/>
              <a:buChar char="○"/>
            </a:pPr>
            <a:r>
              <a:rPr b="1" lang="en-ZA" sz="1400">
                <a:latin typeface="Montserrat"/>
                <a:ea typeface="Montserrat"/>
                <a:cs typeface="Montserrat"/>
                <a:sym typeface="Montserrat"/>
              </a:rPr>
              <a:t>Make extensive use of graphs and visuals</a:t>
            </a:r>
            <a:r>
              <a:rPr lang="en-ZA" sz="1400">
                <a:latin typeface="Montserrat"/>
                <a:ea typeface="Montserrat"/>
                <a:cs typeface="Montserrat"/>
                <a:sym typeface="Montserrat"/>
              </a:rPr>
              <a:t> to provide a data-driven argument for your solution.  </a:t>
            </a:r>
            <a:endParaRPr sz="1400">
              <a:latin typeface="Montserrat"/>
              <a:ea typeface="Montserrat"/>
              <a:cs typeface="Montserrat"/>
              <a:sym typeface="Montserrat"/>
            </a:endParaRPr>
          </a:p>
          <a:p>
            <a:pPr indent="0" lvl="0" marL="0" rtl="0" algn="l">
              <a:spcBef>
                <a:spcPts val="316"/>
              </a:spcBef>
              <a:spcAft>
                <a:spcPts val="0"/>
              </a:spcAft>
              <a:buNone/>
            </a:pPr>
            <a:r>
              <a:t/>
            </a:r>
            <a:endParaRPr sz="1400">
              <a:latin typeface="Montserrat"/>
              <a:ea typeface="Montserrat"/>
              <a:cs typeface="Montserrat"/>
              <a:sym typeface="Montserrat"/>
            </a:endParaRPr>
          </a:p>
          <a:p>
            <a:pPr indent="-317500" lvl="1" marL="914400" rtl="0" algn="l">
              <a:spcBef>
                <a:spcPts val="316"/>
              </a:spcBef>
              <a:spcAft>
                <a:spcPts val="0"/>
              </a:spcAft>
              <a:buSzPts val="1400"/>
              <a:buFont typeface="Montserrat"/>
              <a:buChar char="○"/>
            </a:pPr>
            <a:r>
              <a:rPr lang="en-ZA" sz="1400">
                <a:latin typeface="Montserrat"/>
                <a:ea typeface="Montserrat"/>
                <a:cs typeface="Montserrat"/>
                <a:sym typeface="Montserrat"/>
              </a:rPr>
              <a:t>At the end of your presentation, a </a:t>
            </a:r>
            <a:r>
              <a:rPr b="1" lang="en-ZA" sz="1400">
                <a:latin typeface="Montserrat"/>
                <a:ea typeface="Montserrat"/>
                <a:cs typeface="Montserrat"/>
                <a:sym typeface="Montserrat"/>
              </a:rPr>
              <a:t>panel of supervisors</a:t>
            </a:r>
            <a:r>
              <a:rPr lang="en-ZA" sz="1400">
                <a:latin typeface="Montserrat"/>
                <a:ea typeface="Montserrat"/>
                <a:cs typeface="Montserrat"/>
                <a:sym typeface="Montserrat"/>
              </a:rPr>
              <a:t> and audience members will be given an opportunity to </a:t>
            </a:r>
            <a:r>
              <a:rPr b="1" lang="en-ZA" sz="1400">
                <a:latin typeface="Montserrat"/>
                <a:ea typeface="Montserrat"/>
                <a:cs typeface="Montserrat"/>
                <a:sym typeface="Montserrat"/>
              </a:rPr>
              <a:t>ask technical and non-technical questions</a:t>
            </a:r>
            <a:r>
              <a:rPr lang="en-ZA" sz="1400">
                <a:latin typeface="Montserrat"/>
                <a:ea typeface="Montserrat"/>
                <a:cs typeface="Montserrat"/>
                <a:sym typeface="Montserrat"/>
              </a:rPr>
              <a:t> related to your presented work. </a:t>
            </a:r>
            <a:endParaRPr sz="1400">
              <a:latin typeface="Montserrat"/>
              <a:ea typeface="Montserrat"/>
              <a:cs typeface="Montserrat"/>
              <a:sym typeface="Montserrat"/>
            </a:endParaRPr>
          </a:p>
          <a:p>
            <a:pPr indent="0" lvl="0" marL="914400" rtl="0" algn="l">
              <a:spcBef>
                <a:spcPts val="316"/>
              </a:spcBef>
              <a:spcAft>
                <a:spcPts val="0"/>
              </a:spcAft>
              <a:buNone/>
            </a:pPr>
            <a:r>
              <a:t/>
            </a:r>
            <a:endParaRPr sz="1400">
              <a:latin typeface="Montserrat"/>
              <a:ea typeface="Montserrat"/>
              <a:cs typeface="Montserrat"/>
              <a:sym typeface="Montserrat"/>
            </a:endParaRPr>
          </a:p>
          <a:p>
            <a:pPr indent="-317500" lvl="1" marL="914400" rtl="0" algn="l">
              <a:spcBef>
                <a:spcPts val="300"/>
              </a:spcBef>
              <a:spcAft>
                <a:spcPts val="0"/>
              </a:spcAft>
              <a:buSzPts val="1400"/>
              <a:buFont typeface="Montserrat"/>
              <a:buChar char="○"/>
            </a:pPr>
            <a:r>
              <a:rPr lang="en-ZA" sz="1400">
                <a:latin typeface="Montserrat"/>
                <a:ea typeface="Montserrat"/>
                <a:cs typeface="Montserrat"/>
                <a:sym typeface="Montserrat"/>
              </a:rPr>
              <a:t>Presentations to last </a:t>
            </a:r>
            <a:r>
              <a:rPr b="1" lang="en-ZA" sz="1400">
                <a:latin typeface="Montserrat"/>
                <a:ea typeface="Montserrat"/>
                <a:cs typeface="Montserrat"/>
                <a:sym typeface="Montserrat"/>
              </a:rPr>
              <a:t>10-12 minutes, followed by 5 min questions</a:t>
            </a:r>
            <a:r>
              <a:rPr lang="en-ZA" sz="1400">
                <a:latin typeface="Montserrat"/>
                <a:ea typeface="Montserrat"/>
                <a:cs typeface="Montserrat"/>
                <a:sym typeface="Montserrat"/>
              </a:rPr>
              <a:t>. </a:t>
            </a:r>
            <a:endParaRPr sz="1400">
              <a:latin typeface="Montserrat"/>
              <a:ea typeface="Montserrat"/>
              <a:cs typeface="Montserrat"/>
              <a:sym typeface="Montserrat"/>
            </a:endParaRPr>
          </a:p>
          <a:p>
            <a:pPr indent="0" lvl="0" marL="457200" rtl="0" algn="l">
              <a:spcBef>
                <a:spcPts val="300"/>
              </a:spcBef>
              <a:spcAft>
                <a:spcPts val="0"/>
              </a:spcAft>
              <a:buNone/>
            </a:pPr>
            <a:r>
              <a:t/>
            </a:r>
            <a:endParaRPr sz="1400">
              <a:latin typeface="Montserrat"/>
              <a:ea typeface="Montserrat"/>
              <a:cs typeface="Montserrat"/>
              <a:sym typeface="Montserrat"/>
            </a:endParaRPr>
          </a:p>
          <a:p>
            <a:pPr indent="-317500" lvl="1" marL="914400" rtl="0" algn="l">
              <a:spcBef>
                <a:spcPts val="316"/>
              </a:spcBef>
              <a:spcAft>
                <a:spcPts val="0"/>
              </a:spcAft>
              <a:buSzPts val="1400"/>
              <a:buFont typeface="Montserrat"/>
              <a:buChar char="○"/>
            </a:pPr>
            <a:r>
              <a:rPr b="1" lang="en-ZA" sz="1400">
                <a:latin typeface="Montserrat"/>
                <a:ea typeface="Montserrat"/>
                <a:cs typeface="Montserrat"/>
                <a:sym typeface="Montserrat"/>
              </a:rPr>
              <a:t>Further details around the logistics of the presentation</a:t>
            </a:r>
            <a:r>
              <a:rPr lang="en-ZA" sz="1400">
                <a:latin typeface="Montserrat"/>
                <a:ea typeface="Montserrat"/>
                <a:cs typeface="Montserrat"/>
                <a:sym typeface="Montserrat"/>
              </a:rPr>
              <a:t> will be given in due course via </a:t>
            </a:r>
            <a:r>
              <a:rPr b="1" lang="en-ZA" sz="1400">
                <a:latin typeface="Montserrat"/>
                <a:ea typeface="Montserrat"/>
                <a:cs typeface="Montserrat"/>
                <a:sym typeface="Montserrat"/>
              </a:rPr>
              <a:t>Slack and Athena</a:t>
            </a:r>
            <a:r>
              <a:rPr lang="en-ZA" sz="1400">
                <a:latin typeface="Montserrat"/>
                <a:ea typeface="Montserrat"/>
                <a:cs typeface="Montserrat"/>
                <a:sym typeface="Montserrat"/>
              </a:rPr>
              <a:t>. </a:t>
            </a:r>
            <a:endParaRPr sz="1400">
              <a:latin typeface="Montserrat"/>
              <a:ea typeface="Montserrat"/>
              <a:cs typeface="Montserrat"/>
              <a:sym typeface="Montserrat"/>
            </a:endParaRPr>
          </a:p>
          <a:p>
            <a:pPr indent="0" lvl="0" marL="457200" rtl="0" algn="l">
              <a:spcBef>
                <a:spcPts val="316"/>
              </a:spcBef>
              <a:spcAft>
                <a:spcPts val="0"/>
              </a:spcAft>
              <a:buNone/>
            </a:pPr>
            <a:r>
              <a:t/>
            </a:r>
            <a:endParaRPr sz="1400"/>
          </a:p>
          <a:p>
            <a:pPr indent="0" lvl="0" marL="457200" rtl="0" algn="l">
              <a:spcBef>
                <a:spcPts val="300"/>
              </a:spcBef>
              <a:spcAft>
                <a:spcPts val="0"/>
              </a:spcAft>
              <a:buNone/>
            </a:pPr>
            <a:r>
              <a:t/>
            </a:r>
            <a:endParaRPr sz="1400"/>
          </a:p>
          <a:p>
            <a:pPr indent="0" lvl="0" marL="0" rtl="0" algn="l">
              <a:spcBef>
                <a:spcPts val="300"/>
              </a:spcBef>
              <a:spcAft>
                <a:spcPts val="0"/>
              </a:spcAft>
              <a:buNone/>
            </a:pPr>
            <a:r>
              <a:t/>
            </a:r>
            <a:endParaRPr sz="1200"/>
          </a:p>
          <a:p>
            <a:pPr indent="0" lvl="0" marL="0" rtl="0" algn="l">
              <a:spcBef>
                <a:spcPts val="300"/>
              </a:spcBef>
              <a:spcAft>
                <a:spcPts val="300"/>
              </a:spcAft>
              <a:buNone/>
            </a:pPr>
            <a:r>
              <a:rPr lang="en-ZA" sz="1400"/>
              <a: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1"/>
          <p:cNvSpPr txBox="1"/>
          <p:nvPr>
            <p:ph type="title"/>
          </p:nvPr>
        </p:nvSpPr>
        <p:spPr>
          <a:xfrm>
            <a:off x="316802" y="167083"/>
            <a:ext cx="12181800" cy="8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ZA"/>
              <a:t>Your Mission: Share your Work with the World</a:t>
            </a:r>
            <a:endParaRPr/>
          </a:p>
        </p:txBody>
      </p:sp>
      <p:sp>
        <p:nvSpPr>
          <p:cNvPr id="71" name="Google Shape;71;p11"/>
          <p:cNvSpPr txBox="1"/>
          <p:nvPr>
            <p:ph idx="1" type="body"/>
          </p:nvPr>
        </p:nvSpPr>
        <p:spPr>
          <a:xfrm>
            <a:off x="320550" y="1031075"/>
            <a:ext cx="12174300" cy="19002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b="1" lang="en-ZA" sz="1400"/>
              <a:t>Previous sprints</a:t>
            </a:r>
            <a:r>
              <a:rPr lang="en-ZA" sz="1400"/>
              <a:t> gave us a </a:t>
            </a:r>
            <a:r>
              <a:rPr b="1" lang="en-ZA" sz="1400">
                <a:solidFill>
                  <a:srgbClr val="000000"/>
                </a:solidFill>
              </a:rPr>
              <a:t>gentle introduction</a:t>
            </a:r>
            <a:r>
              <a:rPr lang="en-ZA" sz="1400"/>
              <a:t> to various aspects of data science within the EGAD framework. </a:t>
            </a:r>
            <a:endParaRPr sz="1400"/>
          </a:p>
          <a:p>
            <a:pPr indent="0" lvl="0" marL="0" rtl="0" algn="l">
              <a:spcBef>
                <a:spcPts val="300"/>
              </a:spcBef>
              <a:spcAft>
                <a:spcPts val="0"/>
              </a:spcAft>
              <a:buNone/>
            </a:pPr>
            <a:r>
              <a:rPr lang="en-ZA" sz="1400"/>
              <a:t>For the </a:t>
            </a:r>
            <a:r>
              <a:rPr b="1" lang="en-ZA" sz="1400"/>
              <a:t>Regression Sprint</a:t>
            </a:r>
            <a:r>
              <a:rPr lang="en-ZA" sz="1400"/>
              <a:t>, things get a </a:t>
            </a:r>
            <a:r>
              <a:rPr b="1" lang="en-ZA" sz="1400"/>
              <a:t>bit</a:t>
            </a:r>
            <a:r>
              <a:rPr lang="en-ZA" sz="1400"/>
              <a:t> </a:t>
            </a:r>
            <a:r>
              <a:rPr b="1" lang="en-ZA" sz="1400"/>
              <a:t>tougher</a:t>
            </a:r>
            <a:r>
              <a:rPr lang="en-ZA" sz="1400"/>
              <a:t> as we bring our knowledge to bear on real world problems.  Get ready! </a:t>
            </a:r>
            <a:endParaRPr sz="1400"/>
          </a:p>
          <a:p>
            <a:pPr indent="0" lvl="0" marL="0" rtl="0" algn="l">
              <a:spcBef>
                <a:spcPts val="300"/>
              </a:spcBef>
              <a:spcAft>
                <a:spcPts val="0"/>
              </a:spcAft>
              <a:buNone/>
            </a:pPr>
            <a:r>
              <a:t/>
            </a:r>
            <a:endParaRPr sz="1400"/>
          </a:p>
          <a:p>
            <a:pPr indent="0" lvl="0" marL="0" rtl="0" algn="l">
              <a:spcBef>
                <a:spcPts val="300"/>
              </a:spcBef>
              <a:spcAft>
                <a:spcPts val="300"/>
              </a:spcAft>
              <a:buNone/>
            </a:pPr>
            <a:r>
              <a:rPr lang="en-ZA" sz="1400"/>
              <a:t>Within this sprint’s </a:t>
            </a:r>
            <a:r>
              <a:rPr b="1" lang="en-ZA" sz="1400"/>
              <a:t>Predict project</a:t>
            </a:r>
            <a:r>
              <a:rPr lang="en-ZA" sz="1400"/>
              <a:t>, we will be </a:t>
            </a:r>
            <a:r>
              <a:rPr b="1" lang="en-ZA" sz="1400"/>
              <a:t>learning essential skills</a:t>
            </a:r>
            <a:r>
              <a:rPr lang="en-ZA" sz="1400"/>
              <a:t> which will enable you to become productive as future data scientist driving change wherever you are.  Here there are </a:t>
            </a:r>
            <a:r>
              <a:rPr b="1" lang="en-ZA" sz="1400"/>
              <a:t>three main tasks</a:t>
            </a:r>
            <a:r>
              <a:rPr lang="en-ZA" sz="1400"/>
              <a:t> </a:t>
            </a:r>
            <a:r>
              <a:rPr b="1" lang="en-ZA" sz="1400"/>
              <a:t>that we will be working on</a:t>
            </a:r>
            <a:r>
              <a:rPr lang="en-ZA" sz="1400"/>
              <a:t>:           </a:t>
            </a:r>
            <a:endParaRPr sz="1400">
              <a:latin typeface="Montserrat"/>
              <a:ea typeface="Montserrat"/>
              <a:cs typeface="Montserrat"/>
              <a:sym typeface="Montserrat"/>
            </a:endParaRPr>
          </a:p>
        </p:txBody>
      </p:sp>
      <p:grpSp>
        <p:nvGrpSpPr>
          <p:cNvPr id="72" name="Google Shape;72;p11"/>
          <p:cNvGrpSpPr/>
          <p:nvPr/>
        </p:nvGrpSpPr>
        <p:grpSpPr>
          <a:xfrm>
            <a:off x="1118374" y="2759450"/>
            <a:ext cx="2463000" cy="2617125"/>
            <a:chOff x="737374" y="3140450"/>
            <a:chExt cx="2463000" cy="2617125"/>
          </a:xfrm>
        </p:grpSpPr>
        <p:pic>
          <p:nvPicPr>
            <p:cNvPr id="73" name="Google Shape;73;p11"/>
            <p:cNvPicPr preferRelativeResize="0"/>
            <p:nvPr/>
          </p:nvPicPr>
          <p:blipFill>
            <a:blip r:embed="rId3">
              <a:alphaModFix/>
            </a:blip>
            <a:stretch>
              <a:fillRect/>
            </a:stretch>
          </p:blipFill>
          <p:spPr>
            <a:xfrm>
              <a:off x="737374" y="3140450"/>
              <a:ext cx="2463000" cy="2083201"/>
            </a:xfrm>
            <a:prstGeom prst="rect">
              <a:avLst/>
            </a:prstGeom>
            <a:noFill/>
            <a:ln>
              <a:noFill/>
            </a:ln>
          </p:spPr>
        </p:pic>
        <p:pic>
          <p:nvPicPr>
            <p:cNvPr id="74" name="Google Shape;74;p11"/>
            <p:cNvPicPr preferRelativeResize="0"/>
            <p:nvPr/>
          </p:nvPicPr>
          <p:blipFill rotWithShape="1">
            <a:blip r:embed="rId4">
              <a:alphaModFix/>
            </a:blip>
            <a:srcRect b="29080" l="18913" r="18145" t="29687"/>
            <a:stretch/>
          </p:blipFill>
          <p:spPr>
            <a:xfrm>
              <a:off x="994013" y="5119000"/>
              <a:ext cx="1949725" cy="638575"/>
            </a:xfrm>
            <a:prstGeom prst="rect">
              <a:avLst/>
            </a:prstGeom>
            <a:noFill/>
            <a:ln>
              <a:noFill/>
            </a:ln>
          </p:spPr>
        </p:pic>
      </p:grpSp>
      <p:grpSp>
        <p:nvGrpSpPr>
          <p:cNvPr id="75" name="Google Shape;75;p11"/>
          <p:cNvGrpSpPr/>
          <p:nvPr/>
        </p:nvGrpSpPr>
        <p:grpSpPr>
          <a:xfrm>
            <a:off x="9273223" y="3422702"/>
            <a:ext cx="2560159" cy="1900217"/>
            <a:chOff x="8835050" y="167075"/>
            <a:chExt cx="1598800" cy="1256176"/>
          </a:xfrm>
        </p:grpSpPr>
        <p:sp>
          <p:nvSpPr>
            <p:cNvPr id="76" name="Google Shape;76;p11"/>
            <p:cNvSpPr/>
            <p:nvPr/>
          </p:nvSpPr>
          <p:spPr>
            <a:xfrm>
              <a:off x="9463350" y="314050"/>
              <a:ext cx="970500" cy="575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1"/>
            <p:cNvPicPr preferRelativeResize="0"/>
            <p:nvPr/>
          </p:nvPicPr>
          <p:blipFill>
            <a:blip r:embed="rId5">
              <a:alphaModFix/>
            </a:blip>
            <a:stretch>
              <a:fillRect/>
            </a:stretch>
          </p:blipFill>
          <p:spPr>
            <a:xfrm>
              <a:off x="8835050" y="167075"/>
              <a:ext cx="970575" cy="1256176"/>
            </a:xfrm>
            <a:prstGeom prst="rect">
              <a:avLst/>
            </a:prstGeom>
            <a:noFill/>
            <a:ln>
              <a:noFill/>
            </a:ln>
          </p:spPr>
        </p:pic>
      </p:grpSp>
      <p:pic>
        <p:nvPicPr>
          <p:cNvPr id="78" name="Google Shape;78;p11"/>
          <p:cNvPicPr preferRelativeResize="0"/>
          <p:nvPr/>
        </p:nvPicPr>
        <p:blipFill rotWithShape="1">
          <a:blip r:embed="rId6">
            <a:alphaModFix/>
          </a:blip>
          <a:srcRect b="10991" l="0" r="60606" t="19399"/>
          <a:stretch/>
        </p:blipFill>
        <p:spPr>
          <a:xfrm>
            <a:off x="5092900" y="3556375"/>
            <a:ext cx="2668826" cy="1805100"/>
          </a:xfrm>
          <a:prstGeom prst="rect">
            <a:avLst/>
          </a:prstGeom>
          <a:noFill/>
          <a:ln>
            <a:noFill/>
          </a:ln>
        </p:spPr>
      </p:pic>
      <p:sp>
        <p:nvSpPr>
          <p:cNvPr id="79" name="Google Shape;79;p11"/>
          <p:cNvSpPr txBox="1"/>
          <p:nvPr>
            <p:ph idx="4294967295" type="body"/>
          </p:nvPr>
        </p:nvSpPr>
        <p:spPr>
          <a:xfrm>
            <a:off x="908148" y="6659595"/>
            <a:ext cx="7090500" cy="379200"/>
          </a:xfrm>
          <a:prstGeom prst="rect">
            <a:avLst/>
          </a:prstGeom>
          <a:noFill/>
          <a:ln>
            <a:noFill/>
          </a:ln>
        </p:spPr>
        <p:txBody>
          <a:bodyPr anchorCtr="0" anchor="ctr" bIns="48125" lIns="96300" spcFirstLastPara="1" rIns="96300" wrap="square" tIns="48125">
            <a:noAutofit/>
          </a:bodyPr>
          <a:lstStyle/>
          <a:p>
            <a:pPr indent="0" lvl="0" marL="0" rtl="0" algn="l">
              <a:lnSpc>
                <a:spcPct val="130000"/>
              </a:lnSpc>
              <a:spcBef>
                <a:spcPts val="300"/>
              </a:spcBef>
              <a:spcAft>
                <a:spcPts val="0"/>
              </a:spcAft>
              <a:buClr>
                <a:schemeClr val="dk1"/>
              </a:buClr>
              <a:buSzPts val="1000"/>
              <a:buFont typeface="Arial"/>
              <a:buNone/>
            </a:pPr>
            <a:r>
              <a:rPr lang="en-ZA" sz="1000">
                <a:latin typeface="Montserrat"/>
                <a:ea typeface="Montserrat"/>
                <a:cs typeface="Montserrat"/>
                <a:sym typeface="Montserrat"/>
              </a:rPr>
              <a:t>© Explore Data Science Academy</a:t>
            </a:r>
            <a:endParaRPr/>
          </a:p>
        </p:txBody>
      </p:sp>
      <p:sp>
        <p:nvSpPr>
          <p:cNvPr id="80" name="Google Shape;80;p11"/>
          <p:cNvSpPr txBox="1"/>
          <p:nvPr/>
        </p:nvSpPr>
        <p:spPr>
          <a:xfrm>
            <a:off x="591425" y="5552052"/>
            <a:ext cx="3516900" cy="8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ZA" sz="1500">
                <a:latin typeface="Montserrat"/>
                <a:ea typeface="Montserrat"/>
                <a:cs typeface="Montserrat"/>
                <a:sym typeface="Montserrat"/>
              </a:rPr>
              <a:t>Compete to </a:t>
            </a:r>
            <a:r>
              <a:rPr b="1" lang="en-ZA" sz="1500">
                <a:latin typeface="Montserrat"/>
                <a:ea typeface="Montserrat"/>
                <a:cs typeface="Montserrat"/>
                <a:sym typeface="Montserrat"/>
              </a:rPr>
              <a:t>solve a complex logistics challenge</a:t>
            </a:r>
            <a:r>
              <a:rPr lang="en-ZA" sz="1500">
                <a:latin typeface="Montserrat"/>
                <a:ea typeface="Montserrat"/>
                <a:cs typeface="Montserrat"/>
                <a:sym typeface="Montserrat"/>
              </a:rPr>
              <a:t> using regression techniques</a:t>
            </a:r>
            <a:endParaRPr sz="1500">
              <a:latin typeface="Montserrat"/>
              <a:ea typeface="Montserrat"/>
              <a:cs typeface="Montserrat"/>
              <a:sym typeface="Montserrat"/>
            </a:endParaRPr>
          </a:p>
        </p:txBody>
      </p:sp>
      <p:sp>
        <p:nvSpPr>
          <p:cNvPr id="81" name="Google Shape;81;p11"/>
          <p:cNvSpPr txBox="1"/>
          <p:nvPr/>
        </p:nvSpPr>
        <p:spPr>
          <a:xfrm>
            <a:off x="4752563" y="5552050"/>
            <a:ext cx="3349500" cy="8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ZA" sz="1500">
                <a:latin typeface="Montserrat"/>
                <a:ea typeface="Montserrat"/>
                <a:cs typeface="Montserrat"/>
                <a:sym typeface="Montserrat"/>
              </a:rPr>
              <a:t>Expose your solution to the world by </a:t>
            </a:r>
            <a:r>
              <a:rPr b="1" lang="en-ZA" sz="1500">
                <a:latin typeface="Montserrat"/>
                <a:ea typeface="Montserrat"/>
                <a:cs typeface="Montserrat"/>
                <a:sym typeface="Montserrat"/>
              </a:rPr>
              <a:t>deploying your work within a web-based API</a:t>
            </a:r>
            <a:endParaRPr b="1" sz="1500">
              <a:latin typeface="Montserrat"/>
              <a:ea typeface="Montserrat"/>
              <a:cs typeface="Montserrat"/>
              <a:sym typeface="Montserrat"/>
            </a:endParaRPr>
          </a:p>
        </p:txBody>
      </p:sp>
      <p:sp>
        <p:nvSpPr>
          <p:cNvPr id="82" name="Google Shape;82;p11"/>
          <p:cNvSpPr txBox="1"/>
          <p:nvPr/>
        </p:nvSpPr>
        <p:spPr>
          <a:xfrm>
            <a:off x="9145338" y="5552050"/>
            <a:ext cx="3349500" cy="8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ZA" sz="1500">
                <a:latin typeface="Montserrat"/>
                <a:ea typeface="Montserrat"/>
                <a:cs typeface="Montserrat"/>
                <a:sym typeface="Montserrat"/>
              </a:rPr>
              <a:t>Communicate your findings</a:t>
            </a:r>
            <a:r>
              <a:rPr lang="en-ZA" sz="1500">
                <a:latin typeface="Montserrat"/>
                <a:ea typeface="Montserrat"/>
                <a:cs typeface="Montserrat"/>
                <a:sym typeface="Montserrat"/>
              </a:rPr>
              <a:t> </a:t>
            </a:r>
            <a:r>
              <a:rPr b="1" lang="en-ZA" sz="1500">
                <a:latin typeface="Montserrat"/>
                <a:ea typeface="Montserrat"/>
                <a:cs typeface="Montserrat"/>
                <a:sym typeface="Montserrat"/>
              </a:rPr>
              <a:t>to other data scientists</a:t>
            </a:r>
            <a:r>
              <a:rPr lang="en-ZA" sz="1500">
                <a:latin typeface="Montserrat"/>
                <a:ea typeface="Montserrat"/>
                <a:cs typeface="Montserrat"/>
                <a:sym typeface="Montserrat"/>
              </a:rPr>
              <a:t> using a number of different mediums</a:t>
            </a:r>
            <a:endParaRPr b="1" sz="1500">
              <a:latin typeface="Montserrat"/>
              <a:ea typeface="Montserrat"/>
              <a:cs typeface="Montserrat"/>
              <a:sym typeface="Montserrat"/>
            </a:endParaRPr>
          </a:p>
        </p:txBody>
      </p:sp>
      <p:sp>
        <p:nvSpPr>
          <p:cNvPr id="83" name="Google Shape;83;p11"/>
          <p:cNvSpPr/>
          <p:nvPr/>
        </p:nvSpPr>
        <p:spPr>
          <a:xfrm>
            <a:off x="4019438" y="4507138"/>
            <a:ext cx="635400" cy="576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8199763" y="4552038"/>
            <a:ext cx="635400" cy="576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2"/>
          <p:cNvSpPr txBox="1"/>
          <p:nvPr>
            <p:ph type="title"/>
          </p:nvPr>
        </p:nvSpPr>
        <p:spPr>
          <a:xfrm>
            <a:off x="329740" y="173608"/>
            <a:ext cx="12181800" cy="864000"/>
          </a:xfrm>
          <a:prstGeom prst="rect">
            <a:avLst/>
          </a:prstGeom>
          <a:noFill/>
          <a:ln>
            <a:noFill/>
          </a:ln>
        </p:spPr>
        <p:txBody>
          <a:bodyPr anchorCtr="0" anchor="ctr" bIns="50400" lIns="100800" spcFirstLastPara="1" rIns="100800" wrap="square" tIns="50400">
            <a:noAutofit/>
          </a:bodyPr>
          <a:lstStyle/>
          <a:p>
            <a:pPr indent="0" lvl="0" marL="0" marR="0" rtl="0" algn="l">
              <a:spcBef>
                <a:spcPts val="0"/>
              </a:spcBef>
              <a:spcAft>
                <a:spcPts val="0"/>
              </a:spcAft>
              <a:buClr>
                <a:schemeClr val="accent3"/>
              </a:buClr>
              <a:buSzPts val="2200"/>
              <a:buFont typeface="Montserrat"/>
              <a:buNone/>
            </a:pPr>
            <a:r>
              <a:rPr lang="en-ZA"/>
              <a:t>Task 1) Compete in a Hackathon Challenge on Zindi</a:t>
            </a:r>
            <a:endParaRPr b="1" i="0" sz="2200" u="none" cap="none" strike="noStrike">
              <a:solidFill>
                <a:schemeClr val="accent3"/>
              </a:solidFill>
              <a:latin typeface="Montserrat"/>
              <a:ea typeface="Montserrat"/>
              <a:cs typeface="Montserrat"/>
              <a:sym typeface="Montserrat"/>
            </a:endParaRPr>
          </a:p>
        </p:txBody>
      </p:sp>
      <p:sp>
        <p:nvSpPr>
          <p:cNvPr id="91" name="Google Shape;91;p12"/>
          <p:cNvSpPr txBox="1"/>
          <p:nvPr>
            <p:ph idx="1" type="body"/>
          </p:nvPr>
        </p:nvSpPr>
        <p:spPr>
          <a:xfrm>
            <a:off x="316800" y="1050275"/>
            <a:ext cx="10618800" cy="14523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1685"/>
              <a:buFont typeface="Arial"/>
              <a:buNone/>
            </a:pPr>
            <a:r>
              <a:rPr lang="en-ZA" sz="1400">
                <a:solidFill>
                  <a:schemeClr val="accent3"/>
                </a:solidFill>
              </a:rPr>
              <a:t>In this sprint, you will be introduced to </a:t>
            </a:r>
            <a:r>
              <a:rPr lang="en-ZA" sz="1400">
                <a:solidFill>
                  <a:schemeClr val="accent3"/>
                </a:solidFill>
                <a:uFill>
                  <a:noFill/>
                </a:uFill>
                <a:hlinkClick r:id="rId3"/>
              </a:rPr>
              <a:t>Zindi</a:t>
            </a:r>
            <a:r>
              <a:rPr lang="en-ZA" sz="1400">
                <a:solidFill>
                  <a:schemeClr val="accent3"/>
                </a:solidFill>
              </a:rPr>
              <a:t>, a fantastic online platform for doing data science projects.</a:t>
            </a:r>
            <a:endParaRPr sz="1400">
              <a:solidFill>
                <a:schemeClr val="accent3"/>
              </a:solidFill>
            </a:endParaRPr>
          </a:p>
          <a:p>
            <a:pPr indent="0" lvl="0" marL="0" marR="0" rtl="0" algn="l">
              <a:lnSpc>
                <a:spcPct val="130000"/>
              </a:lnSpc>
              <a:spcBef>
                <a:spcPts val="0"/>
              </a:spcBef>
              <a:spcAft>
                <a:spcPts val="0"/>
              </a:spcAft>
              <a:buClr>
                <a:schemeClr val="dk1"/>
              </a:buClr>
              <a:buSzPts val="1685"/>
              <a:buFont typeface="Arial"/>
              <a:buNone/>
            </a:pPr>
            <a:r>
              <a:t/>
            </a:r>
            <a:endParaRPr sz="1400">
              <a:solidFill>
                <a:schemeClr val="accent3"/>
              </a:solidFill>
            </a:endParaRPr>
          </a:p>
          <a:p>
            <a:pPr indent="0" lvl="0" marL="0" marR="0" rtl="0" algn="l">
              <a:lnSpc>
                <a:spcPct val="130000"/>
              </a:lnSpc>
              <a:spcBef>
                <a:spcPts val="0"/>
              </a:spcBef>
              <a:spcAft>
                <a:spcPts val="0"/>
              </a:spcAft>
              <a:buClr>
                <a:schemeClr val="dk1"/>
              </a:buClr>
              <a:buSzPts val="1685"/>
              <a:buFont typeface="Arial"/>
              <a:buNone/>
            </a:pPr>
            <a:r>
              <a:rPr lang="en-ZA" sz="1400">
                <a:solidFill>
                  <a:schemeClr val="accent3"/>
                </a:solidFill>
              </a:rPr>
              <a:t>Zindi is the first data science competition platform in Africa. Zindi hosts an entire data science ecosystem of scientists, engineers, academics, companies, NGOs, governments and institutions concentrated on taking care of Africa's most squeezing issues.</a:t>
            </a:r>
            <a:endParaRPr sz="1400">
              <a:solidFill>
                <a:schemeClr val="accent3"/>
              </a:solidFill>
            </a:endParaRPr>
          </a:p>
        </p:txBody>
      </p:sp>
      <p:sp>
        <p:nvSpPr>
          <p:cNvPr id="92" name="Google Shape;92;p12"/>
          <p:cNvSpPr txBox="1"/>
          <p:nvPr>
            <p:ph idx="1" type="body"/>
          </p:nvPr>
        </p:nvSpPr>
        <p:spPr>
          <a:xfrm>
            <a:off x="316800" y="5641400"/>
            <a:ext cx="10618800" cy="772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1685"/>
              <a:buFont typeface="Arial"/>
              <a:buNone/>
            </a:pPr>
            <a:r>
              <a:rPr lang="en-ZA" sz="1400">
                <a:solidFill>
                  <a:schemeClr val="accent3"/>
                </a:solidFill>
              </a:rPr>
              <a:t>Your challenge for this sprint will be to compete in your first Zindi competition by training a regression model to predict the estimated time of arrival for motorbike deliveries in Nairobi from explanatory features.</a:t>
            </a:r>
            <a:endParaRPr sz="1400">
              <a:solidFill>
                <a:schemeClr val="accent3"/>
              </a:solidFill>
            </a:endParaRPr>
          </a:p>
        </p:txBody>
      </p:sp>
      <p:pic>
        <p:nvPicPr>
          <p:cNvPr id="93" name="Google Shape;93;p12"/>
          <p:cNvPicPr preferRelativeResize="0"/>
          <p:nvPr/>
        </p:nvPicPr>
        <p:blipFill rotWithShape="1">
          <a:blip r:embed="rId4">
            <a:alphaModFix/>
          </a:blip>
          <a:srcRect b="11534" l="0" r="0" t="11000"/>
          <a:stretch/>
        </p:blipFill>
        <p:spPr>
          <a:xfrm>
            <a:off x="329750" y="2725000"/>
            <a:ext cx="12181800" cy="2599950"/>
          </a:xfrm>
          <a:prstGeom prst="rect">
            <a:avLst/>
          </a:prstGeom>
          <a:noFill/>
          <a:ln>
            <a:noFill/>
          </a:ln>
        </p:spPr>
      </p:pic>
      <p:sp>
        <p:nvSpPr>
          <p:cNvPr id="94" name="Google Shape;94;p12"/>
          <p:cNvSpPr txBox="1"/>
          <p:nvPr>
            <p:ph idx="4294967295" type="body"/>
          </p:nvPr>
        </p:nvSpPr>
        <p:spPr>
          <a:xfrm>
            <a:off x="908148" y="6659595"/>
            <a:ext cx="7090500" cy="379200"/>
          </a:xfrm>
          <a:prstGeom prst="rect">
            <a:avLst/>
          </a:prstGeom>
          <a:noFill/>
          <a:ln>
            <a:noFill/>
          </a:ln>
        </p:spPr>
        <p:txBody>
          <a:bodyPr anchorCtr="0" anchor="ctr" bIns="48125" lIns="96300" spcFirstLastPara="1" rIns="96300" wrap="square" tIns="48125">
            <a:noAutofit/>
          </a:bodyPr>
          <a:lstStyle/>
          <a:p>
            <a:pPr indent="0" lvl="0" marL="0" rtl="0" algn="l">
              <a:lnSpc>
                <a:spcPct val="130000"/>
              </a:lnSpc>
              <a:spcBef>
                <a:spcPts val="300"/>
              </a:spcBef>
              <a:spcAft>
                <a:spcPts val="0"/>
              </a:spcAft>
              <a:buClr>
                <a:schemeClr val="dk1"/>
              </a:buClr>
              <a:buSzPts val="1000"/>
              <a:buFont typeface="Arial"/>
              <a:buNone/>
            </a:pPr>
            <a:r>
              <a:rPr lang="en-ZA" sz="1000">
                <a:latin typeface="Montserrat"/>
                <a:ea typeface="Montserrat"/>
                <a:cs typeface="Montserrat"/>
                <a:sym typeface="Montserrat"/>
              </a:rPr>
              <a:t>© Explore Data Science Academy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3"/>
          <p:cNvSpPr/>
          <p:nvPr/>
        </p:nvSpPr>
        <p:spPr>
          <a:xfrm>
            <a:off x="893300" y="4697400"/>
            <a:ext cx="10884600" cy="166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idx="1" type="body"/>
          </p:nvPr>
        </p:nvSpPr>
        <p:spPr>
          <a:xfrm>
            <a:off x="893288" y="4697400"/>
            <a:ext cx="10951500" cy="1559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i="1" lang="en-ZA" sz="1400">
                <a:solidFill>
                  <a:srgbClr val="5C616B"/>
                </a:solidFill>
                <a:highlight>
                  <a:srgbClr val="FFFFFF"/>
                </a:highlight>
              </a:rPr>
              <a:t>“Data is a critical component in helping Sendy to build more efficient, affordable and accessible solutions. </a:t>
            </a:r>
            <a:endParaRPr i="1" sz="1400">
              <a:solidFill>
                <a:srgbClr val="5C616B"/>
              </a:solidFill>
              <a:highlight>
                <a:srgbClr val="FFFFFF"/>
              </a:highlight>
            </a:endParaRPr>
          </a:p>
          <a:p>
            <a:pPr indent="0" lvl="0" marL="0" rtl="0" algn="l">
              <a:spcBef>
                <a:spcPts val="300"/>
              </a:spcBef>
              <a:spcAft>
                <a:spcPts val="0"/>
              </a:spcAft>
              <a:buClr>
                <a:schemeClr val="dk1"/>
              </a:buClr>
              <a:buSzPts val="1100"/>
              <a:buFont typeface="Arial"/>
              <a:buNone/>
            </a:pPr>
            <a:r>
              <a:rPr b="1" i="1" lang="en-ZA" sz="1400">
                <a:solidFill>
                  <a:srgbClr val="5C616B"/>
                </a:solidFill>
                <a:highlight>
                  <a:srgbClr val="FFFFFF"/>
                </a:highlight>
              </a:rPr>
              <a:t>Given the details of a Sendy order, can we use historic data to predict an accurate time for the arrival of the rider at the destination of a package?</a:t>
            </a:r>
            <a:r>
              <a:rPr i="1" lang="en-ZA" sz="1400">
                <a:solidFill>
                  <a:srgbClr val="5C616B"/>
                </a:solidFill>
                <a:highlight>
                  <a:srgbClr val="FFFFFF"/>
                </a:highlight>
              </a:rPr>
              <a:t> In this competition, we’re challenging you to build a model that predicts an accurate delivery time, from picking up a package to arriving at the final destination. An accurate arrival time prediction will help all businesses to improve their logistics and communicate an accurate time to their customers.”</a:t>
            </a:r>
            <a:endParaRPr i="1" sz="1400"/>
          </a:p>
          <a:p>
            <a:pPr indent="0" lvl="0" marL="0" rtl="0" algn="l">
              <a:spcBef>
                <a:spcPts val="300"/>
              </a:spcBef>
              <a:spcAft>
                <a:spcPts val="300"/>
              </a:spcAft>
              <a:buNone/>
            </a:pPr>
            <a:r>
              <a:t/>
            </a:r>
            <a:endParaRPr sz="1400"/>
          </a:p>
        </p:txBody>
      </p:sp>
      <p:sp>
        <p:nvSpPr>
          <p:cNvPr id="102" name="Google Shape;102;p13"/>
          <p:cNvSpPr txBox="1"/>
          <p:nvPr>
            <p:ph idx="1" type="body"/>
          </p:nvPr>
        </p:nvSpPr>
        <p:spPr>
          <a:xfrm>
            <a:off x="320550" y="1031076"/>
            <a:ext cx="12174300" cy="7863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ZA" sz="1400"/>
              <a:t>Use </a:t>
            </a:r>
            <a:r>
              <a:rPr lang="en-ZA" sz="1400" u="sng">
                <a:solidFill>
                  <a:schemeClr val="hlink"/>
                </a:solidFill>
                <a:hlinkClick r:id="rId3"/>
              </a:rPr>
              <a:t>this link</a:t>
            </a:r>
            <a:r>
              <a:rPr lang="en-ZA" sz="1400"/>
              <a:t> to enter the competition on Zindi. </a:t>
            </a:r>
            <a:endParaRPr sz="1400"/>
          </a:p>
          <a:p>
            <a:pPr indent="0" lvl="0" marL="0" rtl="0" algn="l">
              <a:spcBef>
                <a:spcPts val="300"/>
              </a:spcBef>
              <a:spcAft>
                <a:spcPts val="300"/>
              </a:spcAft>
              <a:buNone/>
            </a:pPr>
            <a:r>
              <a:rPr lang="en-ZA" sz="1400"/>
              <a:t>The summary below is taken directly from the competition page:</a:t>
            </a:r>
            <a:endParaRPr sz="1400"/>
          </a:p>
        </p:txBody>
      </p:sp>
      <p:sp>
        <p:nvSpPr>
          <p:cNvPr id="103" name="Google Shape;103;p13"/>
          <p:cNvSpPr txBox="1"/>
          <p:nvPr>
            <p:ph type="title"/>
          </p:nvPr>
        </p:nvSpPr>
        <p:spPr>
          <a:xfrm>
            <a:off x="329740" y="173608"/>
            <a:ext cx="12181800" cy="864000"/>
          </a:xfrm>
          <a:prstGeom prst="rect">
            <a:avLst/>
          </a:prstGeom>
          <a:noFill/>
          <a:ln>
            <a:noFill/>
          </a:ln>
        </p:spPr>
        <p:txBody>
          <a:bodyPr anchorCtr="0" anchor="ctr" bIns="50400" lIns="100800" spcFirstLastPara="1" rIns="100800" wrap="square" tIns="50400">
            <a:noAutofit/>
          </a:bodyPr>
          <a:lstStyle/>
          <a:p>
            <a:pPr indent="0" lvl="0" marL="0" marR="0" rtl="0" algn="l">
              <a:spcBef>
                <a:spcPts val="0"/>
              </a:spcBef>
              <a:spcAft>
                <a:spcPts val="0"/>
              </a:spcAft>
              <a:buClr>
                <a:schemeClr val="accent3"/>
              </a:buClr>
              <a:buSzPts val="2200"/>
              <a:buFont typeface="Montserrat"/>
              <a:buNone/>
            </a:pPr>
            <a:r>
              <a:rPr lang="en-ZA"/>
              <a:t>Task 1) Sendy Logistics Competition Summary</a:t>
            </a:r>
            <a:endParaRPr b="1" i="0" sz="2200" u="none" cap="none" strike="noStrike">
              <a:solidFill>
                <a:schemeClr val="accent3"/>
              </a:solidFill>
              <a:latin typeface="Montserrat"/>
              <a:ea typeface="Montserrat"/>
              <a:cs typeface="Montserrat"/>
              <a:sym typeface="Montserrat"/>
            </a:endParaRPr>
          </a:p>
        </p:txBody>
      </p:sp>
      <p:pic>
        <p:nvPicPr>
          <p:cNvPr id="104" name="Google Shape;104;p13"/>
          <p:cNvPicPr preferRelativeResize="0"/>
          <p:nvPr/>
        </p:nvPicPr>
        <p:blipFill>
          <a:blip r:embed="rId4">
            <a:alphaModFix/>
          </a:blip>
          <a:stretch>
            <a:fillRect/>
          </a:stretch>
        </p:blipFill>
        <p:spPr>
          <a:xfrm>
            <a:off x="3495450" y="2028425"/>
            <a:ext cx="5824475" cy="2457925"/>
          </a:xfrm>
          <a:prstGeom prst="rect">
            <a:avLst/>
          </a:prstGeom>
          <a:noFill/>
          <a:ln>
            <a:noFill/>
          </a:ln>
        </p:spPr>
      </p:pic>
      <p:sp>
        <p:nvSpPr>
          <p:cNvPr id="105" name="Google Shape;105;p13"/>
          <p:cNvSpPr txBox="1"/>
          <p:nvPr>
            <p:ph idx="4294967295" type="body"/>
          </p:nvPr>
        </p:nvSpPr>
        <p:spPr>
          <a:xfrm>
            <a:off x="908148" y="6659595"/>
            <a:ext cx="7090500" cy="379200"/>
          </a:xfrm>
          <a:prstGeom prst="rect">
            <a:avLst/>
          </a:prstGeom>
          <a:noFill/>
          <a:ln>
            <a:noFill/>
          </a:ln>
        </p:spPr>
        <p:txBody>
          <a:bodyPr anchorCtr="0" anchor="ctr" bIns="48125" lIns="96300" spcFirstLastPara="1" rIns="96300" wrap="square" tIns="48125">
            <a:noAutofit/>
          </a:bodyPr>
          <a:lstStyle/>
          <a:p>
            <a:pPr indent="0" lvl="0" marL="0" rtl="0" algn="l">
              <a:lnSpc>
                <a:spcPct val="130000"/>
              </a:lnSpc>
              <a:spcBef>
                <a:spcPts val="300"/>
              </a:spcBef>
              <a:spcAft>
                <a:spcPts val="0"/>
              </a:spcAft>
              <a:buClr>
                <a:schemeClr val="dk1"/>
              </a:buClr>
              <a:buSzPts val="1000"/>
              <a:buFont typeface="Arial"/>
              <a:buNone/>
            </a:pPr>
            <a:r>
              <a:rPr lang="en-ZA" sz="1000">
                <a:latin typeface="Montserrat"/>
                <a:ea typeface="Montserrat"/>
                <a:cs typeface="Montserrat"/>
                <a:sym typeface="Montserrat"/>
              </a:rPr>
              <a:t>© Explore Data Science Academy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316802" y="167083"/>
            <a:ext cx="12181800" cy="8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ZA"/>
              <a:t>Task 1) Instructions</a:t>
            </a:r>
            <a:endParaRPr/>
          </a:p>
        </p:txBody>
      </p:sp>
      <p:sp>
        <p:nvSpPr>
          <p:cNvPr id="112" name="Google Shape;112;p14"/>
          <p:cNvSpPr txBox="1"/>
          <p:nvPr>
            <p:ph idx="1" type="body"/>
          </p:nvPr>
        </p:nvSpPr>
        <p:spPr>
          <a:xfrm>
            <a:off x="333500" y="1261300"/>
            <a:ext cx="9430800" cy="53982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SzPts val="1400"/>
              <a:buFont typeface="Montserrat"/>
              <a:buAutoNum type="arabicPeriod"/>
            </a:pPr>
            <a:r>
              <a:rPr lang="en-ZA" sz="1400" u="sng">
                <a:solidFill>
                  <a:schemeClr val="hlink"/>
                </a:solidFill>
                <a:hlinkClick r:id="rId3"/>
              </a:rPr>
              <a:t>Sign up to Zindi</a:t>
            </a:r>
            <a:r>
              <a:rPr lang="en-ZA" sz="1400"/>
              <a:t> and </a:t>
            </a:r>
            <a:r>
              <a:rPr b="1" lang="en-ZA" sz="1400"/>
              <a:t>create your own personal profile</a:t>
            </a:r>
            <a:r>
              <a:rPr lang="en-ZA" sz="1400"/>
              <a:t> (every group member must do this).</a:t>
            </a:r>
            <a:br>
              <a:rPr lang="en-ZA" sz="1400"/>
            </a:br>
            <a:endParaRPr sz="1400"/>
          </a:p>
          <a:p>
            <a:pPr indent="-317500" lvl="0" marL="457200" rtl="0" algn="l">
              <a:spcBef>
                <a:spcPts val="0"/>
              </a:spcBef>
              <a:spcAft>
                <a:spcPts val="0"/>
              </a:spcAft>
              <a:buSzPts val="1400"/>
              <a:buFont typeface="Montserrat"/>
              <a:buAutoNum type="arabicPeriod"/>
            </a:pPr>
            <a:r>
              <a:rPr lang="en-ZA" sz="1400"/>
              <a:t>Enter the </a:t>
            </a:r>
            <a:r>
              <a:rPr lang="en-ZA" sz="1400" u="sng">
                <a:solidFill>
                  <a:schemeClr val="hlink"/>
                </a:solidFill>
                <a:hlinkClick r:id="rId4"/>
              </a:rPr>
              <a:t>Sendy Logistics Challenge</a:t>
            </a:r>
            <a:r>
              <a:rPr lang="en-ZA" sz="1400"/>
              <a:t> competition. </a:t>
            </a:r>
            <a:endParaRPr sz="1400"/>
          </a:p>
          <a:p>
            <a:pPr indent="-317500" lvl="1" marL="914400" rtl="0" algn="l">
              <a:spcBef>
                <a:spcPts val="0"/>
              </a:spcBef>
              <a:spcAft>
                <a:spcPts val="0"/>
              </a:spcAft>
              <a:buSzPts val="1400"/>
              <a:buFont typeface="Montserrat"/>
              <a:buChar char="○"/>
            </a:pPr>
            <a:r>
              <a:rPr lang="en-ZA" sz="1300">
                <a:latin typeface="Montserrat"/>
                <a:ea typeface="Montserrat"/>
                <a:cs typeface="Montserrat"/>
                <a:sym typeface="Montserrat"/>
              </a:rPr>
              <a:t>Competition password is: </a:t>
            </a:r>
            <a:r>
              <a:rPr i="1" lang="en-ZA" sz="1300">
                <a:solidFill>
                  <a:srgbClr val="222222"/>
                </a:solidFill>
                <a:highlight>
                  <a:srgbClr val="FFFFFF"/>
                </a:highlight>
                <a:latin typeface="Montserrat"/>
                <a:ea typeface="Montserrat"/>
                <a:cs typeface="Montserrat"/>
                <a:sym typeface="Montserrat"/>
              </a:rPr>
              <a:t>scikit_burn_2020</a:t>
            </a:r>
            <a:br>
              <a:rPr lang="en-ZA" sz="1400"/>
            </a:br>
            <a:endParaRPr sz="1400"/>
          </a:p>
          <a:p>
            <a:pPr indent="-317500" lvl="0" marL="457200" rtl="0" algn="l">
              <a:spcBef>
                <a:spcPts val="0"/>
              </a:spcBef>
              <a:spcAft>
                <a:spcPts val="0"/>
              </a:spcAft>
              <a:buSzPts val="1400"/>
              <a:buFont typeface="Montserrat"/>
              <a:buAutoNum type="arabicPeriod"/>
            </a:pPr>
            <a:r>
              <a:rPr lang="en-ZA" sz="1400" u="sng">
                <a:solidFill>
                  <a:schemeClr val="hlink"/>
                </a:solidFill>
                <a:hlinkClick r:id="rId5"/>
              </a:rPr>
              <a:t>Register your group as a team</a:t>
            </a:r>
            <a:r>
              <a:rPr lang="en-ZA" sz="1400"/>
              <a:t> for the competition.</a:t>
            </a:r>
            <a:endParaRPr sz="1400"/>
          </a:p>
          <a:p>
            <a:pPr indent="-311150" lvl="1" marL="914400" rtl="0" algn="l">
              <a:spcBef>
                <a:spcPts val="0"/>
              </a:spcBef>
              <a:spcAft>
                <a:spcPts val="0"/>
              </a:spcAft>
              <a:buSzPts val="1300"/>
              <a:buFont typeface="Montserrat"/>
              <a:buChar char="○"/>
            </a:pPr>
            <a:r>
              <a:rPr lang="en-ZA" sz="1300">
                <a:latin typeface="Montserrat"/>
                <a:ea typeface="Montserrat"/>
                <a:cs typeface="Montserrat"/>
                <a:sym typeface="Montserrat"/>
              </a:rPr>
              <a:t>Format your team name as follows: Team_&lt;team number&gt;_&lt;campus&gt;_&lt;custom-text&gt;</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ZA" sz="1300">
                <a:latin typeface="Montserrat"/>
                <a:ea typeface="Montserrat"/>
                <a:cs typeface="Montserrat"/>
                <a:sym typeface="Montserrat"/>
              </a:rPr>
              <a:t>Use numerals for numbers, three-letter abbreviations for campus (DBN, CPT, JHB), case does not matter.</a:t>
            </a:r>
            <a:endParaRPr sz="13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ZA" sz="1300">
                <a:latin typeface="Montserrat"/>
                <a:ea typeface="Montserrat"/>
                <a:cs typeface="Montserrat"/>
                <a:sym typeface="Montserrat"/>
              </a:rPr>
              <a:t>For example, Team One from Durban could be: “Team_1_DBN_#Regression_renegades”</a:t>
            </a:r>
            <a:br>
              <a:rPr lang="en-ZA" sz="1400"/>
            </a:br>
            <a:endParaRPr sz="1400"/>
          </a:p>
          <a:p>
            <a:pPr indent="-317500" lvl="0" marL="457200" rtl="0" algn="l">
              <a:spcBef>
                <a:spcPts val="0"/>
              </a:spcBef>
              <a:spcAft>
                <a:spcPts val="0"/>
              </a:spcAft>
              <a:buSzPts val="1400"/>
              <a:buFont typeface="Montserrat"/>
              <a:buAutoNum type="arabicPeriod"/>
            </a:pPr>
            <a:r>
              <a:rPr b="1" lang="en-ZA" sz="1400"/>
              <a:t>Create a notebook on GitHub</a:t>
            </a:r>
            <a:r>
              <a:rPr lang="en-ZA" sz="1400"/>
              <a:t> for you and your team to collaborate on.</a:t>
            </a:r>
            <a:br>
              <a:rPr lang="en-ZA" sz="1400"/>
            </a:br>
            <a:endParaRPr sz="1400"/>
          </a:p>
          <a:p>
            <a:pPr indent="-317500" lvl="0" marL="457200" rtl="0" algn="l">
              <a:spcBef>
                <a:spcPts val="0"/>
              </a:spcBef>
              <a:spcAft>
                <a:spcPts val="0"/>
              </a:spcAft>
              <a:buSzPts val="1400"/>
              <a:buFont typeface="Montserrat"/>
              <a:buAutoNum type="arabicPeriod"/>
            </a:pPr>
            <a:r>
              <a:rPr lang="en-ZA" sz="1400"/>
              <a:t>Develop, train and validate your regression model. </a:t>
            </a:r>
            <a:r>
              <a:rPr b="1" lang="en-ZA" sz="1400"/>
              <a:t>Use good practices to maintain your codebase </a:t>
            </a:r>
            <a:r>
              <a:rPr lang="en-ZA" sz="1400"/>
              <a:t>on GitHub.</a:t>
            </a:r>
            <a:br>
              <a:rPr lang="en-ZA" sz="1400"/>
            </a:br>
            <a:endParaRPr sz="1400"/>
          </a:p>
          <a:p>
            <a:pPr indent="-317500" lvl="0" marL="457200" rtl="0" algn="l">
              <a:spcBef>
                <a:spcPts val="0"/>
              </a:spcBef>
              <a:spcAft>
                <a:spcPts val="0"/>
              </a:spcAft>
              <a:buSzPts val="1400"/>
              <a:buFont typeface="Montserrat"/>
              <a:buAutoNum type="arabicPeriod"/>
            </a:pPr>
            <a:r>
              <a:rPr b="1" lang="en-ZA" sz="1400"/>
              <a:t>Ensure your notebook can produce a valid submission</a:t>
            </a:r>
            <a:r>
              <a:rPr lang="en-ZA" sz="1400"/>
              <a:t>. Submit this output to Zindi to be placed on the Challenge Leaderboard (you can do this multiple times).</a:t>
            </a:r>
            <a:br>
              <a:rPr lang="en-ZA" sz="1400"/>
            </a:br>
            <a:endParaRPr sz="1400"/>
          </a:p>
          <a:p>
            <a:pPr indent="-317500" lvl="0" marL="457200" rtl="0" algn="l">
              <a:spcBef>
                <a:spcPts val="0"/>
              </a:spcBef>
              <a:spcAft>
                <a:spcPts val="0"/>
              </a:spcAft>
              <a:buSzPts val="1400"/>
              <a:buFont typeface="Montserrat"/>
              <a:buAutoNum type="arabicPeriod"/>
            </a:pPr>
            <a:r>
              <a:rPr lang="en-ZA" sz="1400"/>
              <a:t>Forward your notebook GitHub repo link to your supervisor.</a:t>
            </a:r>
            <a:endParaRPr sz="1400"/>
          </a:p>
        </p:txBody>
      </p:sp>
      <p:pic>
        <p:nvPicPr>
          <p:cNvPr id="113" name="Google Shape;113;p14"/>
          <p:cNvPicPr preferRelativeResize="0"/>
          <p:nvPr/>
        </p:nvPicPr>
        <p:blipFill>
          <a:blip r:embed="rId6">
            <a:alphaModFix/>
          </a:blip>
          <a:stretch>
            <a:fillRect/>
          </a:stretch>
        </p:blipFill>
        <p:spPr>
          <a:xfrm>
            <a:off x="10053550" y="2524577"/>
            <a:ext cx="2173975" cy="217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316802" y="167083"/>
            <a:ext cx="12181800" cy="8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ZA"/>
              <a:t>Task 1) Rules </a:t>
            </a:r>
            <a:endParaRPr/>
          </a:p>
        </p:txBody>
      </p:sp>
      <p:sp>
        <p:nvSpPr>
          <p:cNvPr id="120" name="Google Shape;120;p15"/>
          <p:cNvSpPr txBox="1"/>
          <p:nvPr>
            <p:ph idx="1" type="body"/>
          </p:nvPr>
        </p:nvSpPr>
        <p:spPr>
          <a:xfrm>
            <a:off x="333500" y="1261300"/>
            <a:ext cx="12030900" cy="37041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SzPts val="1400"/>
              <a:buFont typeface="Montserrat"/>
              <a:buChar char="●"/>
            </a:pPr>
            <a:r>
              <a:rPr lang="en-ZA" sz="1400"/>
              <a:t>This project is a </a:t>
            </a:r>
            <a:r>
              <a:rPr b="1" lang="en-ZA" sz="1400"/>
              <a:t>group</a:t>
            </a:r>
            <a:r>
              <a:rPr lang="en-ZA" sz="1400"/>
              <a:t> project, therefore you are required to enter your submission as a team on Zindi.</a:t>
            </a:r>
            <a:endParaRPr sz="1400"/>
          </a:p>
          <a:p>
            <a:pPr indent="0" lvl="0" marL="0" rtl="0" algn="l">
              <a:spcBef>
                <a:spcPts val="300"/>
              </a:spcBef>
              <a:spcAft>
                <a:spcPts val="0"/>
              </a:spcAft>
              <a:buNone/>
            </a:pPr>
            <a:r>
              <a:t/>
            </a:r>
            <a:endParaRPr sz="1400"/>
          </a:p>
          <a:p>
            <a:pPr indent="-317500" lvl="0" marL="457200" rtl="0" algn="l">
              <a:spcBef>
                <a:spcPts val="300"/>
              </a:spcBef>
              <a:spcAft>
                <a:spcPts val="0"/>
              </a:spcAft>
              <a:buSzPts val="1400"/>
              <a:buChar char="●"/>
            </a:pPr>
            <a:r>
              <a:rPr lang="en-ZA" sz="1400"/>
              <a:t>You are free to share your code with your team members, however, </a:t>
            </a:r>
            <a:r>
              <a:rPr b="1" lang="en-ZA" sz="1400"/>
              <a:t>you are not allowed to share your code, solutions, or submissions with other individuals or teams</a:t>
            </a:r>
            <a:r>
              <a:rPr lang="en-ZA" sz="1400"/>
              <a:t>. </a:t>
            </a:r>
            <a:endParaRPr sz="1400"/>
          </a:p>
          <a:p>
            <a:pPr indent="0" lvl="0" marL="0" rtl="0" algn="l">
              <a:spcBef>
                <a:spcPts val="300"/>
              </a:spcBef>
              <a:spcAft>
                <a:spcPts val="0"/>
              </a:spcAft>
              <a:buNone/>
            </a:pPr>
            <a:r>
              <a:t/>
            </a:r>
            <a:endParaRPr sz="1400"/>
          </a:p>
          <a:p>
            <a:pPr indent="-317500" lvl="0" marL="457200" rtl="0" algn="l">
              <a:spcBef>
                <a:spcPts val="300"/>
              </a:spcBef>
              <a:spcAft>
                <a:spcPts val="0"/>
              </a:spcAft>
              <a:buSzPts val="1400"/>
              <a:buChar char="●"/>
            </a:pPr>
            <a:r>
              <a:rPr lang="en-ZA" sz="1400"/>
              <a:t>Part of your Predict </a:t>
            </a:r>
            <a:r>
              <a:rPr b="1" lang="en-ZA" sz="1400"/>
              <a:t>mark will be based upon your score on the Leaderboard</a:t>
            </a:r>
            <a:r>
              <a:rPr lang="en-ZA" sz="1400"/>
              <a:t>. Aim to have a RMSE lower than 780. </a:t>
            </a:r>
            <a:endParaRPr sz="1400"/>
          </a:p>
          <a:p>
            <a:pPr indent="0" lvl="0" marL="0" rtl="0" algn="l">
              <a:spcBef>
                <a:spcPts val="300"/>
              </a:spcBef>
              <a:spcAft>
                <a:spcPts val="0"/>
              </a:spcAft>
              <a:buNone/>
            </a:pPr>
            <a:r>
              <a:t/>
            </a:r>
            <a:endParaRPr sz="1400"/>
          </a:p>
          <a:p>
            <a:pPr indent="-317500" lvl="0" marL="457200" rtl="0" algn="l">
              <a:spcBef>
                <a:spcPts val="300"/>
              </a:spcBef>
              <a:spcAft>
                <a:spcPts val="0"/>
              </a:spcAft>
              <a:buSzPts val="1400"/>
              <a:buChar char="●"/>
            </a:pPr>
            <a:r>
              <a:rPr lang="en-ZA" sz="1400"/>
              <a:t>The </a:t>
            </a:r>
            <a:r>
              <a:rPr b="1" lang="en-ZA" sz="1400"/>
              <a:t>leaderboard will officially close on 02 June 2020, at 17:00</a:t>
            </a:r>
            <a:r>
              <a:rPr lang="en-ZA" sz="1400"/>
              <a:t>. No submissions after this point will be accepted. </a:t>
            </a:r>
            <a:endParaRPr sz="1400"/>
          </a:p>
          <a:p>
            <a:pPr indent="0" lvl="0" marL="0" rtl="0" algn="l">
              <a:spcBef>
                <a:spcPts val="300"/>
              </a:spcBef>
              <a:spcAft>
                <a:spcPts val="0"/>
              </a:spcAft>
              <a:buNone/>
            </a:pPr>
            <a:r>
              <a:t/>
            </a:r>
            <a:endParaRPr sz="1400"/>
          </a:p>
          <a:p>
            <a:pPr indent="-317500" lvl="0" marL="457200" rtl="0" algn="l">
              <a:spcBef>
                <a:spcPts val="300"/>
              </a:spcBef>
              <a:spcAft>
                <a:spcPts val="0"/>
              </a:spcAft>
              <a:buSzPts val="1400"/>
              <a:buChar char="●"/>
            </a:pPr>
            <a:r>
              <a:rPr lang="en-ZA" sz="1400"/>
              <a:t>You will be </a:t>
            </a:r>
            <a:r>
              <a:rPr b="1" lang="en-ZA" sz="1400"/>
              <a:t>required to prove how you obtained a given submission result</a:t>
            </a:r>
            <a:r>
              <a:rPr lang="en-ZA" sz="1400"/>
              <a:t>. Teams who cannot will receive a mark of 0 for the predict.   </a:t>
            </a:r>
            <a:endParaRPr sz="1400"/>
          </a:p>
        </p:txBody>
      </p:sp>
      <p:pic>
        <p:nvPicPr>
          <p:cNvPr id="121" name="Google Shape;121;p15"/>
          <p:cNvPicPr preferRelativeResize="0"/>
          <p:nvPr/>
        </p:nvPicPr>
        <p:blipFill>
          <a:blip r:embed="rId3">
            <a:alphaModFix/>
          </a:blip>
          <a:stretch>
            <a:fillRect/>
          </a:stretch>
        </p:blipFill>
        <p:spPr>
          <a:xfrm rot="-1012311">
            <a:off x="5190975" y="4838225"/>
            <a:ext cx="1473850" cy="2040725"/>
          </a:xfrm>
          <a:prstGeom prst="rect">
            <a:avLst/>
          </a:prstGeom>
          <a:noFill/>
          <a:ln>
            <a:noFill/>
          </a:ln>
        </p:spPr>
      </p:pic>
      <p:sp>
        <p:nvSpPr>
          <p:cNvPr id="122" name="Google Shape;122;p15"/>
          <p:cNvSpPr txBox="1"/>
          <p:nvPr>
            <p:ph idx="4294967295" type="body"/>
          </p:nvPr>
        </p:nvSpPr>
        <p:spPr>
          <a:xfrm>
            <a:off x="908148" y="6659595"/>
            <a:ext cx="7090500" cy="379200"/>
          </a:xfrm>
          <a:prstGeom prst="rect">
            <a:avLst/>
          </a:prstGeom>
          <a:noFill/>
          <a:ln>
            <a:noFill/>
          </a:ln>
        </p:spPr>
        <p:txBody>
          <a:bodyPr anchorCtr="0" anchor="ctr" bIns="48125" lIns="96300" spcFirstLastPara="1" rIns="96300" wrap="square" tIns="48125">
            <a:noAutofit/>
          </a:bodyPr>
          <a:lstStyle/>
          <a:p>
            <a:pPr indent="0" lvl="0" marL="0" rtl="0" algn="l">
              <a:lnSpc>
                <a:spcPct val="130000"/>
              </a:lnSpc>
              <a:spcBef>
                <a:spcPts val="300"/>
              </a:spcBef>
              <a:spcAft>
                <a:spcPts val="0"/>
              </a:spcAft>
              <a:buClr>
                <a:schemeClr val="dk1"/>
              </a:buClr>
              <a:buSzPts val="1000"/>
              <a:buFont typeface="Arial"/>
              <a:buNone/>
            </a:pPr>
            <a:r>
              <a:rPr lang="en-ZA" sz="1000">
                <a:latin typeface="Montserrat"/>
                <a:ea typeface="Montserrat"/>
                <a:cs typeface="Montserrat"/>
                <a:sym typeface="Montserrat"/>
              </a:rPr>
              <a:t>© Explore Data Science Academy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316802" y="167083"/>
            <a:ext cx="12181800" cy="8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ZA"/>
              <a:t>Task 2) Building a Web-based API for your Model</a:t>
            </a:r>
            <a:endParaRPr/>
          </a:p>
        </p:txBody>
      </p:sp>
      <p:sp>
        <p:nvSpPr>
          <p:cNvPr id="129" name="Google Shape;129;p16"/>
          <p:cNvSpPr txBox="1"/>
          <p:nvPr>
            <p:ph idx="1" type="body"/>
          </p:nvPr>
        </p:nvSpPr>
        <p:spPr>
          <a:xfrm>
            <a:off x="320550" y="1259675"/>
            <a:ext cx="11154300" cy="20343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ZA" sz="1400"/>
              <a:t>An Application Programming Interface, or API, provides a </a:t>
            </a:r>
            <a:r>
              <a:rPr b="1" lang="en-ZA" sz="1400"/>
              <a:t>standardised way for other individuals to interact</a:t>
            </a:r>
            <a:r>
              <a:rPr lang="en-ZA" sz="1400"/>
              <a:t> with a system, program or </a:t>
            </a:r>
            <a:r>
              <a:rPr b="1" lang="en-ZA" sz="1400"/>
              <a:t>model you’ve built</a:t>
            </a:r>
            <a:r>
              <a:rPr lang="en-ZA" sz="1400"/>
              <a:t>. </a:t>
            </a:r>
            <a:endParaRPr sz="1400"/>
          </a:p>
          <a:p>
            <a:pPr indent="0" lvl="0" marL="0" rtl="0" algn="l">
              <a:spcBef>
                <a:spcPts val="300"/>
              </a:spcBef>
              <a:spcAft>
                <a:spcPts val="0"/>
              </a:spcAft>
              <a:buNone/>
            </a:pPr>
            <a:r>
              <a:t/>
            </a:r>
            <a:endParaRPr sz="1400"/>
          </a:p>
          <a:p>
            <a:pPr indent="0" lvl="0" marL="0" rtl="0" algn="l">
              <a:spcBef>
                <a:spcPts val="300"/>
              </a:spcBef>
              <a:spcAft>
                <a:spcPts val="300"/>
              </a:spcAft>
              <a:buNone/>
            </a:pPr>
            <a:r>
              <a:rPr lang="en-ZA" sz="1400"/>
              <a:t>Within the Regression Predict, </a:t>
            </a:r>
            <a:r>
              <a:rPr b="1" lang="en-ZA" sz="1400"/>
              <a:t>we will help you build your own API using the Flask webserver framework</a:t>
            </a:r>
            <a:r>
              <a:rPr lang="en-ZA" sz="1400"/>
              <a:t>. You will then go on to host this API within an AWS EC2 instance, making your model available to your friends, workplace, future clients, and essentially the world at large!  </a:t>
            </a:r>
            <a:endParaRPr sz="1400"/>
          </a:p>
        </p:txBody>
      </p:sp>
      <p:pic>
        <p:nvPicPr>
          <p:cNvPr id="130" name="Google Shape;130;p16"/>
          <p:cNvPicPr preferRelativeResize="0"/>
          <p:nvPr/>
        </p:nvPicPr>
        <p:blipFill>
          <a:blip r:embed="rId3">
            <a:alphaModFix/>
          </a:blip>
          <a:stretch>
            <a:fillRect/>
          </a:stretch>
        </p:blipFill>
        <p:spPr>
          <a:xfrm>
            <a:off x="1062388" y="3370174"/>
            <a:ext cx="10716499" cy="2651850"/>
          </a:xfrm>
          <a:prstGeom prst="rect">
            <a:avLst/>
          </a:prstGeom>
          <a:noFill/>
          <a:ln>
            <a:noFill/>
          </a:ln>
        </p:spPr>
      </p:pic>
      <p:sp>
        <p:nvSpPr>
          <p:cNvPr id="131" name="Google Shape;131;p16"/>
          <p:cNvSpPr txBox="1"/>
          <p:nvPr>
            <p:ph idx="4294967295" type="body"/>
          </p:nvPr>
        </p:nvSpPr>
        <p:spPr>
          <a:xfrm>
            <a:off x="908148" y="6659595"/>
            <a:ext cx="7090500" cy="379200"/>
          </a:xfrm>
          <a:prstGeom prst="rect">
            <a:avLst/>
          </a:prstGeom>
          <a:noFill/>
          <a:ln>
            <a:noFill/>
          </a:ln>
        </p:spPr>
        <p:txBody>
          <a:bodyPr anchorCtr="0" anchor="ctr" bIns="48125" lIns="96300" spcFirstLastPara="1" rIns="96300" wrap="square" tIns="48125">
            <a:noAutofit/>
          </a:bodyPr>
          <a:lstStyle/>
          <a:p>
            <a:pPr indent="0" lvl="0" marL="0" rtl="0" algn="l">
              <a:lnSpc>
                <a:spcPct val="130000"/>
              </a:lnSpc>
              <a:spcBef>
                <a:spcPts val="300"/>
              </a:spcBef>
              <a:spcAft>
                <a:spcPts val="0"/>
              </a:spcAft>
              <a:buClr>
                <a:schemeClr val="dk1"/>
              </a:buClr>
              <a:buSzPts val="1000"/>
              <a:buFont typeface="Arial"/>
              <a:buNone/>
            </a:pPr>
            <a:r>
              <a:rPr lang="en-ZA" sz="1000">
                <a:latin typeface="Montserrat"/>
                <a:ea typeface="Montserrat"/>
                <a:cs typeface="Montserrat"/>
                <a:sym typeface="Montserrat"/>
              </a:rPr>
              <a:t>© Explore Data Science Academy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316802" y="167083"/>
            <a:ext cx="12181800" cy="8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ZA"/>
              <a:t>Task 2) Instructions</a:t>
            </a:r>
            <a:endParaRPr/>
          </a:p>
        </p:txBody>
      </p:sp>
      <p:sp>
        <p:nvSpPr>
          <p:cNvPr id="138" name="Google Shape;138;p17"/>
          <p:cNvSpPr txBox="1"/>
          <p:nvPr>
            <p:ph idx="1" type="body"/>
          </p:nvPr>
        </p:nvSpPr>
        <p:spPr>
          <a:xfrm>
            <a:off x="333500" y="1261300"/>
            <a:ext cx="9430800" cy="57663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SzPts val="1400"/>
              <a:buFont typeface="Montserrat"/>
              <a:buAutoNum type="arabicPeriod"/>
            </a:pPr>
            <a:r>
              <a:rPr lang="en-ZA" sz="1400"/>
              <a:t>We have created a template repo on GitHub </a:t>
            </a:r>
            <a:r>
              <a:rPr lang="en-ZA" sz="1400" u="sng">
                <a:solidFill>
                  <a:schemeClr val="hlink"/>
                </a:solidFill>
                <a:hlinkClick r:id="rId3"/>
              </a:rPr>
              <a:t>here</a:t>
            </a:r>
            <a:r>
              <a:rPr lang="en-ZA" sz="1400"/>
              <a:t> to help you setup your API.  </a:t>
            </a:r>
            <a:br>
              <a:rPr lang="en-ZA" sz="1400"/>
            </a:br>
            <a:endParaRPr sz="1400"/>
          </a:p>
          <a:p>
            <a:pPr indent="-317500" lvl="0" marL="457200" rtl="0" algn="l">
              <a:spcBef>
                <a:spcPts val="0"/>
              </a:spcBef>
              <a:spcAft>
                <a:spcPts val="0"/>
              </a:spcAft>
              <a:buSzPts val="1400"/>
              <a:buFont typeface="Montserrat"/>
              <a:buAutoNum type="arabicPeriod"/>
            </a:pPr>
            <a:r>
              <a:rPr lang="en-ZA" sz="1400"/>
              <a:t>In each team, one member needs to </a:t>
            </a:r>
            <a:r>
              <a:rPr b="1" lang="en-ZA" sz="1400"/>
              <a:t>Fork the repo*</a:t>
            </a:r>
            <a:r>
              <a:rPr lang="en-ZA" sz="1400"/>
              <a:t>. As a team, you should then </a:t>
            </a:r>
            <a:r>
              <a:rPr b="1" lang="en-ZA" sz="1400"/>
              <a:t>clone the new repo</a:t>
            </a:r>
            <a:r>
              <a:rPr lang="en-ZA" sz="1400"/>
              <a:t>, and begin collaborating on its development. </a:t>
            </a:r>
            <a:endParaRPr sz="1400"/>
          </a:p>
          <a:p>
            <a:pPr indent="0" lvl="0" marL="457200" rtl="0" algn="l">
              <a:spcBef>
                <a:spcPts val="300"/>
              </a:spcBef>
              <a:spcAft>
                <a:spcPts val="0"/>
              </a:spcAft>
              <a:buNone/>
            </a:pPr>
            <a:r>
              <a:t/>
            </a:r>
            <a:endParaRPr sz="1400"/>
          </a:p>
          <a:p>
            <a:pPr indent="-317500" lvl="0" marL="457200" rtl="0" algn="l">
              <a:spcBef>
                <a:spcPts val="300"/>
              </a:spcBef>
              <a:spcAft>
                <a:spcPts val="0"/>
              </a:spcAft>
              <a:buSzPts val="1400"/>
              <a:buAutoNum type="arabicPeriod"/>
            </a:pPr>
            <a:r>
              <a:rPr lang="en-ZA" sz="1400"/>
              <a:t>Send the URL of your team’s new GitHub repo to your supervisor. </a:t>
            </a:r>
            <a:endParaRPr sz="1400"/>
          </a:p>
          <a:p>
            <a:pPr indent="0" lvl="0" marL="0" rtl="0" algn="l">
              <a:spcBef>
                <a:spcPts val="300"/>
              </a:spcBef>
              <a:spcAft>
                <a:spcPts val="0"/>
              </a:spcAft>
              <a:buNone/>
            </a:pPr>
            <a:r>
              <a:t/>
            </a:r>
            <a:endParaRPr sz="1400"/>
          </a:p>
          <a:p>
            <a:pPr indent="-317500" lvl="0" marL="457200" rtl="0" algn="l">
              <a:spcBef>
                <a:spcPts val="300"/>
              </a:spcBef>
              <a:spcAft>
                <a:spcPts val="0"/>
              </a:spcAft>
              <a:buSzPts val="1400"/>
              <a:buFont typeface="Montserrat"/>
              <a:buAutoNum type="arabicPeriod"/>
            </a:pPr>
            <a:r>
              <a:rPr lang="en-ZA" sz="1400"/>
              <a:t>While the template provides much of the scaffolding needed to run your API, you must </a:t>
            </a:r>
            <a:r>
              <a:rPr b="1" lang="en-ZA" sz="1400"/>
              <a:t>modify the code as a team</a:t>
            </a:r>
            <a:r>
              <a:rPr lang="en-ZA" sz="1400"/>
              <a:t> to enable the API to </a:t>
            </a:r>
            <a:r>
              <a:rPr b="1" lang="en-ZA" sz="1400"/>
              <a:t>serve your model developed in Task 1</a:t>
            </a:r>
            <a:r>
              <a:rPr lang="en-ZA" sz="1400"/>
              <a:t> of the predict.</a:t>
            </a:r>
            <a:endParaRPr sz="1400"/>
          </a:p>
          <a:p>
            <a:pPr indent="0" lvl="0" marL="457200" rtl="0" algn="l">
              <a:spcBef>
                <a:spcPts val="300"/>
              </a:spcBef>
              <a:spcAft>
                <a:spcPts val="0"/>
              </a:spcAft>
              <a:buNone/>
            </a:pPr>
            <a:r>
              <a:rPr lang="en-ZA" sz="1400"/>
              <a:t>  </a:t>
            </a:r>
            <a:endParaRPr sz="1400"/>
          </a:p>
          <a:p>
            <a:pPr indent="-317500" lvl="0" marL="457200" rtl="0" algn="l">
              <a:spcBef>
                <a:spcPts val="300"/>
              </a:spcBef>
              <a:spcAft>
                <a:spcPts val="0"/>
              </a:spcAft>
              <a:buSzPts val="1400"/>
              <a:buFont typeface="Montserrat"/>
              <a:buAutoNum type="arabicPeriod"/>
            </a:pPr>
            <a:r>
              <a:rPr lang="en-ZA" sz="1400"/>
              <a:t>The repo contains instructions on how to setup the API on a local computer, as well as on an EC2 instance. Please follow these instructions carefully. </a:t>
            </a:r>
            <a:endParaRPr sz="1400"/>
          </a:p>
          <a:p>
            <a:pPr indent="0" lvl="0" marL="457200" rtl="0" algn="l">
              <a:spcBef>
                <a:spcPts val="300"/>
              </a:spcBef>
              <a:spcAft>
                <a:spcPts val="0"/>
              </a:spcAft>
              <a:buNone/>
            </a:pPr>
            <a:r>
              <a:t/>
            </a:r>
            <a:endParaRPr sz="1400"/>
          </a:p>
          <a:p>
            <a:pPr indent="-317500" lvl="0" marL="457200" rtl="0" algn="l">
              <a:spcBef>
                <a:spcPts val="300"/>
              </a:spcBef>
              <a:spcAft>
                <a:spcPts val="0"/>
              </a:spcAft>
              <a:buSzPts val="1400"/>
              <a:buAutoNum type="arabicPeriod"/>
            </a:pPr>
            <a:r>
              <a:rPr b="1" lang="en-ZA" sz="1400"/>
              <a:t>We will test</a:t>
            </a:r>
            <a:r>
              <a:rPr lang="en-ZA" sz="1400"/>
              <a:t> that your </a:t>
            </a:r>
            <a:r>
              <a:rPr b="1" lang="en-ZA" sz="1400"/>
              <a:t>API</a:t>
            </a:r>
            <a:r>
              <a:rPr lang="en-ZA" sz="1400"/>
              <a:t> is functioning </a:t>
            </a:r>
            <a:r>
              <a:rPr b="1" lang="en-ZA" sz="1400"/>
              <a:t>on 02 June 2020, at 17:30. </a:t>
            </a:r>
            <a:r>
              <a:rPr lang="en-ZA" sz="1400"/>
              <a:t>Marks will be given if an API provides a valid POST response containing a prediction from the group’s own model. </a:t>
            </a:r>
            <a:endParaRPr sz="1400"/>
          </a:p>
          <a:p>
            <a:pPr indent="0" lvl="0" marL="0" rtl="0" algn="l">
              <a:spcBef>
                <a:spcPts val="300"/>
              </a:spcBef>
              <a:spcAft>
                <a:spcPts val="0"/>
              </a:spcAft>
              <a:buNone/>
            </a:pPr>
            <a:r>
              <a:t/>
            </a:r>
            <a:endParaRPr sz="1400"/>
          </a:p>
          <a:p>
            <a:pPr indent="0" lvl="0" marL="0" rtl="0" algn="l">
              <a:spcBef>
                <a:spcPts val="300"/>
              </a:spcBef>
              <a:spcAft>
                <a:spcPts val="0"/>
              </a:spcAft>
              <a:buNone/>
            </a:pPr>
            <a:r>
              <a:rPr lang="en-ZA" sz="1200"/>
              <a:t>* Forking a repo creates an exact copy of it. The copied repo, or fork, exists separately from the original i.e. changes to the fork don’t affect the original repo.   </a:t>
            </a:r>
            <a:endParaRPr sz="1200"/>
          </a:p>
          <a:p>
            <a:pPr indent="0" lvl="0" marL="0" rtl="0" algn="l">
              <a:spcBef>
                <a:spcPts val="300"/>
              </a:spcBef>
              <a:spcAft>
                <a:spcPts val="300"/>
              </a:spcAft>
              <a:buNone/>
            </a:pPr>
            <a:r>
              <a:rPr lang="en-ZA" sz="1400"/>
              <a:t> </a:t>
            </a:r>
            <a:endParaRPr sz="1400"/>
          </a:p>
        </p:txBody>
      </p:sp>
      <p:pic>
        <p:nvPicPr>
          <p:cNvPr id="139" name="Google Shape;139;p17"/>
          <p:cNvPicPr preferRelativeResize="0"/>
          <p:nvPr/>
        </p:nvPicPr>
        <p:blipFill rotWithShape="1">
          <a:blip r:embed="rId4">
            <a:alphaModFix/>
          </a:blip>
          <a:srcRect b="10991" l="0" r="60606" t="19399"/>
          <a:stretch/>
        </p:blipFill>
        <p:spPr>
          <a:xfrm>
            <a:off x="9764300" y="2709012"/>
            <a:ext cx="2668826" cy="180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316802" y="167083"/>
            <a:ext cx="12181800" cy="8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ZA"/>
              <a:t>Task 3) Communicate your Findings</a:t>
            </a:r>
            <a:endParaRPr/>
          </a:p>
        </p:txBody>
      </p:sp>
      <p:grpSp>
        <p:nvGrpSpPr>
          <p:cNvPr id="146" name="Google Shape;146;p18"/>
          <p:cNvGrpSpPr/>
          <p:nvPr/>
        </p:nvGrpSpPr>
        <p:grpSpPr>
          <a:xfrm>
            <a:off x="10076518" y="2701208"/>
            <a:ext cx="2317301" cy="1820701"/>
            <a:chOff x="8835050" y="167075"/>
            <a:chExt cx="1598800" cy="1256176"/>
          </a:xfrm>
        </p:grpSpPr>
        <p:sp>
          <p:nvSpPr>
            <p:cNvPr id="147" name="Google Shape;147;p18"/>
            <p:cNvSpPr/>
            <p:nvPr/>
          </p:nvSpPr>
          <p:spPr>
            <a:xfrm>
              <a:off x="9463350" y="314050"/>
              <a:ext cx="970500" cy="575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18"/>
            <p:cNvPicPr preferRelativeResize="0"/>
            <p:nvPr/>
          </p:nvPicPr>
          <p:blipFill>
            <a:blip r:embed="rId3">
              <a:alphaModFix/>
            </a:blip>
            <a:stretch>
              <a:fillRect/>
            </a:stretch>
          </p:blipFill>
          <p:spPr>
            <a:xfrm>
              <a:off x="8835050" y="167075"/>
              <a:ext cx="970575" cy="1256176"/>
            </a:xfrm>
            <a:prstGeom prst="rect">
              <a:avLst/>
            </a:prstGeom>
            <a:noFill/>
            <a:ln>
              <a:noFill/>
            </a:ln>
          </p:spPr>
        </p:pic>
      </p:grpSp>
      <p:sp>
        <p:nvSpPr>
          <p:cNvPr id="149" name="Google Shape;149;p18"/>
          <p:cNvSpPr txBox="1"/>
          <p:nvPr>
            <p:ph idx="4294967295" type="body"/>
          </p:nvPr>
        </p:nvSpPr>
        <p:spPr>
          <a:xfrm>
            <a:off x="908148" y="6659595"/>
            <a:ext cx="7090500" cy="379200"/>
          </a:xfrm>
          <a:prstGeom prst="rect">
            <a:avLst/>
          </a:prstGeom>
          <a:noFill/>
          <a:ln>
            <a:noFill/>
          </a:ln>
        </p:spPr>
        <p:txBody>
          <a:bodyPr anchorCtr="0" anchor="ctr" bIns="48125" lIns="96300" spcFirstLastPara="1" rIns="96300" wrap="square" tIns="48125">
            <a:noAutofit/>
          </a:bodyPr>
          <a:lstStyle/>
          <a:p>
            <a:pPr indent="0" lvl="0" marL="0" rtl="0" algn="l">
              <a:lnSpc>
                <a:spcPct val="130000"/>
              </a:lnSpc>
              <a:spcBef>
                <a:spcPts val="300"/>
              </a:spcBef>
              <a:spcAft>
                <a:spcPts val="0"/>
              </a:spcAft>
              <a:buClr>
                <a:schemeClr val="dk1"/>
              </a:buClr>
              <a:buSzPts val="1000"/>
              <a:buFont typeface="Arial"/>
              <a:buNone/>
            </a:pPr>
            <a:r>
              <a:rPr lang="en-ZA" sz="1000">
                <a:latin typeface="Montserrat"/>
                <a:ea typeface="Montserrat"/>
                <a:cs typeface="Montserrat"/>
                <a:sym typeface="Montserrat"/>
              </a:rPr>
              <a:t>© Explore Data Science Academy</a:t>
            </a:r>
            <a:endParaRPr/>
          </a:p>
        </p:txBody>
      </p:sp>
      <p:sp>
        <p:nvSpPr>
          <p:cNvPr id="150" name="Google Shape;150;p18"/>
          <p:cNvSpPr txBox="1"/>
          <p:nvPr>
            <p:ph idx="1" type="body"/>
          </p:nvPr>
        </p:nvSpPr>
        <p:spPr>
          <a:xfrm>
            <a:off x="333500" y="1261300"/>
            <a:ext cx="9743100" cy="52482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ZA" sz="1400"/>
              <a:t>As a Data Scientist, you need to </a:t>
            </a:r>
            <a:r>
              <a:rPr b="1" lang="en-ZA" sz="1400"/>
              <a:t>continually communicate</a:t>
            </a:r>
            <a:r>
              <a:rPr lang="en-ZA" sz="1400"/>
              <a:t> your work and findings to various audiences.  </a:t>
            </a:r>
            <a:endParaRPr sz="1400"/>
          </a:p>
          <a:p>
            <a:pPr indent="0" lvl="0" marL="0" rtl="0" algn="l">
              <a:spcBef>
                <a:spcPts val="300"/>
              </a:spcBef>
              <a:spcAft>
                <a:spcPts val="0"/>
              </a:spcAft>
              <a:buNone/>
            </a:pPr>
            <a:r>
              <a:rPr lang="en-ZA" sz="1400"/>
              <a:t>Within this Predict, you will be required to </a:t>
            </a:r>
            <a:r>
              <a:rPr b="1" lang="en-ZA" sz="1400"/>
              <a:t>explain your work to fellow data scientists</a:t>
            </a:r>
            <a:r>
              <a:rPr lang="en-ZA" sz="1400"/>
              <a:t>. </a:t>
            </a:r>
            <a:endParaRPr sz="1400"/>
          </a:p>
          <a:p>
            <a:pPr indent="0" lvl="0" marL="0" rtl="0" algn="l">
              <a:spcBef>
                <a:spcPts val="300"/>
              </a:spcBef>
              <a:spcAft>
                <a:spcPts val="0"/>
              </a:spcAft>
              <a:buNone/>
            </a:pPr>
            <a:r>
              <a:rPr lang="en-ZA" sz="1400"/>
              <a:t>You will do this in the following ways:</a:t>
            </a:r>
            <a:endParaRPr sz="1400"/>
          </a:p>
          <a:p>
            <a:pPr indent="0" lvl="0" marL="457200" rtl="0" algn="l">
              <a:spcBef>
                <a:spcPts val="300"/>
              </a:spcBef>
              <a:spcAft>
                <a:spcPts val="0"/>
              </a:spcAft>
              <a:buNone/>
            </a:pPr>
            <a:r>
              <a:t/>
            </a:r>
            <a:endParaRPr sz="1400"/>
          </a:p>
          <a:p>
            <a:pPr indent="-317500" lvl="0" marL="457200" rtl="0" algn="l">
              <a:spcBef>
                <a:spcPts val="300"/>
              </a:spcBef>
              <a:spcAft>
                <a:spcPts val="0"/>
              </a:spcAft>
              <a:buSzPts val="1400"/>
              <a:buAutoNum type="arabicPeriod"/>
            </a:pPr>
            <a:r>
              <a:rPr lang="en-ZA" sz="1400"/>
              <a:t>As you </a:t>
            </a:r>
            <a:r>
              <a:rPr b="1" lang="en-ZA" sz="1400"/>
              <a:t>develop your solution notebook for Task 1</a:t>
            </a:r>
            <a:r>
              <a:rPr lang="en-ZA" sz="1400"/>
              <a:t>, you will need to </a:t>
            </a:r>
            <a:r>
              <a:rPr b="1" lang="en-ZA" sz="1400"/>
              <a:t>ensure that your work is fully documented and is reproducible</a:t>
            </a:r>
            <a:r>
              <a:rPr lang="en-ZA" sz="1400"/>
              <a:t> by a technical individual. To do this, it needs to:</a:t>
            </a:r>
            <a:endParaRPr sz="1400"/>
          </a:p>
          <a:p>
            <a:pPr indent="0" lvl="0" marL="0" rtl="0" algn="l">
              <a:spcBef>
                <a:spcPts val="300"/>
              </a:spcBef>
              <a:spcAft>
                <a:spcPts val="0"/>
              </a:spcAft>
              <a:buNone/>
            </a:pPr>
            <a:r>
              <a:t/>
            </a:r>
            <a:endParaRPr sz="1400"/>
          </a:p>
          <a:p>
            <a:pPr indent="-311150" lvl="1" marL="914400" rtl="0" algn="l">
              <a:spcBef>
                <a:spcPts val="316"/>
              </a:spcBef>
              <a:spcAft>
                <a:spcPts val="0"/>
              </a:spcAft>
              <a:buSzPts val="1300"/>
              <a:buFont typeface="Montserrat"/>
              <a:buChar char="○"/>
            </a:pPr>
            <a:r>
              <a:rPr b="1" lang="en-ZA" sz="1300">
                <a:latin typeface="Montserrat"/>
                <a:ea typeface="Montserrat"/>
                <a:cs typeface="Montserrat"/>
                <a:sym typeface="Montserrat"/>
              </a:rPr>
              <a:t>Have logical structure</a:t>
            </a:r>
            <a:r>
              <a:rPr lang="en-ZA" sz="1300">
                <a:latin typeface="Montserrat"/>
                <a:ea typeface="Montserrat"/>
                <a:cs typeface="Montserrat"/>
                <a:sym typeface="Montserrat"/>
              </a:rPr>
              <a:t>, with an introduction, body and conclusion.</a:t>
            </a:r>
            <a:endParaRPr sz="1300">
              <a:latin typeface="Montserrat"/>
              <a:ea typeface="Montserrat"/>
              <a:cs typeface="Montserrat"/>
              <a:sym typeface="Montserrat"/>
            </a:endParaRPr>
          </a:p>
          <a:p>
            <a:pPr indent="0" lvl="0" marL="457200" rtl="0" algn="l">
              <a:spcBef>
                <a:spcPts val="316"/>
              </a:spcBef>
              <a:spcAft>
                <a:spcPts val="0"/>
              </a:spcAft>
              <a:buNone/>
            </a:pPr>
            <a:r>
              <a:t/>
            </a:r>
            <a:endParaRPr sz="1300">
              <a:latin typeface="Montserrat"/>
              <a:ea typeface="Montserrat"/>
              <a:cs typeface="Montserrat"/>
              <a:sym typeface="Montserrat"/>
            </a:endParaRPr>
          </a:p>
          <a:p>
            <a:pPr indent="-311150" lvl="1" marL="914400" rtl="0" algn="l">
              <a:spcBef>
                <a:spcPts val="316"/>
              </a:spcBef>
              <a:spcAft>
                <a:spcPts val="0"/>
              </a:spcAft>
              <a:buSzPts val="1300"/>
              <a:buFont typeface="Montserrat"/>
              <a:buChar char="○"/>
            </a:pPr>
            <a:r>
              <a:rPr b="1" lang="en-ZA" sz="1300">
                <a:latin typeface="Montserrat"/>
                <a:ea typeface="Montserrat"/>
                <a:cs typeface="Montserrat"/>
                <a:sym typeface="Montserrat"/>
              </a:rPr>
              <a:t>Contain essential steps</a:t>
            </a:r>
            <a:r>
              <a:rPr lang="en-ZA" sz="1300">
                <a:latin typeface="Montserrat"/>
                <a:ea typeface="Montserrat"/>
                <a:cs typeface="Montserrat"/>
                <a:sym typeface="Montserrat"/>
              </a:rPr>
              <a:t> within your model development process, such as an  Exploratory Data Analysis (EDA),  data preprocessing, modelling, performance evaluation, and model analysis.</a:t>
            </a:r>
            <a:endParaRPr sz="1300">
              <a:latin typeface="Montserrat"/>
              <a:ea typeface="Montserrat"/>
              <a:cs typeface="Montserrat"/>
              <a:sym typeface="Montserrat"/>
            </a:endParaRPr>
          </a:p>
          <a:p>
            <a:pPr indent="0" lvl="0" marL="914400" rtl="0" algn="l">
              <a:spcBef>
                <a:spcPts val="316"/>
              </a:spcBef>
              <a:spcAft>
                <a:spcPts val="0"/>
              </a:spcAft>
              <a:buNone/>
            </a:pPr>
            <a:r>
              <a:rPr lang="en-ZA" sz="1300">
                <a:latin typeface="Montserrat"/>
                <a:ea typeface="Montserrat"/>
                <a:cs typeface="Montserrat"/>
                <a:sym typeface="Montserrat"/>
              </a:rPr>
              <a:t> </a:t>
            </a:r>
            <a:endParaRPr sz="1300">
              <a:latin typeface="Montserrat"/>
              <a:ea typeface="Montserrat"/>
              <a:cs typeface="Montserrat"/>
              <a:sym typeface="Montserrat"/>
            </a:endParaRPr>
          </a:p>
          <a:p>
            <a:pPr indent="-311150" lvl="1" marL="914400" rtl="0" algn="l">
              <a:spcBef>
                <a:spcPts val="316"/>
              </a:spcBef>
              <a:spcAft>
                <a:spcPts val="0"/>
              </a:spcAft>
              <a:buSzPts val="1300"/>
              <a:buFont typeface="Montserrat"/>
              <a:buChar char="○"/>
            </a:pPr>
            <a:r>
              <a:rPr lang="en-ZA" sz="1300">
                <a:latin typeface="Montserrat"/>
                <a:ea typeface="Montserrat"/>
                <a:cs typeface="Montserrat"/>
                <a:sym typeface="Montserrat"/>
              </a:rPr>
              <a:t>Be supported with </a:t>
            </a:r>
            <a:r>
              <a:rPr b="1" lang="en-ZA" sz="1300">
                <a:latin typeface="Montserrat"/>
                <a:ea typeface="Montserrat"/>
                <a:cs typeface="Montserrat"/>
                <a:sym typeface="Montserrat"/>
              </a:rPr>
              <a:t>appropriate visuals and metrics</a:t>
            </a:r>
            <a:r>
              <a:rPr lang="en-ZA" sz="1300">
                <a:latin typeface="Montserrat"/>
                <a:ea typeface="Montserrat"/>
                <a:cs typeface="Montserrat"/>
                <a:sym typeface="Montserrat"/>
              </a:rPr>
              <a:t>.  </a:t>
            </a:r>
            <a:endParaRPr sz="1300">
              <a:latin typeface="Montserrat"/>
              <a:ea typeface="Montserrat"/>
              <a:cs typeface="Montserrat"/>
              <a:sym typeface="Montserrat"/>
            </a:endParaRPr>
          </a:p>
          <a:p>
            <a:pPr indent="0" lvl="0" marL="457200" rtl="0" algn="l">
              <a:spcBef>
                <a:spcPts val="316"/>
              </a:spcBef>
              <a:spcAft>
                <a:spcPts val="0"/>
              </a:spcAft>
              <a:buNone/>
            </a:pPr>
            <a:r>
              <a:t/>
            </a:r>
            <a:endParaRPr sz="1300">
              <a:latin typeface="Montserrat"/>
              <a:ea typeface="Montserrat"/>
              <a:cs typeface="Montserrat"/>
              <a:sym typeface="Montserrat"/>
            </a:endParaRPr>
          </a:p>
          <a:p>
            <a:pPr indent="-311150" lvl="1" marL="914400" rtl="0" algn="l">
              <a:spcBef>
                <a:spcPts val="316"/>
              </a:spcBef>
              <a:spcAft>
                <a:spcPts val="0"/>
              </a:spcAft>
              <a:buSzPts val="1300"/>
              <a:buFont typeface="Montserrat"/>
              <a:buChar char="○"/>
            </a:pPr>
            <a:r>
              <a:rPr lang="en-ZA" sz="1300">
                <a:latin typeface="Montserrat"/>
                <a:ea typeface="Montserrat"/>
                <a:cs typeface="Montserrat"/>
                <a:sym typeface="Montserrat"/>
              </a:rPr>
              <a:t>Separate these sections and </a:t>
            </a:r>
            <a:r>
              <a:rPr b="1" lang="en-ZA" sz="1300">
                <a:latin typeface="Montserrat"/>
                <a:ea typeface="Montserrat"/>
                <a:cs typeface="Montserrat"/>
                <a:sym typeface="Montserrat"/>
              </a:rPr>
              <a:t>explain your work using Markdown</a:t>
            </a:r>
            <a:r>
              <a:rPr lang="en-ZA" sz="1300">
                <a:latin typeface="Montserrat"/>
                <a:ea typeface="Montserrat"/>
                <a:cs typeface="Montserrat"/>
                <a:sym typeface="Montserrat"/>
              </a:rPr>
              <a:t> cells. </a:t>
            </a:r>
            <a:endParaRPr sz="1300">
              <a:latin typeface="Montserrat"/>
              <a:ea typeface="Montserrat"/>
              <a:cs typeface="Montserrat"/>
              <a:sym typeface="Montserrat"/>
            </a:endParaRPr>
          </a:p>
          <a:p>
            <a:pPr indent="0" lvl="0" marL="914400" rtl="0" algn="l">
              <a:spcBef>
                <a:spcPts val="316"/>
              </a:spcBef>
              <a:spcAft>
                <a:spcPts val="0"/>
              </a:spcAft>
              <a:buNone/>
            </a:pPr>
            <a:r>
              <a:t/>
            </a:r>
            <a:endParaRPr sz="1300">
              <a:latin typeface="Montserrat"/>
              <a:ea typeface="Montserrat"/>
              <a:cs typeface="Montserrat"/>
              <a:sym typeface="Montserrat"/>
            </a:endParaRPr>
          </a:p>
          <a:p>
            <a:pPr indent="-317500" lvl="1" marL="914400" rtl="0" algn="l">
              <a:spcBef>
                <a:spcPts val="316"/>
              </a:spcBef>
              <a:spcAft>
                <a:spcPts val="0"/>
              </a:spcAft>
              <a:buSzPts val="1400"/>
              <a:buFont typeface="Montserrat"/>
              <a:buChar char="○"/>
            </a:pPr>
            <a:r>
              <a:rPr lang="en-ZA" sz="1300">
                <a:latin typeface="Montserrat"/>
                <a:ea typeface="Montserrat"/>
                <a:cs typeface="Montserrat"/>
                <a:sym typeface="Montserrat"/>
              </a:rPr>
              <a:t>Contain well written code which is sufficiently commented and </a:t>
            </a:r>
            <a:r>
              <a:rPr b="1" lang="en-ZA" sz="1300">
                <a:latin typeface="Montserrat"/>
                <a:ea typeface="Montserrat"/>
                <a:cs typeface="Montserrat"/>
                <a:sym typeface="Montserrat"/>
              </a:rPr>
              <a:t>meets best coding practices</a:t>
            </a:r>
            <a:r>
              <a:rPr lang="en-ZA" sz="1300">
                <a:latin typeface="Montserrat"/>
                <a:ea typeface="Montserrat"/>
                <a:cs typeface="Montserrat"/>
                <a:sym typeface="Montserrat"/>
              </a:rPr>
              <a:t>.</a:t>
            </a:r>
            <a:r>
              <a:rPr lang="en-ZA" sz="1400">
                <a:latin typeface="Montserrat"/>
                <a:ea typeface="Montserrat"/>
                <a:cs typeface="Montserrat"/>
                <a:sym typeface="Montserrat"/>
              </a:rPr>
              <a:t>   </a:t>
            </a:r>
            <a:endParaRPr sz="1400">
              <a:latin typeface="Montserrat"/>
              <a:ea typeface="Montserrat"/>
              <a:cs typeface="Montserrat"/>
              <a:sym typeface="Montserrat"/>
            </a:endParaRPr>
          </a:p>
          <a:p>
            <a:pPr indent="0" lvl="0" marL="457200" rtl="0" algn="l">
              <a:spcBef>
                <a:spcPts val="316"/>
              </a:spcBef>
              <a:spcAft>
                <a:spcPts val="0"/>
              </a:spcAft>
              <a:buNone/>
            </a:pPr>
            <a:r>
              <a:t/>
            </a:r>
            <a:endParaRPr sz="1400"/>
          </a:p>
          <a:p>
            <a:pPr indent="0" lvl="0" marL="457200" rtl="0" algn="l">
              <a:spcBef>
                <a:spcPts val="300"/>
              </a:spcBef>
              <a:spcAft>
                <a:spcPts val="0"/>
              </a:spcAft>
              <a:buNone/>
            </a:pPr>
            <a:r>
              <a:t/>
            </a:r>
            <a:endParaRPr sz="1400"/>
          </a:p>
          <a:p>
            <a:pPr indent="0" lvl="0" marL="0" rtl="0" algn="l">
              <a:spcBef>
                <a:spcPts val="300"/>
              </a:spcBef>
              <a:spcAft>
                <a:spcPts val="0"/>
              </a:spcAft>
              <a:buNone/>
            </a:pPr>
            <a:r>
              <a:t/>
            </a:r>
            <a:endParaRPr sz="1200"/>
          </a:p>
          <a:p>
            <a:pPr indent="0" lvl="0" marL="0" rtl="0" algn="l">
              <a:spcBef>
                <a:spcPts val="300"/>
              </a:spcBef>
              <a:spcAft>
                <a:spcPts val="300"/>
              </a:spcAft>
              <a:buNone/>
            </a:pPr>
            <a:r>
              <a:rPr lang="en-ZA" sz="1400"/>
              <a:t>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Explore DSA">
  <a:themeElements>
    <a:clrScheme name="Explore">
      <a:dk1>
        <a:srgbClr val="000000"/>
      </a:dk1>
      <a:lt1>
        <a:srgbClr val="FFFFFF"/>
      </a:lt1>
      <a:dk2>
        <a:srgbClr val="242852"/>
      </a:dk2>
      <a:lt2>
        <a:srgbClr val="90D1ED"/>
      </a:lt2>
      <a:accent1>
        <a:srgbClr val="4A66AC"/>
      </a:accent1>
      <a:accent2>
        <a:srgbClr val="629DD1"/>
      </a:accent2>
      <a:accent3>
        <a:srgbClr val="03405A"/>
      </a:accent3>
      <a:accent4>
        <a:srgbClr val="7F8FA9"/>
      </a:accent4>
      <a:accent5>
        <a:srgbClr val="5AA2AE"/>
      </a:accent5>
      <a:accent6>
        <a:srgbClr val="9D90A0"/>
      </a:accent6>
      <a:hlink>
        <a:srgbClr val="297FD5"/>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