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73" r:id="rId6"/>
    <p:sldId id="265" r:id="rId7"/>
    <p:sldId id="262" r:id="rId8"/>
    <p:sldId id="286" r:id="rId9"/>
    <p:sldId id="274" r:id="rId10"/>
    <p:sldId id="275" r:id="rId11"/>
    <p:sldId id="266" r:id="rId12"/>
    <p:sldId id="269" r:id="rId13"/>
    <p:sldId id="272" r:id="rId14"/>
    <p:sldId id="300" r:id="rId15"/>
    <p:sldId id="263" r:id="rId16"/>
    <p:sldId id="277" r:id="rId17"/>
    <p:sldId id="295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intermediate英[ˌɪntəˈmi:diət]</a:t>
            </a:r>
            <a:endParaRPr lang="en-US" altLang="zh-CN"/>
          </a:p>
          <a:p>
            <a:r>
              <a:rPr lang="en-US" altLang="zh-CN"/>
              <a:t>strategy	英[ˈstrætədʒi]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缓存算法：缺页中断算法 http://blog.chinaunix.net/uid-13246637-id-5185352.html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Q1:nocache-</a:t>
            </a:r>
            <a:r>
              <a:rPr lang="zh-CN" altLang="en-US"/>
              <a:t>响应：允许你使用缓存副本，但是你必须验证，验证通过后，可以使用本地缓存。请求：必须原原本本转发我的请求，不要任何副本去请求。</a:t>
            </a:r>
            <a:endParaRPr lang="zh-CN" altLang="en-US"/>
          </a:p>
          <a:p>
            <a:r>
              <a:rPr lang="en-US" altLang="zh-CN"/>
              <a:t>Q2:</a:t>
            </a:r>
            <a:r>
              <a:rPr lang="zh-CN" altLang="en-US"/>
              <a:t>考虑缓存代理服务器。</a:t>
            </a:r>
            <a:r>
              <a:rPr lang="en-US" altLang="zh-CN"/>
              <a:t>no-cache</a:t>
            </a:r>
            <a:r>
              <a:rPr lang="zh-CN" altLang="en-US"/>
              <a:t>是必须</a:t>
            </a:r>
            <a:r>
              <a:rPr lang="en-US" altLang="zh-CN"/>
              <a:t>MUST</a:t>
            </a:r>
            <a:r>
              <a:rPr lang="zh-CN" altLang="en-US"/>
              <a:t>，但是如果你的缓存代理服务器返回一个错误的验证过期，那就拿不到最新信息了。</a:t>
            </a:r>
            <a:endParaRPr lang="zh-CN" altLang="en-US"/>
          </a:p>
          <a:p>
            <a:r>
              <a:rPr lang="en-US" altLang="zh-CN"/>
              <a:t>Q3:1.比如一个index.css 文件，如果是在一个index.html文件中被引用，设置max-age后，在到期前，回车index.html页面，index.css会直接读取缓存而不向服务器发送请求。但是如果直接将index.css在浏览器中输入，则不管如何都会去请求服务器。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目前Webkit资源分成两类，一类是主资源，比如HTML页面，或者下载项，一类是派生资源，比如HTML页面中内嵌的图片或者脚本链接，分别对应代码中两个类：MainResourceLoader和SubresourceLoader。虽然Webkit支持memoryCache，但是也只是针对派生资源，它对应的类为CachedResource，用于保存原始数据（比如CSS，JS等），以及解码过的图片数据。</a:t>
            </a:r>
            <a:endParaRPr lang="en-US" altLang="zh-CN"/>
          </a:p>
          <a:p>
            <a:r>
              <a:rPr lang="en-US" altLang="zh-CN"/>
              <a:t>Q4:</a:t>
            </a:r>
            <a:r>
              <a:rPr lang="zh-CN" altLang="en-US"/>
              <a:t>浏览器版本及服务器</a:t>
            </a:r>
            <a:r>
              <a:rPr lang="en-US" altLang="zh-CN"/>
              <a:t>HTTP</a:t>
            </a:r>
            <a:r>
              <a:rPr lang="zh-CN" altLang="en-US"/>
              <a:t>版本各种的区别对待了。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cache-control</a:t>
            </a:r>
            <a:r>
              <a:rPr lang="zh-CN" altLang="en-US"/>
              <a:t>：</a:t>
            </a:r>
            <a:r>
              <a:rPr lang="en-US" altLang="zh-CN"/>
              <a:t>max-age </a:t>
            </a:r>
            <a:r>
              <a:rPr lang="zh-CN" altLang="en-US"/>
              <a:t>，</a:t>
            </a:r>
            <a:r>
              <a:rPr lang="en-US" altLang="zh-CN"/>
              <a:t>private public must revalidate no-store -nocahce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工具 ：浏览器，curl -I </a:t>
            </a:r>
            <a:r>
              <a:rPr lang="en-US" altLang="zh-CN"/>
              <a:t>-v </a:t>
            </a:r>
            <a:r>
              <a:rPr lang="zh-CN" altLang="en-US"/>
              <a:t>http://www.baidu.com，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 max-age 和 last modify 混合一起用【没有etag的情况下】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如果设置了max-age=0，而没有启用modify，那么不会缓存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如果单单启用modify，而没有max-age==0.也会缓存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如果启用了modify，并且 max-age=0，那么不会缓存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如果设置了max-age=1000，但没有启用modify ，不会缓存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如果启用了modify，max-age&gt;0,没有更改的情况下，都会缓存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如果只有expires，没有modify和etag，怎么样？ 目测全是200，疑惑中。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如果设置了max-age=0，而没有启用modify，那么不会缓存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如果单单启用modify，而没有max-age==0.也会缓存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如果启用了modify，并且 max-age=0，那么不会缓存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如果设置了max-age=1000，但没有启用modify ，不会缓存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last modified </a:t>
            </a:r>
            <a:r>
              <a:rPr lang="zh-CN" altLang="en-US"/>
              <a:t>只能到秒，追求效率的话不尽人意．</a:t>
            </a:r>
            <a:r>
              <a:rPr lang="en-US" altLang="zh-CN"/>
              <a:t>etags</a:t>
            </a:r>
            <a:r>
              <a:rPr lang="zh-CN" altLang="en-US"/>
              <a:t>也可能导致分布式时导致</a:t>
            </a:r>
            <a:r>
              <a:rPr lang="en-US" altLang="zh-CN"/>
              <a:t>hash_file</a:t>
            </a:r>
            <a:r>
              <a:rPr lang="zh-CN" altLang="en-US"/>
              <a:t>不一致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last modified </a:t>
            </a:r>
            <a:r>
              <a:rPr lang="zh-CN" altLang="en-US">
                <a:sym typeface="+mn-ea"/>
              </a:rPr>
              <a:t>只能到秒，追求效率的话不尽人意．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13113"/>
            <a:ext cx="9144000" cy="20589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90369"/>
            <a:ext cx="9144000" cy="68183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fld id="{32434ECC-5F84-4F1B-9291-4D4A308FF2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fld id="{DA69CF0C-3166-4FF2-BEB1-F9DAB2796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fld id="{32434ECC-5F84-4F1B-9291-4D4A308FF2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fld id="{DA69CF0C-3166-4FF2-BEB1-F9DAB279627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798285" y="662514"/>
            <a:ext cx="10726057" cy="5486401"/>
            <a:chOff x="798285" y="957942"/>
            <a:chExt cx="10726057" cy="5486401"/>
          </a:xfrm>
        </p:grpSpPr>
        <p:sp>
          <p:nvSpPr>
            <p:cNvPr id="7" name="圆角矩形 6"/>
            <p:cNvSpPr/>
            <p:nvPr userDrawn="1"/>
          </p:nvSpPr>
          <p:spPr>
            <a:xfrm>
              <a:off x="798285" y="1349829"/>
              <a:ext cx="10726057" cy="5094514"/>
            </a:xfrm>
            <a:prstGeom prst="roundRect">
              <a:avLst>
                <a:gd name="adj" fmla="val 11760"/>
              </a:avLst>
            </a:prstGeom>
            <a:solidFill>
              <a:srgbClr val="FFFFFF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000" dirty="0">
                <a:solidFill>
                  <a:srgbClr val="404040"/>
                </a:solidFill>
              </a:endParaRPr>
            </a:p>
          </p:txBody>
        </p:sp>
        <p:sp>
          <p:nvSpPr>
            <p:cNvPr id="8" name="圆角矩形 7"/>
            <p:cNvSpPr/>
            <p:nvPr userDrawn="1"/>
          </p:nvSpPr>
          <p:spPr>
            <a:xfrm>
              <a:off x="3410857" y="957942"/>
              <a:ext cx="5370286" cy="65314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2800" y="662172"/>
            <a:ext cx="5371200" cy="651600"/>
          </a:xfrm>
        </p:spPr>
        <p:txBody>
          <a:bodyPr lIns="90000" rIns="90000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99200" y="1054572"/>
            <a:ext cx="10728000" cy="5094000"/>
          </a:xfrm>
        </p:spPr>
        <p:txBody>
          <a:bodyPr lIns="252000" rIns="252000" anchor="ctr" anchorCtr="0">
            <a:normAutofit/>
          </a:bodyPr>
          <a:lstStyle>
            <a:lvl1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800100" indent="-342900" algn="just"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 marL="1200150" indent="-285750" algn="just"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3pPr>
            <a:lvl4pPr marL="1657350" indent="-285750" algn="just"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4pPr>
            <a:lvl5pPr marL="2114550" indent="-285750" algn="just"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1491577" y="1608774"/>
            <a:ext cx="9208846" cy="2054094"/>
            <a:chOff x="1491577" y="1608774"/>
            <a:chExt cx="9208846" cy="2054094"/>
          </a:xfrm>
        </p:grpSpPr>
        <p:sp>
          <p:nvSpPr>
            <p:cNvPr id="7" name="Rectangle 9@|5FFC:6382299|FBC:16777215|LFC:16777215|LBC:16777215"/>
            <p:cNvSpPr/>
            <p:nvPr userDrawn="1"/>
          </p:nvSpPr>
          <p:spPr>
            <a:xfrm>
              <a:off x="1491577" y="2376759"/>
              <a:ext cx="469179" cy="1181055"/>
            </a:xfrm>
            <a:custGeom>
              <a:avLst/>
              <a:gdLst>
                <a:gd name="connsiteX0" fmla="*/ 0 w 1375150"/>
                <a:gd name="connsiteY0" fmla="*/ 0 h 1008112"/>
                <a:gd name="connsiteX1" fmla="*/ 1375150 w 1375150"/>
                <a:gd name="connsiteY1" fmla="*/ 0 h 1008112"/>
                <a:gd name="connsiteX2" fmla="*/ 1375150 w 1375150"/>
                <a:gd name="connsiteY2" fmla="*/ 1008112 h 1008112"/>
                <a:gd name="connsiteX3" fmla="*/ 0 w 1375150"/>
                <a:gd name="connsiteY3" fmla="*/ 1008112 h 1008112"/>
                <a:gd name="connsiteX4" fmla="*/ 0 w 1375150"/>
                <a:gd name="connsiteY4" fmla="*/ 0 h 1008112"/>
                <a:gd name="connsiteX0-1" fmla="*/ 4252 w 1379402"/>
                <a:gd name="connsiteY0-2" fmla="*/ 0 h 1008112"/>
                <a:gd name="connsiteX1-3" fmla="*/ 1379402 w 1379402"/>
                <a:gd name="connsiteY1-4" fmla="*/ 0 h 1008112"/>
                <a:gd name="connsiteX2-5" fmla="*/ 1379402 w 1379402"/>
                <a:gd name="connsiteY2-6" fmla="*/ 1008112 h 1008112"/>
                <a:gd name="connsiteX3-7" fmla="*/ 4252 w 1379402"/>
                <a:gd name="connsiteY3-8" fmla="*/ 1008112 h 1008112"/>
                <a:gd name="connsiteX4-9" fmla="*/ 0 w 1379402"/>
                <a:gd name="connsiteY4-10" fmla="*/ 507464 h 1008112"/>
                <a:gd name="connsiteX5" fmla="*/ 4252 w 1379402"/>
                <a:gd name="connsiteY5" fmla="*/ 0 h 1008112"/>
                <a:gd name="connsiteX0-11" fmla="*/ 5 w 1375155"/>
                <a:gd name="connsiteY0-12" fmla="*/ 0 h 1008112"/>
                <a:gd name="connsiteX1-13" fmla="*/ 1375155 w 1375155"/>
                <a:gd name="connsiteY1-14" fmla="*/ 0 h 1008112"/>
                <a:gd name="connsiteX2-15" fmla="*/ 1375155 w 1375155"/>
                <a:gd name="connsiteY2-16" fmla="*/ 1008112 h 1008112"/>
                <a:gd name="connsiteX3-17" fmla="*/ 5 w 1375155"/>
                <a:gd name="connsiteY3-18" fmla="*/ 1008112 h 1008112"/>
                <a:gd name="connsiteX4-19" fmla="*/ 353893 w 1375155"/>
                <a:gd name="connsiteY4-20" fmla="*/ 515084 h 1008112"/>
                <a:gd name="connsiteX5-21" fmla="*/ 5 w 1375155"/>
                <a:gd name="connsiteY5-22" fmla="*/ 0 h 1008112"/>
                <a:gd name="connsiteX0-23" fmla="*/ 5 w 1375155"/>
                <a:gd name="connsiteY0-24" fmla="*/ 0 h 1008112"/>
                <a:gd name="connsiteX1-25" fmla="*/ 1375155 w 1375155"/>
                <a:gd name="connsiteY1-26" fmla="*/ 0 h 1008112"/>
                <a:gd name="connsiteX2-27" fmla="*/ 1375155 w 1375155"/>
                <a:gd name="connsiteY2-28" fmla="*/ 1008112 h 1008112"/>
                <a:gd name="connsiteX3-29" fmla="*/ 5 w 1375155"/>
                <a:gd name="connsiteY3-30" fmla="*/ 1008112 h 1008112"/>
                <a:gd name="connsiteX4-31" fmla="*/ 353893 w 1375155"/>
                <a:gd name="connsiteY4-32" fmla="*/ 515084 h 1008112"/>
                <a:gd name="connsiteX5-33" fmla="*/ 5 w 1375155"/>
                <a:gd name="connsiteY5-34" fmla="*/ 0 h 1008112"/>
                <a:gd name="connsiteX0-35" fmla="*/ 5 w 1375155"/>
                <a:gd name="connsiteY0-36" fmla="*/ 0 h 1008112"/>
                <a:gd name="connsiteX1-37" fmla="*/ 1375155 w 1375155"/>
                <a:gd name="connsiteY1-38" fmla="*/ 0 h 1008112"/>
                <a:gd name="connsiteX2-39" fmla="*/ 1375155 w 1375155"/>
                <a:gd name="connsiteY2-40" fmla="*/ 1008112 h 1008112"/>
                <a:gd name="connsiteX3-41" fmla="*/ 5 w 1375155"/>
                <a:gd name="connsiteY3-42" fmla="*/ 1008112 h 1008112"/>
                <a:gd name="connsiteX4-43" fmla="*/ 353893 w 1375155"/>
                <a:gd name="connsiteY4-44" fmla="*/ 515084 h 1008112"/>
                <a:gd name="connsiteX5-45" fmla="*/ 5 w 1375155"/>
                <a:gd name="connsiteY5-46" fmla="*/ 0 h 1008112"/>
                <a:gd name="connsiteX0-47" fmla="*/ 5 w 1375155"/>
                <a:gd name="connsiteY0-48" fmla="*/ 0 h 1008112"/>
                <a:gd name="connsiteX1-49" fmla="*/ 1375155 w 1375155"/>
                <a:gd name="connsiteY1-50" fmla="*/ 0 h 1008112"/>
                <a:gd name="connsiteX2-51" fmla="*/ 1375155 w 1375155"/>
                <a:gd name="connsiteY2-52" fmla="*/ 1008112 h 1008112"/>
                <a:gd name="connsiteX3-53" fmla="*/ 5 w 1375155"/>
                <a:gd name="connsiteY3-54" fmla="*/ 1008112 h 1008112"/>
                <a:gd name="connsiteX4-55" fmla="*/ 353893 w 1375155"/>
                <a:gd name="connsiteY4-56" fmla="*/ 515084 h 1008112"/>
                <a:gd name="connsiteX5-57" fmla="*/ 5 w 1375155"/>
                <a:gd name="connsiteY5-58" fmla="*/ 0 h 1008112"/>
                <a:gd name="connsiteX0-59" fmla="*/ 0 w 1375150"/>
                <a:gd name="connsiteY0-60" fmla="*/ 0 h 1008112"/>
                <a:gd name="connsiteX1-61" fmla="*/ 1375150 w 1375150"/>
                <a:gd name="connsiteY1-62" fmla="*/ 0 h 1008112"/>
                <a:gd name="connsiteX2-63" fmla="*/ 1375150 w 1375150"/>
                <a:gd name="connsiteY2-64" fmla="*/ 1008112 h 1008112"/>
                <a:gd name="connsiteX3-65" fmla="*/ 0 w 1375150"/>
                <a:gd name="connsiteY3-66" fmla="*/ 1008112 h 1008112"/>
                <a:gd name="connsiteX4-67" fmla="*/ 353888 w 1375150"/>
                <a:gd name="connsiteY4-68" fmla="*/ 515084 h 1008112"/>
                <a:gd name="connsiteX5-69" fmla="*/ 0 w 1375150"/>
                <a:gd name="connsiteY5-70" fmla="*/ 0 h 1008112"/>
                <a:gd name="connsiteX0-71" fmla="*/ 0 w 1375150"/>
                <a:gd name="connsiteY0-72" fmla="*/ 0 h 1008112"/>
                <a:gd name="connsiteX1-73" fmla="*/ 1375150 w 1375150"/>
                <a:gd name="connsiteY1-74" fmla="*/ 0 h 1008112"/>
                <a:gd name="connsiteX2-75" fmla="*/ 1375150 w 1375150"/>
                <a:gd name="connsiteY2-76" fmla="*/ 1008112 h 1008112"/>
                <a:gd name="connsiteX3-77" fmla="*/ 0 w 1375150"/>
                <a:gd name="connsiteY3-78" fmla="*/ 1008112 h 1008112"/>
                <a:gd name="connsiteX4-79" fmla="*/ 353888 w 1375150"/>
                <a:gd name="connsiteY4-80" fmla="*/ 515084 h 1008112"/>
                <a:gd name="connsiteX5-81" fmla="*/ 0 w 1375150"/>
                <a:gd name="connsiteY5-82" fmla="*/ 0 h 1008112"/>
              </a:gdLst>
              <a:ahLst/>
              <a:cxnLst>
                <a:cxn ang="0">
                  <a:pos x="connsiteX0-71" y="connsiteY0-72"/>
                </a:cxn>
                <a:cxn ang="0">
                  <a:pos x="connsiteX1-73" y="connsiteY1-74"/>
                </a:cxn>
                <a:cxn ang="0">
                  <a:pos x="connsiteX2-75" y="connsiteY2-76"/>
                </a:cxn>
                <a:cxn ang="0">
                  <a:pos x="connsiteX3-77" y="connsiteY3-78"/>
                </a:cxn>
                <a:cxn ang="0">
                  <a:pos x="connsiteX4-79" y="connsiteY4-80"/>
                </a:cxn>
                <a:cxn ang="0">
                  <a:pos x="connsiteX5-81" y="connsiteY5-82"/>
                </a:cxn>
              </a:cxnLst>
              <a:rect l="l" t="t" r="r" b="b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9@|5FFC:16777215|FBC:16777215|LFC:10661574|LBC:16777215"/>
            <p:cNvSpPr/>
            <p:nvPr userDrawn="1"/>
          </p:nvSpPr>
          <p:spPr>
            <a:xfrm>
              <a:off x="1600848" y="2545479"/>
              <a:ext cx="354120" cy="865095"/>
            </a:xfrm>
            <a:custGeom>
              <a:avLst/>
              <a:gdLst>
                <a:gd name="connsiteX0" fmla="*/ 0 w 1375150"/>
                <a:gd name="connsiteY0" fmla="*/ 0 h 1008112"/>
                <a:gd name="connsiteX1" fmla="*/ 1375150 w 1375150"/>
                <a:gd name="connsiteY1" fmla="*/ 0 h 1008112"/>
                <a:gd name="connsiteX2" fmla="*/ 1375150 w 1375150"/>
                <a:gd name="connsiteY2" fmla="*/ 1008112 h 1008112"/>
                <a:gd name="connsiteX3" fmla="*/ 0 w 1375150"/>
                <a:gd name="connsiteY3" fmla="*/ 1008112 h 1008112"/>
                <a:gd name="connsiteX4" fmla="*/ 0 w 1375150"/>
                <a:gd name="connsiteY4" fmla="*/ 0 h 1008112"/>
                <a:gd name="connsiteX0-1" fmla="*/ 4252 w 1379402"/>
                <a:gd name="connsiteY0-2" fmla="*/ 0 h 1008112"/>
                <a:gd name="connsiteX1-3" fmla="*/ 1379402 w 1379402"/>
                <a:gd name="connsiteY1-4" fmla="*/ 0 h 1008112"/>
                <a:gd name="connsiteX2-5" fmla="*/ 1379402 w 1379402"/>
                <a:gd name="connsiteY2-6" fmla="*/ 1008112 h 1008112"/>
                <a:gd name="connsiteX3-7" fmla="*/ 4252 w 1379402"/>
                <a:gd name="connsiteY3-8" fmla="*/ 1008112 h 1008112"/>
                <a:gd name="connsiteX4-9" fmla="*/ 0 w 1379402"/>
                <a:gd name="connsiteY4-10" fmla="*/ 507464 h 1008112"/>
                <a:gd name="connsiteX5" fmla="*/ 4252 w 1379402"/>
                <a:gd name="connsiteY5" fmla="*/ 0 h 1008112"/>
                <a:gd name="connsiteX0-11" fmla="*/ 5 w 1375155"/>
                <a:gd name="connsiteY0-12" fmla="*/ 0 h 1008112"/>
                <a:gd name="connsiteX1-13" fmla="*/ 1375155 w 1375155"/>
                <a:gd name="connsiteY1-14" fmla="*/ 0 h 1008112"/>
                <a:gd name="connsiteX2-15" fmla="*/ 1375155 w 1375155"/>
                <a:gd name="connsiteY2-16" fmla="*/ 1008112 h 1008112"/>
                <a:gd name="connsiteX3-17" fmla="*/ 5 w 1375155"/>
                <a:gd name="connsiteY3-18" fmla="*/ 1008112 h 1008112"/>
                <a:gd name="connsiteX4-19" fmla="*/ 353893 w 1375155"/>
                <a:gd name="connsiteY4-20" fmla="*/ 515084 h 1008112"/>
                <a:gd name="connsiteX5-21" fmla="*/ 5 w 1375155"/>
                <a:gd name="connsiteY5-22" fmla="*/ 0 h 1008112"/>
                <a:gd name="connsiteX0-23" fmla="*/ 5 w 1375155"/>
                <a:gd name="connsiteY0-24" fmla="*/ 0 h 1008112"/>
                <a:gd name="connsiteX1-25" fmla="*/ 1375155 w 1375155"/>
                <a:gd name="connsiteY1-26" fmla="*/ 0 h 1008112"/>
                <a:gd name="connsiteX2-27" fmla="*/ 1375155 w 1375155"/>
                <a:gd name="connsiteY2-28" fmla="*/ 1008112 h 1008112"/>
                <a:gd name="connsiteX3-29" fmla="*/ 5 w 1375155"/>
                <a:gd name="connsiteY3-30" fmla="*/ 1008112 h 1008112"/>
                <a:gd name="connsiteX4-31" fmla="*/ 353893 w 1375155"/>
                <a:gd name="connsiteY4-32" fmla="*/ 515084 h 1008112"/>
                <a:gd name="connsiteX5-33" fmla="*/ 5 w 1375155"/>
                <a:gd name="connsiteY5-34" fmla="*/ 0 h 1008112"/>
                <a:gd name="connsiteX0-35" fmla="*/ 5 w 1375155"/>
                <a:gd name="connsiteY0-36" fmla="*/ 0 h 1008112"/>
                <a:gd name="connsiteX1-37" fmla="*/ 1375155 w 1375155"/>
                <a:gd name="connsiteY1-38" fmla="*/ 0 h 1008112"/>
                <a:gd name="connsiteX2-39" fmla="*/ 1375155 w 1375155"/>
                <a:gd name="connsiteY2-40" fmla="*/ 1008112 h 1008112"/>
                <a:gd name="connsiteX3-41" fmla="*/ 5 w 1375155"/>
                <a:gd name="connsiteY3-42" fmla="*/ 1008112 h 1008112"/>
                <a:gd name="connsiteX4-43" fmla="*/ 353893 w 1375155"/>
                <a:gd name="connsiteY4-44" fmla="*/ 515084 h 1008112"/>
                <a:gd name="connsiteX5-45" fmla="*/ 5 w 1375155"/>
                <a:gd name="connsiteY5-46" fmla="*/ 0 h 1008112"/>
                <a:gd name="connsiteX0-47" fmla="*/ 5 w 1375155"/>
                <a:gd name="connsiteY0-48" fmla="*/ 0 h 1008112"/>
                <a:gd name="connsiteX1-49" fmla="*/ 1375155 w 1375155"/>
                <a:gd name="connsiteY1-50" fmla="*/ 0 h 1008112"/>
                <a:gd name="connsiteX2-51" fmla="*/ 1375155 w 1375155"/>
                <a:gd name="connsiteY2-52" fmla="*/ 1008112 h 1008112"/>
                <a:gd name="connsiteX3-53" fmla="*/ 5 w 1375155"/>
                <a:gd name="connsiteY3-54" fmla="*/ 1008112 h 1008112"/>
                <a:gd name="connsiteX4-55" fmla="*/ 353893 w 1375155"/>
                <a:gd name="connsiteY4-56" fmla="*/ 515084 h 1008112"/>
                <a:gd name="connsiteX5-57" fmla="*/ 5 w 1375155"/>
                <a:gd name="connsiteY5-58" fmla="*/ 0 h 1008112"/>
                <a:gd name="connsiteX0-59" fmla="*/ 0 w 1375150"/>
                <a:gd name="connsiteY0-60" fmla="*/ 0 h 1008112"/>
                <a:gd name="connsiteX1-61" fmla="*/ 1375150 w 1375150"/>
                <a:gd name="connsiteY1-62" fmla="*/ 0 h 1008112"/>
                <a:gd name="connsiteX2-63" fmla="*/ 1375150 w 1375150"/>
                <a:gd name="connsiteY2-64" fmla="*/ 1008112 h 1008112"/>
                <a:gd name="connsiteX3-65" fmla="*/ 0 w 1375150"/>
                <a:gd name="connsiteY3-66" fmla="*/ 1008112 h 1008112"/>
                <a:gd name="connsiteX4-67" fmla="*/ 353888 w 1375150"/>
                <a:gd name="connsiteY4-68" fmla="*/ 515084 h 1008112"/>
                <a:gd name="connsiteX5-69" fmla="*/ 0 w 1375150"/>
                <a:gd name="connsiteY5-70" fmla="*/ 0 h 1008112"/>
                <a:gd name="connsiteX0-71" fmla="*/ 0 w 1375150"/>
                <a:gd name="connsiteY0-72" fmla="*/ 0 h 1008112"/>
                <a:gd name="connsiteX1-73" fmla="*/ 1375150 w 1375150"/>
                <a:gd name="connsiteY1-74" fmla="*/ 0 h 1008112"/>
                <a:gd name="connsiteX2-75" fmla="*/ 1375150 w 1375150"/>
                <a:gd name="connsiteY2-76" fmla="*/ 1008112 h 1008112"/>
                <a:gd name="connsiteX3-77" fmla="*/ 0 w 1375150"/>
                <a:gd name="connsiteY3-78" fmla="*/ 1008112 h 1008112"/>
                <a:gd name="connsiteX4-79" fmla="*/ 353888 w 1375150"/>
                <a:gd name="connsiteY4-80" fmla="*/ 515084 h 1008112"/>
                <a:gd name="connsiteX5-81" fmla="*/ 0 w 1375150"/>
                <a:gd name="connsiteY5-82" fmla="*/ 0 h 1008112"/>
                <a:gd name="connsiteX0-83" fmla="*/ 0 w 1375150"/>
                <a:gd name="connsiteY0-84" fmla="*/ 0 h 1008112"/>
                <a:gd name="connsiteX1-85" fmla="*/ 1375150 w 1375150"/>
                <a:gd name="connsiteY1-86" fmla="*/ 0 h 1008112"/>
                <a:gd name="connsiteX2-87" fmla="*/ 1375150 w 1375150"/>
                <a:gd name="connsiteY2-88" fmla="*/ 1008112 h 1008112"/>
                <a:gd name="connsiteX3-89" fmla="*/ 0 w 1375150"/>
                <a:gd name="connsiteY3-90" fmla="*/ 1008112 h 1008112"/>
                <a:gd name="connsiteX4-91" fmla="*/ 0 w 1375150"/>
                <a:gd name="connsiteY4-92" fmla="*/ 0 h 1008112"/>
                <a:gd name="connsiteX0-93" fmla="*/ 0 w 1375150"/>
                <a:gd name="connsiteY0-94" fmla="*/ 0 h 1521711"/>
                <a:gd name="connsiteX1-95" fmla="*/ 1375150 w 1375150"/>
                <a:gd name="connsiteY1-96" fmla="*/ 0 h 1521711"/>
                <a:gd name="connsiteX2-97" fmla="*/ 1375150 w 1375150"/>
                <a:gd name="connsiteY2-98" fmla="*/ 1008112 h 1521711"/>
                <a:gd name="connsiteX3-99" fmla="*/ 231363 w 1375150"/>
                <a:gd name="connsiteY3-100" fmla="*/ 1521711 h 1521711"/>
                <a:gd name="connsiteX0-101" fmla="*/ 0 w 1375150"/>
                <a:gd name="connsiteY0-102" fmla="*/ 0 h 1521711"/>
                <a:gd name="connsiteX1-103" fmla="*/ 1375150 w 1375150"/>
                <a:gd name="connsiteY1-104" fmla="*/ 0 h 1521711"/>
                <a:gd name="connsiteX2-105" fmla="*/ 1375150 w 1375150"/>
                <a:gd name="connsiteY2-106" fmla="*/ 1008112 h 1521711"/>
                <a:gd name="connsiteX3-107" fmla="*/ 231363 w 1375150"/>
                <a:gd name="connsiteY3-108" fmla="*/ 1521711 h 1521711"/>
                <a:gd name="connsiteX0-109" fmla="*/ 0 w 1375150"/>
                <a:gd name="connsiteY0-110" fmla="*/ 0 h 1521711"/>
                <a:gd name="connsiteX1-111" fmla="*/ 1375150 w 1375150"/>
                <a:gd name="connsiteY1-112" fmla="*/ 0 h 1521711"/>
                <a:gd name="connsiteX2-113" fmla="*/ 1375150 w 1375150"/>
                <a:gd name="connsiteY2-114" fmla="*/ 1008112 h 1521711"/>
                <a:gd name="connsiteX3-115" fmla="*/ 113882 w 1375150"/>
                <a:gd name="connsiteY3-116" fmla="*/ 993817 h 1521711"/>
                <a:gd name="connsiteX4-117" fmla="*/ 231363 w 1375150"/>
                <a:gd name="connsiteY4-118" fmla="*/ 1521711 h 1521711"/>
                <a:gd name="connsiteX0-119" fmla="*/ 0 w 1375150"/>
                <a:gd name="connsiteY0-120" fmla="*/ 0 h 1055147"/>
                <a:gd name="connsiteX1-121" fmla="*/ 1375150 w 1375150"/>
                <a:gd name="connsiteY1-122" fmla="*/ 0 h 1055147"/>
                <a:gd name="connsiteX2-123" fmla="*/ 1375150 w 1375150"/>
                <a:gd name="connsiteY2-124" fmla="*/ 1008112 h 1055147"/>
                <a:gd name="connsiteX3-125" fmla="*/ 113882 w 1375150"/>
                <a:gd name="connsiteY3-126" fmla="*/ 993817 h 1055147"/>
                <a:gd name="connsiteX0-127" fmla="*/ 0 w 1375150"/>
                <a:gd name="connsiteY0-128" fmla="*/ 0 h 1008112"/>
                <a:gd name="connsiteX1-129" fmla="*/ 1375150 w 1375150"/>
                <a:gd name="connsiteY1-130" fmla="*/ 0 h 1008112"/>
                <a:gd name="connsiteX2-131" fmla="*/ 1375150 w 1375150"/>
                <a:gd name="connsiteY2-132" fmla="*/ 1008112 h 1008112"/>
                <a:gd name="connsiteX3-133" fmla="*/ 113882 w 1375150"/>
                <a:gd name="connsiteY3-134" fmla="*/ 993817 h 1008112"/>
                <a:gd name="connsiteX0-135" fmla="*/ 0 w 1375150"/>
                <a:gd name="connsiteY0-136" fmla="*/ 0 h 1008112"/>
                <a:gd name="connsiteX1-137" fmla="*/ 1375150 w 1375150"/>
                <a:gd name="connsiteY1-138" fmla="*/ 0 h 1008112"/>
                <a:gd name="connsiteX2-139" fmla="*/ 1375150 w 1375150"/>
                <a:gd name="connsiteY2-140" fmla="*/ 1008112 h 1008112"/>
                <a:gd name="connsiteX3-141" fmla="*/ 5852 w 1375150"/>
                <a:gd name="connsiteY3-142" fmla="*/ 953848 h 1008112"/>
                <a:gd name="connsiteX0-143" fmla="*/ 0 w 1375150"/>
                <a:gd name="connsiteY0-144" fmla="*/ 0 h 1033786"/>
                <a:gd name="connsiteX1-145" fmla="*/ 1375150 w 1375150"/>
                <a:gd name="connsiteY1-146" fmla="*/ 0 h 1033786"/>
                <a:gd name="connsiteX2-147" fmla="*/ 1375150 w 1375150"/>
                <a:gd name="connsiteY2-148" fmla="*/ 1008112 h 1033786"/>
                <a:gd name="connsiteX3-149" fmla="*/ 5852 w 1375150"/>
                <a:gd name="connsiteY3-150" fmla="*/ 1033786 h 1033786"/>
              </a:gdLst>
              <a:ahLst/>
              <a:cxnLst>
                <a:cxn ang="0">
                  <a:pos x="connsiteX0-143" y="connsiteY0-144"/>
                </a:cxn>
                <a:cxn ang="0">
                  <a:pos x="connsiteX1-145" y="connsiteY1-146"/>
                </a:cxn>
                <a:cxn ang="0">
                  <a:pos x="connsiteX2-147" y="connsiteY2-148"/>
                </a:cxn>
                <a:cxn ang="0">
                  <a:pos x="connsiteX3-149" y="connsiteY3-150"/>
                </a:cxn>
              </a:cxnLst>
              <a:rect l="l" t="t" r="r" b="b"/>
              <a:pathLst>
                <a:path w="1375150" h="1033786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5852" y="1033786"/>
                  </a:lnTo>
                </a:path>
              </a:pathLst>
            </a:custGeom>
            <a:noFill/>
            <a:ln w="19050">
              <a:solidFill>
                <a:srgbClr val="DDDDD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13@|5FFC:2500134|FBC:16777215|LFC:16777215|LBC:16777215"/>
            <p:cNvSpPr/>
            <p:nvPr userDrawn="1"/>
          </p:nvSpPr>
          <p:spPr>
            <a:xfrm>
              <a:off x="1731730" y="3166225"/>
              <a:ext cx="234886" cy="391589"/>
            </a:xfrm>
            <a:custGeom>
              <a:avLst/>
              <a:gdLst>
                <a:gd name="connsiteX0" fmla="*/ 0 w 385137"/>
                <a:gd name="connsiteY0" fmla="*/ 0 h 265112"/>
                <a:gd name="connsiteX1" fmla="*/ 385137 w 385137"/>
                <a:gd name="connsiteY1" fmla="*/ 0 h 265112"/>
                <a:gd name="connsiteX2" fmla="*/ 385137 w 385137"/>
                <a:gd name="connsiteY2" fmla="*/ 265112 h 265112"/>
                <a:gd name="connsiteX3" fmla="*/ 0 w 385137"/>
                <a:gd name="connsiteY3" fmla="*/ 265112 h 265112"/>
                <a:gd name="connsiteX4" fmla="*/ 0 w 385137"/>
                <a:gd name="connsiteY4" fmla="*/ 0 h 265112"/>
                <a:gd name="connsiteX0-1" fmla="*/ 0 w 385137"/>
                <a:gd name="connsiteY0-2" fmla="*/ 0 h 265112"/>
                <a:gd name="connsiteX1-3" fmla="*/ 385137 w 385137"/>
                <a:gd name="connsiteY1-4" fmla="*/ 0 h 265112"/>
                <a:gd name="connsiteX2-5" fmla="*/ 385137 w 385137"/>
                <a:gd name="connsiteY2-6" fmla="*/ 265112 h 265112"/>
                <a:gd name="connsiteX3-7" fmla="*/ 0 w 385137"/>
                <a:gd name="connsiteY3-8" fmla="*/ 0 h 2651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@|5FFC:6382299|FBC:16777215|LFC:16777215|LBC:16777215"/>
            <p:cNvSpPr/>
            <p:nvPr userDrawn="1"/>
          </p:nvSpPr>
          <p:spPr>
            <a:xfrm flipH="1">
              <a:off x="10231244" y="2372333"/>
              <a:ext cx="469179" cy="1181055"/>
            </a:xfrm>
            <a:custGeom>
              <a:avLst/>
              <a:gdLst>
                <a:gd name="connsiteX0" fmla="*/ 0 w 1375150"/>
                <a:gd name="connsiteY0" fmla="*/ 0 h 1008112"/>
                <a:gd name="connsiteX1" fmla="*/ 1375150 w 1375150"/>
                <a:gd name="connsiteY1" fmla="*/ 0 h 1008112"/>
                <a:gd name="connsiteX2" fmla="*/ 1375150 w 1375150"/>
                <a:gd name="connsiteY2" fmla="*/ 1008112 h 1008112"/>
                <a:gd name="connsiteX3" fmla="*/ 0 w 1375150"/>
                <a:gd name="connsiteY3" fmla="*/ 1008112 h 1008112"/>
                <a:gd name="connsiteX4" fmla="*/ 0 w 1375150"/>
                <a:gd name="connsiteY4" fmla="*/ 0 h 1008112"/>
                <a:gd name="connsiteX0-1" fmla="*/ 4252 w 1379402"/>
                <a:gd name="connsiteY0-2" fmla="*/ 0 h 1008112"/>
                <a:gd name="connsiteX1-3" fmla="*/ 1379402 w 1379402"/>
                <a:gd name="connsiteY1-4" fmla="*/ 0 h 1008112"/>
                <a:gd name="connsiteX2-5" fmla="*/ 1379402 w 1379402"/>
                <a:gd name="connsiteY2-6" fmla="*/ 1008112 h 1008112"/>
                <a:gd name="connsiteX3-7" fmla="*/ 4252 w 1379402"/>
                <a:gd name="connsiteY3-8" fmla="*/ 1008112 h 1008112"/>
                <a:gd name="connsiteX4-9" fmla="*/ 0 w 1379402"/>
                <a:gd name="connsiteY4-10" fmla="*/ 507464 h 1008112"/>
                <a:gd name="connsiteX5" fmla="*/ 4252 w 1379402"/>
                <a:gd name="connsiteY5" fmla="*/ 0 h 1008112"/>
                <a:gd name="connsiteX0-11" fmla="*/ 5 w 1375155"/>
                <a:gd name="connsiteY0-12" fmla="*/ 0 h 1008112"/>
                <a:gd name="connsiteX1-13" fmla="*/ 1375155 w 1375155"/>
                <a:gd name="connsiteY1-14" fmla="*/ 0 h 1008112"/>
                <a:gd name="connsiteX2-15" fmla="*/ 1375155 w 1375155"/>
                <a:gd name="connsiteY2-16" fmla="*/ 1008112 h 1008112"/>
                <a:gd name="connsiteX3-17" fmla="*/ 5 w 1375155"/>
                <a:gd name="connsiteY3-18" fmla="*/ 1008112 h 1008112"/>
                <a:gd name="connsiteX4-19" fmla="*/ 353893 w 1375155"/>
                <a:gd name="connsiteY4-20" fmla="*/ 515084 h 1008112"/>
                <a:gd name="connsiteX5-21" fmla="*/ 5 w 1375155"/>
                <a:gd name="connsiteY5-22" fmla="*/ 0 h 1008112"/>
                <a:gd name="connsiteX0-23" fmla="*/ 5 w 1375155"/>
                <a:gd name="connsiteY0-24" fmla="*/ 0 h 1008112"/>
                <a:gd name="connsiteX1-25" fmla="*/ 1375155 w 1375155"/>
                <a:gd name="connsiteY1-26" fmla="*/ 0 h 1008112"/>
                <a:gd name="connsiteX2-27" fmla="*/ 1375155 w 1375155"/>
                <a:gd name="connsiteY2-28" fmla="*/ 1008112 h 1008112"/>
                <a:gd name="connsiteX3-29" fmla="*/ 5 w 1375155"/>
                <a:gd name="connsiteY3-30" fmla="*/ 1008112 h 1008112"/>
                <a:gd name="connsiteX4-31" fmla="*/ 353893 w 1375155"/>
                <a:gd name="connsiteY4-32" fmla="*/ 515084 h 1008112"/>
                <a:gd name="connsiteX5-33" fmla="*/ 5 w 1375155"/>
                <a:gd name="connsiteY5-34" fmla="*/ 0 h 1008112"/>
                <a:gd name="connsiteX0-35" fmla="*/ 5 w 1375155"/>
                <a:gd name="connsiteY0-36" fmla="*/ 0 h 1008112"/>
                <a:gd name="connsiteX1-37" fmla="*/ 1375155 w 1375155"/>
                <a:gd name="connsiteY1-38" fmla="*/ 0 h 1008112"/>
                <a:gd name="connsiteX2-39" fmla="*/ 1375155 w 1375155"/>
                <a:gd name="connsiteY2-40" fmla="*/ 1008112 h 1008112"/>
                <a:gd name="connsiteX3-41" fmla="*/ 5 w 1375155"/>
                <a:gd name="connsiteY3-42" fmla="*/ 1008112 h 1008112"/>
                <a:gd name="connsiteX4-43" fmla="*/ 353893 w 1375155"/>
                <a:gd name="connsiteY4-44" fmla="*/ 515084 h 1008112"/>
                <a:gd name="connsiteX5-45" fmla="*/ 5 w 1375155"/>
                <a:gd name="connsiteY5-46" fmla="*/ 0 h 1008112"/>
                <a:gd name="connsiteX0-47" fmla="*/ 5 w 1375155"/>
                <a:gd name="connsiteY0-48" fmla="*/ 0 h 1008112"/>
                <a:gd name="connsiteX1-49" fmla="*/ 1375155 w 1375155"/>
                <a:gd name="connsiteY1-50" fmla="*/ 0 h 1008112"/>
                <a:gd name="connsiteX2-51" fmla="*/ 1375155 w 1375155"/>
                <a:gd name="connsiteY2-52" fmla="*/ 1008112 h 1008112"/>
                <a:gd name="connsiteX3-53" fmla="*/ 5 w 1375155"/>
                <a:gd name="connsiteY3-54" fmla="*/ 1008112 h 1008112"/>
                <a:gd name="connsiteX4-55" fmla="*/ 353893 w 1375155"/>
                <a:gd name="connsiteY4-56" fmla="*/ 515084 h 1008112"/>
                <a:gd name="connsiteX5-57" fmla="*/ 5 w 1375155"/>
                <a:gd name="connsiteY5-58" fmla="*/ 0 h 1008112"/>
                <a:gd name="connsiteX0-59" fmla="*/ 0 w 1375150"/>
                <a:gd name="connsiteY0-60" fmla="*/ 0 h 1008112"/>
                <a:gd name="connsiteX1-61" fmla="*/ 1375150 w 1375150"/>
                <a:gd name="connsiteY1-62" fmla="*/ 0 h 1008112"/>
                <a:gd name="connsiteX2-63" fmla="*/ 1375150 w 1375150"/>
                <a:gd name="connsiteY2-64" fmla="*/ 1008112 h 1008112"/>
                <a:gd name="connsiteX3-65" fmla="*/ 0 w 1375150"/>
                <a:gd name="connsiteY3-66" fmla="*/ 1008112 h 1008112"/>
                <a:gd name="connsiteX4-67" fmla="*/ 353888 w 1375150"/>
                <a:gd name="connsiteY4-68" fmla="*/ 515084 h 1008112"/>
                <a:gd name="connsiteX5-69" fmla="*/ 0 w 1375150"/>
                <a:gd name="connsiteY5-70" fmla="*/ 0 h 1008112"/>
                <a:gd name="connsiteX0-71" fmla="*/ 0 w 1375150"/>
                <a:gd name="connsiteY0-72" fmla="*/ 0 h 1008112"/>
                <a:gd name="connsiteX1-73" fmla="*/ 1375150 w 1375150"/>
                <a:gd name="connsiteY1-74" fmla="*/ 0 h 1008112"/>
                <a:gd name="connsiteX2-75" fmla="*/ 1375150 w 1375150"/>
                <a:gd name="connsiteY2-76" fmla="*/ 1008112 h 1008112"/>
                <a:gd name="connsiteX3-77" fmla="*/ 0 w 1375150"/>
                <a:gd name="connsiteY3-78" fmla="*/ 1008112 h 1008112"/>
                <a:gd name="connsiteX4-79" fmla="*/ 353888 w 1375150"/>
                <a:gd name="connsiteY4-80" fmla="*/ 515084 h 1008112"/>
                <a:gd name="connsiteX5-81" fmla="*/ 0 w 1375150"/>
                <a:gd name="connsiteY5-82" fmla="*/ 0 h 1008112"/>
              </a:gdLst>
              <a:ahLst/>
              <a:cxnLst>
                <a:cxn ang="0">
                  <a:pos x="connsiteX0-71" y="connsiteY0-72"/>
                </a:cxn>
                <a:cxn ang="0">
                  <a:pos x="connsiteX1-73" y="connsiteY1-74"/>
                </a:cxn>
                <a:cxn ang="0">
                  <a:pos x="connsiteX2-75" y="connsiteY2-76"/>
                </a:cxn>
                <a:cxn ang="0">
                  <a:pos x="connsiteX3-77" y="connsiteY3-78"/>
                </a:cxn>
                <a:cxn ang="0">
                  <a:pos x="connsiteX4-79" y="connsiteY4-80"/>
                </a:cxn>
                <a:cxn ang="0">
                  <a:pos x="connsiteX5-81" y="connsiteY5-82"/>
                </a:cxn>
              </a:cxnLst>
              <a:rect l="l" t="t" r="r" b="b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9@|5FFC:16777215|FBC:16777215|LFC:10661574|LBC:16777215"/>
            <p:cNvSpPr/>
            <p:nvPr userDrawn="1"/>
          </p:nvSpPr>
          <p:spPr>
            <a:xfrm flipH="1">
              <a:off x="10237032" y="2541053"/>
              <a:ext cx="354120" cy="865095"/>
            </a:xfrm>
            <a:custGeom>
              <a:avLst/>
              <a:gdLst>
                <a:gd name="connsiteX0" fmla="*/ 0 w 1375150"/>
                <a:gd name="connsiteY0" fmla="*/ 0 h 1008112"/>
                <a:gd name="connsiteX1" fmla="*/ 1375150 w 1375150"/>
                <a:gd name="connsiteY1" fmla="*/ 0 h 1008112"/>
                <a:gd name="connsiteX2" fmla="*/ 1375150 w 1375150"/>
                <a:gd name="connsiteY2" fmla="*/ 1008112 h 1008112"/>
                <a:gd name="connsiteX3" fmla="*/ 0 w 1375150"/>
                <a:gd name="connsiteY3" fmla="*/ 1008112 h 1008112"/>
                <a:gd name="connsiteX4" fmla="*/ 0 w 1375150"/>
                <a:gd name="connsiteY4" fmla="*/ 0 h 1008112"/>
                <a:gd name="connsiteX0-1" fmla="*/ 4252 w 1379402"/>
                <a:gd name="connsiteY0-2" fmla="*/ 0 h 1008112"/>
                <a:gd name="connsiteX1-3" fmla="*/ 1379402 w 1379402"/>
                <a:gd name="connsiteY1-4" fmla="*/ 0 h 1008112"/>
                <a:gd name="connsiteX2-5" fmla="*/ 1379402 w 1379402"/>
                <a:gd name="connsiteY2-6" fmla="*/ 1008112 h 1008112"/>
                <a:gd name="connsiteX3-7" fmla="*/ 4252 w 1379402"/>
                <a:gd name="connsiteY3-8" fmla="*/ 1008112 h 1008112"/>
                <a:gd name="connsiteX4-9" fmla="*/ 0 w 1379402"/>
                <a:gd name="connsiteY4-10" fmla="*/ 507464 h 1008112"/>
                <a:gd name="connsiteX5" fmla="*/ 4252 w 1379402"/>
                <a:gd name="connsiteY5" fmla="*/ 0 h 1008112"/>
                <a:gd name="connsiteX0-11" fmla="*/ 5 w 1375155"/>
                <a:gd name="connsiteY0-12" fmla="*/ 0 h 1008112"/>
                <a:gd name="connsiteX1-13" fmla="*/ 1375155 w 1375155"/>
                <a:gd name="connsiteY1-14" fmla="*/ 0 h 1008112"/>
                <a:gd name="connsiteX2-15" fmla="*/ 1375155 w 1375155"/>
                <a:gd name="connsiteY2-16" fmla="*/ 1008112 h 1008112"/>
                <a:gd name="connsiteX3-17" fmla="*/ 5 w 1375155"/>
                <a:gd name="connsiteY3-18" fmla="*/ 1008112 h 1008112"/>
                <a:gd name="connsiteX4-19" fmla="*/ 353893 w 1375155"/>
                <a:gd name="connsiteY4-20" fmla="*/ 515084 h 1008112"/>
                <a:gd name="connsiteX5-21" fmla="*/ 5 w 1375155"/>
                <a:gd name="connsiteY5-22" fmla="*/ 0 h 1008112"/>
                <a:gd name="connsiteX0-23" fmla="*/ 5 w 1375155"/>
                <a:gd name="connsiteY0-24" fmla="*/ 0 h 1008112"/>
                <a:gd name="connsiteX1-25" fmla="*/ 1375155 w 1375155"/>
                <a:gd name="connsiteY1-26" fmla="*/ 0 h 1008112"/>
                <a:gd name="connsiteX2-27" fmla="*/ 1375155 w 1375155"/>
                <a:gd name="connsiteY2-28" fmla="*/ 1008112 h 1008112"/>
                <a:gd name="connsiteX3-29" fmla="*/ 5 w 1375155"/>
                <a:gd name="connsiteY3-30" fmla="*/ 1008112 h 1008112"/>
                <a:gd name="connsiteX4-31" fmla="*/ 353893 w 1375155"/>
                <a:gd name="connsiteY4-32" fmla="*/ 515084 h 1008112"/>
                <a:gd name="connsiteX5-33" fmla="*/ 5 w 1375155"/>
                <a:gd name="connsiteY5-34" fmla="*/ 0 h 1008112"/>
                <a:gd name="connsiteX0-35" fmla="*/ 5 w 1375155"/>
                <a:gd name="connsiteY0-36" fmla="*/ 0 h 1008112"/>
                <a:gd name="connsiteX1-37" fmla="*/ 1375155 w 1375155"/>
                <a:gd name="connsiteY1-38" fmla="*/ 0 h 1008112"/>
                <a:gd name="connsiteX2-39" fmla="*/ 1375155 w 1375155"/>
                <a:gd name="connsiteY2-40" fmla="*/ 1008112 h 1008112"/>
                <a:gd name="connsiteX3-41" fmla="*/ 5 w 1375155"/>
                <a:gd name="connsiteY3-42" fmla="*/ 1008112 h 1008112"/>
                <a:gd name="connsiteX4-43" fmla="*/ 353893 w 1375155"/>
                <a:gd name="connsiteY4-44" fmla="*/ 515084 h 1008112"/>
                <a:gd name="connsiteX5-45" fmla="*/ 5 w 1375155"/>
                <a:gd name="connsiteY5-46" fmla="*/ 0 h 1008112"/>
                <a:gd name="connsiteX0-47" fmla="*/ 5 w 1375155"/>
                <a:gd name="connsiteY0-48" fmla="*/ 0 h 1008112"/>
                <a:gd name="connsiteX1-49" fmla="*/ 1375155 w 1375155"/>
                <a:gd name="connsiteY1-50" fmla="*/ 0 h 1008112"/>
                <a:gd name="connsiteX2-51" fmla="*/ 1375155 w 1375155"/>
                <a:gd name="connsiteY2-52" fmla="*/ 1008112 h 1008112"/>
                <a:gd name="connsiteX3-53" fmla="*/ 5 w 1375155"/>
                <a:gd name="connsiteY3-54" fmla="*/ 1008112 h 1008112"/>
                <a:gd name="connsiteX4-55" fmla="*/ 353893 w 1375155"/>
                <a:gd name="connsiteY4-56" fmla="*/ 515084 h 1008112"/>
                <a:gd name="connsiteX5-57" fmla="*/ 5 w 1375155"/>
                <a:gd name="connsiteY5-58" fmla="*/ 0 h 1008112"/>
                <a:gd name="connsiteX0-59" fmla="*/ 0 w 1375150"/>
                <a:gd name="connsiteY0-60" fmla="*/ 0 h 1008112"/>
                <a:gd name="connsiteX1-61" fmla="*/ 1375150 w 1375150"/>
                <a:gd name="connsiteY1-62" fmla="*/ 0 h 1008112"/>
                <a:gd name="connsiteX2-63" fmla="*/ 1375150 w 1375150"/>
                <a:gd name="connsiteY2-64" fmla="*/ 1008112 h 1008112"/>
                <a:gd name="connsiteX3-65" fmla="*/ 0 w 1375150"/>
                <a:gd name="connsiteY3-66" fmla="*/ 1008112 h 1008112"/>
                <a:gd name="connsiteX4-67" fmla="*/ 353888 w 1375150"/>
                <a:gd name="connsiteY4-68" fmla="*/ 515084 h 1008112"/>
                <a:gd name="connsiteX5-69" fmla="*/ 0 w 1375150"/>
                <a:gd name="connsiteY5-70" fmla="*/ 0 h 1008112"/>
                <a:gd name="connsiteX0-71" fmla="*/ 0 w 1375150"/>
                <a:gd name="connsiteY0-72" fmla="*/ 0 h 1008112"/>
                <a:gd name="connsiteX1-73" fmla="*/ 1375150 w 1375150"/>
                <a:gd name="connsiteY1-74" fmla="*/ 0 h 1008112"/>
                <a:gd name="connsiteX2-75" fmla="*/ 1375150 w 1375150"/>
                <a:gd name="connsiteY2-76" fmla="*/ 1008112 h 1008112"/>
                <a:gd name="connsiteX3-77" fmla="*/ 0 w 1375150"/>
                <a:gd name="connsiteY3-78" fmla="*/ 1008112 h 1008112"/>
                <a:gd name="connsiteX4-79" fmla="*/ 353888 w 1375150"/>
                <a:gd name="connsiteY4-80" fmla="*/ 515084 h 1008112"/>
                <a:gd name="connsiteX5-81" fmla="*/ 0 w 1375150"/>
                <a:gd name="connsiteY5-82" fmla="*/ 0 h 1008112"/>
                <a:gd name="connsiteX0-83" fmla="*/ 0 w 1375150"/>
                <a:gd name="connsiteY0-84" fmla="*/ 0 h 1008112"/>
                <a:gd name="connsiteX1-85" fmla="*/ 1375150 w 1375150"/>
                <a:gd name="connsiteY1-86" fmla="*/ 0 h 1008112"/>
                <a:gd name="connsiteX2-87" fmla="*/ 1375150 w 1375150"/>
                <a:gd name="connsiteY2-88" fmla="*/ 1008112 h 1008112"/>
                <a:gd name="connsiteX3-89" fmla="*/ 0 w 1375150"/>
                <a:gd name="connsiteY3-90" fmla="*/ 1008112 h 1008112"/>
                <a:gd name="connsiteX4-91" fmla="*/ 0 w 1375150"/>
                <a:gd name="connsiteY4-92" fmla="*/ 0 h 1008112"/>
                <a:gd name="connsiteX0-93" fmla="*/ 0 w 1375150"/>
                <a:gd name="connsiteY0-94" fmla="*/ 0 h 1521711"/>
                <a:gd name="connsiteX1-95" fmla="*/ 1375150 w 1375150"/>
                <a:gd name="connsiteY1-96" fmla="*/ 0 h 1521711"/>
                <a:gd name="connsiteX2-97" fmla="*/ 1375150 w 1375150"/>
                <a:gd name="connsiteY2-98" fmla="*/ 1008112 h 1521711"/>
                <a:gd name="connsiteX3-99" fmla="*/ 231363 w 1375150"/>
                <a:gd name="connsiteY3-100" fmla="*/ 1521711 h 1521711"/>
                <a:gd name="connsiteX0-101" fmla="*/ 0 w 1375150"/>
                <a:gd name="connsiteY0-102" fmla="*/ 0 h 1521711"/>
                <a:gd name="connsiteX1-103" fmla="*/ 1375150 w 1375150"/>
                <a:gd name="connsiteY1-104" fmla="*/ 0 h 1521711"/>
                <a:gd name="connsiteX2-105" fmla="*/ 1375150 w 1375150"/>
                <a:gd name="connsiteY2-106" fmla="*/ 1008112 h 1521711"/>
                <a:gd name="connsiteX3-107" fmla="*/ 231363 w 1375150"/>
                <a:gd name="connsiteY3-108" fmla="*/ 1521711 h 1521711"/>
                <a:gd name="connsiteX0-109" fmla="*/ 0 w 1375150"/>
                <a:gd name="connsiteY0-110" fmla="*/ 0 h 1521711"/>
                <a:gd name="connsiteX1-111" fmla="*/ 1375150 w 1375150"/>
                <a:gd name="connsiteY1-112" fmla="*/ 0 h 1521711"/>
                <a:gd name="connsiteX2-113" fmla="*/ 1375150 w 1375150"/>
                <a:gd name="connsiteY2-114" fmla="*/ 1008112 h 1521711"/>
                <a:gd name="connsiteX3-115" fmla="*/ 113882 w 1375150"/>
                <a:gd name="connsiteY3-116" fmla="*/ 993817 h 1521711"/>
                <a:gd name="connsiteX4-117" fmla="*/ 231363 w 1375150"/>
                <a:gd name="connsiteY4-118" fmla="*/ 1521711 h 1521711"/>
                <a:gd name="connsiteX0-119" fmla="*/ 0 w 1375150"/>
                <a:gd name="connsiteY0-120" fmla="*/ 0 h 1055147"/>
                <a:gd name="connsiteX1-121" fmla="*/ 1375150 w 1375150"/>
                <a:gd name="connsiteY1-122" fmla="*/ 0 h 1055147"/>
                <a:gd name="connsiteX2-123" fmla="*/ 1375150 w 1375150"/>
                <a:gd name="connsiteY2-124" fmla="*/ 1008112 h 1055147"/>
                <a:gd name="connsiteX3-125" fmla="*/ 113882 w 1375150"/>
                <a:gd name="connsiteY3-126" fmla="*/ 993817 h 1055147"/>
                <a:gd name="connsiteX0-127" fmla="*/ 0 w 1375150"/>
                <a:gd name="connsiteY0-128" fmla="*/ 0 h 1008112"/>
                <a:gd name="connsiteX1-129" fmla="*/ 1375150 w 1375150"/>
                <a:gd name="connsiteY1-130" fmla="*/ 0 h 1008112"/>
                <a:gd name="connsiteX2-131" fmla="*/ 1375150 w 1375150"/>
                <a:gd name="connsiteY2-132" fmla="*/ 1008112 h 1008112"/>
                <a:gd name="connsiteX3-133" fmla="*/ 113882 w 1375150"/>
                <a:gd name="connsiteY3-134" fmla="*/ 993817 h 1008112"/>
                <a:gd name="connsiteX0-135" fmla="*/ 0 w 1375150"/>
                <a:gd name="connsiteY0-136" fmla="*/ 0 h 1008112"/>
                <a:gd name="connsiteX1-137" fmla="*/ 1375150 w 1375150"/>
                <a:gd name="connsiteY1-138" fmla="*/ 0 h 1008112"/>
                <a:gd name="connsiteX2-139" fmla="*/ 1375150 w 1375150"/>
                <a:gd name="connsiteY2-140" fmla="*/ 1008112 h 1008112"/>
                <a:gd name="connsiteX3-141" fmla="*/ 5852 w 1375150"/>
                <a:gd name="connsiteY3-142" fmla="*/ 953848 h 1008112"/>
                <a:gd name="connsiteX0-143" fmla="*/ 0 w 1375150"/>
                <a:gd name="connsiteY0-144" fmla="*/ 0 h 1033786"/>
                <a:gd name="connsiteX1-145" fmla="*/ 1375150 w 1375150"/>
                <a:gd name="connsiteY1-146" fmla="*/ 0 h 1033786"/>
                <a:gd name="connsiteX2-147" fmla="*/ 1375150 w 1375150"/>
                <a:gd name="connsiteY2-148" fmla="*/ 1008112 h 1033786"/>
                <a:gd name="connsiteX3-149" fmla="*/ 5852 w 1375150"/>
                <a:gd name="connsiteY3-150" fmla="*/ 1033786 h 1033786"/>
              </a:gdLst>
              <a:ahLst/>
              <a:cxnLst>
                <a:cxn ang="0">
                  <a:pos x="connsiteX0-143" y="connsiteY0-144"/>
                </a:cxn>
                <a:cxn ang="0">
                  <a:pos x="connsiteX1-145" y="connsiteY1-146"/>
                </a:cxn>
                <a:cxn ang="0">
                  <a:pos x="connsiteX2-147" y="connsiteY2-148"/>
                </a:cxn>
                <a:cxn ang="0">
                  <a:pos x="connsiteX3-149" y="connsiteY3-150"/>
                </a:cxn>
              </a:cxnLst>
              <a:rect l="l" t="t" r="r" b="b"/>
              <a:pathLst>
                <a:path w="1375150" h="1033786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5852" y="1033786"/>
                  </a:lnTo>
                </a:path>
              </a:pathLst>
            </a:custGeom>
            <a:noFill/>
            <a:ln w="19050">
              <a:solidFill>
                <a:srgbClr val="DDDDD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3@|5FFC:2500134|FBC:16777215|LFC:16777215|LBC:16777215"/>
            <p:cNvSpPr/>
            <p:nvPr userDrawn="1"/>
          </p:nvSpPr>
          <p:spPr>
            <a:xfrm flipH="1">
              <a:off x="10225384" y="3161799"/>
              <a:ext cx="234886" cy="391589"/>
            </a:xfrm>
            <a:custGeom>
              <a:avLst/>
              <a:gdLst>
                <a:gd name="connsiteX0" fmla="*/ 0 w 385137"/>
                <a:gd name="connsiteY0" fmla="*/ 0 h 265112"/>
                <a:gd name="connsiteX1" fmla="*/ 385137 w 385137"/>
                <a:gd name="connsiteY1" fmla="*/ 0 h 265112"/>
                <a:gd name="connsiteX2" fmla="*/ 385137 w 385137"/>
                <a:gd name="connsiteY2" fmla="*/ 265112 h 265112"/>
                <a:gd name="connsiteX3" fmla="*/ 0 w 385137"/>
                <a:gd name="connsiteY3" fmla="*/ 265112 h 265112"/>
                <a:gd name="connsiteX4" fmla="*/ 0 w 385137"/>
                <a:gd name="connsiteY4" fmla="*/ 0 h 265112"/>
                <a:gd name="connsiteX0-1" fmla="*/ 0 w 385137"/>
                <a:gd name="connsiteY0-2" fmla="*/ 0 h 265112"/>
                <a:gd name="connsiteX1-3" fmla="*/ 385137 w 385137"/>
                <a:gd name="connsiteY1-4" fmla="*/ 0 h 265112"/>
                <a:gd name="connsiteX2-5" fmla="*/ 385137 w 385137"/>
                <a:gd name="connsiteY2-6" fmla="*/ 265112 h 265112"/>
                <a:gd name="connsiteX3-7" fmla="*/ 0 w 385137"/>
                <a:gd name="connsiteY3-8" fmla="*/ 0 h 2651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7@|1FFC:6382299|FBC:16777215|LFC:16777215|LBC:16777215"/>
            <p:cNvSpPr/>
            <p:nvPr userDrawn="1"/>
          </p:nvSpPr>
          <p:spPr>
            <a:xfrm>
              <a:off x="1718330" y="2080988"/>
              <a:ext cx="8738687" cy="10849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Connecteur droit 21@|9FFC:0|FBC:0|LFC:10661574|LBC:16777215"/>
            <p:cNvCxnSpPr/>
            <p:nvPr userDrawn="1"/>
          </p:nvCxnSpPr>
          <p:spPr>
            <a:xfrm>
              <a:off x="1718330" y="2211312"/>
              <a:ext cx="8738687" cy="0"/>
            </a:xfrm>
            <a:prstGeom prst="line">
              <a:avLst/>
            </a:prstGeom>
            <a:ln w="19050">
              <a:solidFill>
                <a:srgbClr val="DDDDD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22@|9FFC:0|FBC:0|LFC:10661574|LBC:16777215"/>
            <p:cNvCxnSpPr/>
            <p:nvPr userDrawn="1"/>
          </p:nvCxnSpPr>
          <p:spPr>
            <a:xfrm>
              <a:off x="1718330" y="3063760"/>
              <a:ext cx="8738687" cy="0"/>
            </a:xfrm>
            <a:prstGeom prst="line">
              <a:avLst/>
            </a:prstGeom>
            <a:ln w="19050">
              <a:solidFill>
                <a:srgbClr val="DDDDD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5"/>
            <p:cNvSpPr/>
            <p:nvPr userDrawn="1"/>
          </p:nvSpPr>
          <p:spPr bwMode="auto">
            <a:xfrm>
              <a:off x="5067300" y="1608774"/>
              <a:ext cx="2057400" cy="2054094"/>
            </a:xfrm>
            <a:custGeom>
              <a:avLst/>
              <a:gdLst>
                <a:gd name="T0" fmla="*/ 1808 w 1867"/>
                <a:gd name="T1" fmla="*/ 1001 h 1864"/>
                <a:gd name="T2" fmla="*/ 1786 w 1867"/>
                <a:gd name="T3" fmla="*/ 1136 h 1864"/>
                <a:gd name="T4" fmla="*/ 1744 w 1867"/>
                <a:gd name="T5" fmla="*/ 1268 h 1864"/>
                <a:gd name="T6" fmla="*/ 1680 w 1867"/>
                <a:gd name="T7" fmla="*/ 1391 h 1864"/>
                <a:gd name="T8" fmla="*/ 1599 w 1867"/>
                <a:gd name="T9" fmla="*/ 1502 h 1864"/>
                <a:gd name="T10" fmla="*/ 1502 w 1867"/>
                <a:gd name="T11" fmla="*/ 1599 h 1864"/>
                <a:gd name="T12" fmla="*/ 1391 w 1867"/>
                <a:gd name="T13" fmla="*/ 1680 h 1864"/>
                <a:gd name="T14" fmla="*/ 1268 w 1867"/>
                <a:gd name="T15" fmla="*/ 1741 h 1864"/>
                <a:gd name="T16" fmla="*/ 1138 w 1867"/>
                <a:gd name="T17" fmla="*/ 1784 h 1864"/>
                <a:gd name="T18" fmla="*/ 1003 w 1867"/>
                <a:gd name="T19" fmla="*/ 1805 h 1864"/>
                <a:gd name="T20" fmla="*/ 864 w 1867"/>
                <a:gd name="T21" fmla="*/ 1805 h 1864"/>
                <a:gd name="T22" fmla="*/ 729 w 1867"/>
                <a:gd name="T23" fmla="*/ 1784 h 1864"/>
                <a:gd name="T24" fmla="*/ 599 w 1867"/>
                <a:gd name="T25" fmla="*/ 1741 h 1864"/>
                <a:gd name="T26" fmla="*/ 476 w 1867"/>
                <a:gd name="T27" fmla="*/ 1680 h 1864"/>
                <a:gd name="T28" fmla="*/ 364 w 1867"/>
                <a:gd name="T29" fmla="*/ 1599 h 1864"/>
                <a:gd name="T30" fmla="*/ 267 w 1867"/>
                <a:gd name="T31" fmla="*/ 1502 h 1864"/>
                <a:gd name="T32" fmla="*/ 187 w 1867"/>
                <a:gd name="T33" fmla="*/ 1391 h 1864"/>
                <a:gd name="T34" fmla="*/ 123 w 1867"/>
                <a:gd name="T35" fmla="*/ 1268 h 1864"/>
                <a:gd name="T36" fmla="*/ 80 w 1867"/>
                <a:gd name="T37" fmla="*/ 1136 h 1864"/>
                <a:gd name="T38" fmla="*/ 59 w 1867"/>
                <a:gd name="T39" fmla="*/ 1001 h 1864"/>
                <a:gd name="T40" fmla="*/ 59 w 1867"/>
                <a:gd name="T41" fmla="*/ 863 h 1864"/>
                <a:gd name="T42" fmla="*/ 80 w 1867"/>
                <a:gd name="T43" fmla="*/ 729 h 1864"/>
                <a:gd name="T44" fmla="*/ 123 w 1867"/>
                <a:gd name="T45" fmla="*/ 596 h 1864"/>
                <a:gd name="T46" fmla="*/ 187 w 1867"/>
                <a:gd name="T47" fmla="*/ 473 h 1864"/>
                <a:gd name="T48" fmla="*/ 267 w 1867"/>
                <a:gd name="T49" fmla="*/ 362 h 1864"/>
                <a:gd name="T50" fmla="*/ 364 w 1867"/>
                <a:gd name="T51" fmla="*/ 265 h 1864"/>
                <a:gd name="T52" fmla="*/ 476 w 1867"/>
                <a:gd name="T53" fmla="*/ 184 h 1864"/>
                <a:gd name="T54" fmla="*/ 599 w 1867"/>
                <a:gd name="T55" fmla="*/ 123 h 1864"/>
                <a:gd name="T56" fmla="*/ 729 w 1867"/>
                <a:gd name="T57" fmla="*/ 80 h 1864"/>
                <a:gd name="T58" fmla="*/ 864 w 1867"/>
                <a:gd name="T59" fmla="*/ 59 h 1864"/>
                <a:gd name="T60" fmla="*/ 1003 w 1867"/>
                <a:gd name="T61" fmla="*/ 59 h 1864"/>
                <a:gd name="T62" fmla="*/ 1138 w 1867"/>
                <a:gd name="T63" fmla="*/ 80 h 1864"/>
                <a:gd name="T64" fmla="*/ 1268 w 1867"/>
                <a:gd name="T65" fmla="*/ 123 h 1864"/>
                <a:gd name="T66" fmla="*/ 1391 w 1867"/>
                <a:gd name="T67" fmla="*/ 184 h 1864"/>
                <a:gd name="T68" fmla="*/ 1502 w 1867"/>
                <a:gd name="T69" fmla="*/ 265 h 1864"/>
                <a:gd name="T70" fmla="*/ 1599 w 1867"/>
                <a:gd name="T71" fmla="*/ 362 h 1864"/>
                <a:gd name="T72" fmla="*/ 1680 w 1867"/>
                <a:gd name="T73" fmla="*/ 473 h 1864"/>
                <a:gd name="T74" fmla="*/ 1744 w 1867"/>
                <a:gd name="T75" fmla="*/ 596 h 1864"/>
                <a:gd name="T76" fmla="*/ 1786 w 1867"/>
                <a:gd name="T77" fmla="*/ 729 h 1864"/>
                <a:gd name="T78" fmla="*/ 1808 w 1867"/>
                <a:gd name="T79" fmla="*/ 863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7" h="1864">
                  <a:moveTo>
                    <a:pt x="1867" y="932"/>
                  </a:moveTo>
                  <a:lnTo>
                    <a:pt x="1808" y="1001"/>
                  </a:lnTo>
                  <a:lnTo>
                    <a:pt x="1855" y="1079"/>
                  </a:lnTo>
                  <a:lnTo>
                    <a:pt x="1786" y="1136"/>
                  </a:lnTo>
                  <a:lnTo>
                    <a:pt x="1822" y="1221"/>
                  </a:lnTo>
                  <a:lnTo>
                    <a:pt x="1744" y="1268"/>
                  </a:lnTo>
                  <a:lnTo>
                    <a:pt x="1765" y="1356"/>
                  </a:lnTo>
                  <a:lnTo>
                    <a:pt x="1680" y="1391"/>
                  </a:lnTo>
                  <a:lnTo>
                    <a:pt x="1689" y="1481"/>
                  </a:lnTo>
                  <a:lnTo>
                    <a:pt x="1599" y="1502"/>
                  </a:lnTo>
                  <a:lnTo>
                    <a:pt x="1592" y="1592"/>
                  </a:lnTo>
                  <a:lnTo>
                    <a:pt x="1502" y="1599"/>
                  </a:lnTo>
                  <a:lnTo>
                    <a:pt x="1481" y="1687"/>
                  </a:lnTo>
                  <a:lnTo>
                    <a:pt x="1391" y="1680"/>
                  </a:lnTo>
                  <a:lnTo>
                    <a:pt x="1358" y="1763"/>
                  </a:lnTo>
                  <a:lnTo>
                    <a:pt x="1268" y="1741"/>
                  </a:lnTo>
                  <a:lnTo>
                    <a:pt x="1221" y="1819"/>
                  </a:lnTo>
                  <a:lnTo>
                    <a:pt x="1138" y="1784"/>
                  </a:lnTo>
                  <a:lnTo>
                    <a:pt x="1079" y="1855"/>
                  </a:lnTo>
                  <a:lnTo>
                    <a:pt x="1003" y="1805"/>
                  </a:lnTo>
                  <a:lnTo>
                    <a:pt x="932" y="1864"/>
                  </a:lnTo>
                  <a:lnTo>
                    <a:pt x="864" y="1805"/>
                  </a:lnTo>
                  <a:lnTo>
                    <a:pt x="788" y="1855"/>
                  </a:lnTo>
                  <a:lnTo>
                    <a:pt x="729" y="1784"/>
                  </a:lnTo>
                  <a:lnTo>
                    <a:pt x="646" y="1819"/>
                  </a:lnTo>
                  <a:lnTo>
                    <a:pt x="599" y="1741"/>
                  </a:lnTo>
                  <a:lnTo>
                    <a:pt x="509" y="1763"/>
                  </a:lnTo>
                  <a:lnTo>
                    <a:pt x="476" y="1680"/>
                  </a:lnTo>
                  <a:lnTo>
                    <a:pt x="386" y="1687"/>
                  </a:lnTo>
                  <a:lnTo>
                    <a:pt x="364" y="1599"/>
                  </a:lnTo>
                  <a:lnTo>
                    <a:pt x="274" y="1592"/>
                  </a:lnTo>
                  <a:lnTo>
                    <a:pt x="267" y="1502"/>
                  </a:lnTo>
                  <a:lnTo>
                    <a:pt x="177" y="1481"/>
                  </a:lnTo>
                  <a:lnTo>
                    <a:pt x="187" y="1391"/>
                  </a:lnTo>
                  <a:lnTo>
                    <a:pt x="102" y="1356"/>
                  </a:lnTo>
                  <a:lnTo>
                    <a:pt x="123" y="1268"/>
                  </a:lnTo>
                  <a:lnTo>
                    <a:pt x="45" y="1221"/>
                  </a:lnTo>
                  <a:lnTo>
                    <a:pt x="80" y="1136"/>
                  </a:lnTo>
                  <a:lnTo>
                    <a:pt x="12" y="1079"/>
                  </a:lnTo>
                  <a:lnTo>
                    <a:pt x="59" y="1001"/>
                  </a:lnTo>
                  <a:lnTo>
                    <a:pt x="0" y="932"/>
                  </a:lnTo>
                  <a:lnTo>
                    <a:pt x="59" y="863"/>
                  </a:lnTo>
                  <a:lnTo>
                    <a:pt x="12" y="785"/>
                  </a:lnTo>
                  <a:lnTo>
                    <a:pt x="80" y="729"/>
                  </a:lnTo>
                  <a:lnTo>
                    <a:pt x="45" y="643"/>
                  </a:lnTo>
                  <a:lnTo>
                    <a:pt x="123" y="596"/>
                  </a:lnTo>
                  <a:lnTo>
                    <a:pt x="102" y="509"/>
                  </a:lnTo>
                  <a:lnTo>
                    <a:pt x="187" y="473"/>
                  </a:lnTo>
                  <a:lnTo>
                    <a:pt x="177" y="383"/>
                  </a:lnTo>
                  <a:lnTo>
                    <a:pt x="267" y="362"/>
                  </a:lnTo>
                  <a:lnTo>
                    <a:pt x="274" y="272"/>
                  </a:lnTo>
                  <a:lnTo>
                    <a:pt x="364" y="265"/>
                  </a:lnTo>
                  <a:lnTo>
                    <a:pt x="386" y="177"/>
                  </a:lnTo>
                  <a:lnTo>
                    <a:pt x="476" y="184"/>
                  </a:lnTo>
                  <a:lnTo>
                    <a:pt x="509" y="102"/>
                  </a:lnTo>
                  <a:lnTo>
                    <a:pt x="599" y="123"/>
                  </a:lnTo>
                  <a:lnTo>
                    <a:pt x="646" y="45"/>
                  </a:lnTo>
                  <a:lnTo>
                    <a:pt x="729" y="80"/>
                  </a:lnTo>
                  <a:lnTo>
                    <a:pt x="788" y="9"/>
                  </a:lnTo>
                  <a:lnTo>
                    <a:pt x="864" y="59"/>
                  </a:lnTo>
                  <a:lnTo>
                    <a:pt x="932" y="0"/>
                  </a:lnTo>
                  <a:lnTo>
                    <a:pt x="1003" y="59"/>
                  </a:lnTo>
                  <a:lnTo>
                    <a:pt x="1079" y="9"/>
                  </a:lnTo>
                  <a:lnTo>
                    <a:pt x="1138" y="80"/>
                  </a:lnTo>
                  <a:lnTo>
                    <a:pt x="1221" y="45"/>
                  </a:lnTo>
                  <a:lnTo>
                    <a:pt x="1268" y="123"/>
                  </a:lnTo>
                  <a:lnTo>
                    <a:pt x="1358" y="102"/>
                  </a:lnTo>
                  <a:lnTo>
                    <a:pt x="1391" y="184"/>
                  </a:lnTo>
                  <a:lnTo>
                    <a:pt x="1481" y="177"/>
                  </a:lnTo>
                  <a:lnTo>
                    <a:pt x="1502" y="265"/>
                  </a:lnTo>
                  <a:lnTo>
                    <a:pt x="1592" y="272"/>
                  </a:lnTo>
                  <a:lnTo>
                    <a:pt x="1599" y="362"/>
                  </a:lnTo>
                  <a:lnTo>
                    <a:pt x="1689" y="383"/>
                  </a:lnTo>
                  <a:lnTo>
                    <a:pt x="1680" y="473"/>
                  </a:lnTo>
                  <a:lnTo>
                    <a:pt x="1765" y="509"/>
                  </a:lnTo>
                  <a:lnTo>
                    <a:pt x="1744" y="596"/>
                  </a:lnTo>
                  <a:lnTo>
                    <a:pt x="1822" y="643"/>
                  </a:lnTo>
                  <a:lnTo>
                    <a:pt x="1786" y="729"/>
                  </a:lnTo>
                  <a:lnTo>
                    <a:pt x="1855" y="785"/>
                  </a:lnTo>
                  <a:lnTo>
                    <a:pt x="1808" y="863"/>
                  </a:lnTo>
                  <a:lnTo>
                    <a:pt x="1867" y="9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800" b="1" dirty="0">
                <a:solidFill>
                  <a:schemeClr val="accent1"/>
                </a:solidFill>
                <a:latin typeface="Calibri" panose="020F0502020204030204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200" y="4816800"/>
            <a:ext cx="8722800" cy="9252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798285" y="676584"/>
            <a:ext cx="10726057" cy="5486401"/>
            <a:chOff x="798285" y="957942"/>
            <a:chExt cx="10726057" cy="5486401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798285" y="1349829"/>
              <a:ext cx="10726057" cy="5094514"/>
            </a:xfrm>
            <a:prstGeom prst="roundRect">
              <a:avLst>
                <a:gd name="adj" fmla="val 11760"/>
              </a:avLst>
            </a:prstGeom>
            <a:solidFill>
              <a:srgbClr val="FFFFFF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000" dirty="0">
                <a:solidFill>
                  <a:srgbClr val="404040"/>
                </a:solidFill>
              </a:endParaRPr>
            </a:p>
          </p:txBody>
        </p:sp>
        <p:sp>
          <p:nvSpPr>
            <p:cNvPr id="12" name="圆角矩形 11"/>
            <p:cNvSpPr/>
            <p:nvPr userDrawn="1"/>
          </p:nvSpPr>
          <p:spPr>
            <a:xfrm>
              <a:off x="3410857" y="957942"/>
              <a:ext cx="5370286" cy="65314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2800" y="676242"/>
            <a:ext cx="5371200" cy="6516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98284" y="1099183"/>
            <a:ext cx="10726057" cy="2642819"/>
          </a:xfrm>
        </p:spPr>
        <p:txBody>
          <a:bodyPr lIns="252000" tIns="46800" rIns="252000" bIns="46800" anchor="ctr" anchorCtr="0"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798283" y="3899323"/>
            <a:ext cx="10726057" cy="2263662"/>
          </a:xfrm>
        </p:spPr>
        <p:txBody>
          <a:bodyPr lIns="252000" tIns="46800" rIns="252000" bIns="46800" anchor="ctr" anchorCtr="0"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600"/>
            <a:ext cx="10515600" cy="1065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342900" marR="0" indent="-3429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312000"/>
            <a:ext cx="9144000" cy="2059200"/>
          </a:xfrm>
        </p:spPr>
        <p:txBody>
          <a:bodyPr anchor="b" anchorCtr="0">
            <a:no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37894" y="365125"/>
            <a:ext cx="1815905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16815" cy="5811838"/>
          </a:xfrm>
        </p:spPr>
        <p:txBody>
          <a:bodyPr vert="eaVer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34ECC-5F84-4F1B-9291-4D4A308FF2B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69CF0C-3166-4FF2-BEB1-F9DAB279627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8101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33500"/>
            <a:ext cx="10515600" cy="48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fld id="{32434ECC-5F84-4F1B-9291-4D4A308FF2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fld id="{DA69CF0C-3166-4FF2-BEB1-F9DAB27962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07.xml"/><Relationship Id="rId2" Type="http://schemas.openxmlformats.org/officeDocument/2006/relationships/image" Target="../media/image6.png"/><Relationship Id="rId1" Type="http://schemas.openxmlformats.org/officeDocument/2006/relationships/tags" Target="../tags/tag10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hyperlink" Target="https://serversforhackers.com/nginx-caching" TargetMode="External"/><Relationship Id="rId4" Type="http://schemas.openxmlformats.org/officeDocument/2006/relationships/hyperlink" Target="http://dev.mobify.com/blog/beginners-guide-to-http-cache-headers/" TargetMode="External"/><Relationship Id="rId3" Type="http://schemas.openxmlformats.org/officeDocument/2006/relationships/hyperlink" Target="https://developer.mozilla.org/zh-CN/docs/Web/HTTP/Caching_FAQ" TargetMode="External"/><Relationship Id="rId2" Type="http://schemas.openxmlformats.org/officeDocument/2006/relationships/hyperlink" Target="https://www.w3.org/Protocols/rfc2616/rfc2616-sec14.html" TargetMode="Externa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image" Target="../media/image8.png"/><Relationship Id="rId11" Type="http://schemas.openxmlformats.org/officeDocument/2006/relationships/tags" Target="../tags/tag113.xml"/><Relationship Id="rId10" Type="http://schemas.openxmlformats.org/officeDocument/2006/relationships/image" Target="../media/image7.png"/><Relationship Id="rId1" Type="http://schemas.openxmlformats.org/officeDocument/2006/relationships/tags" Target="../tags/tag10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1" Type="http://schemas.openxmlformats.org/officeDocument/2006/relationships/notesSlide" Target="../notesSlides/notesSlide1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9" Type="http://schemas.openxmlformats.org/officeDocument/2006/relationships/tags" Target="../tags/tag134.xml"/><Relationship Id="rId18" Type="http://schemas.openxmlformats.org/officeDocument/2006/relationships/tags" Target="../tags/tag133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hyperlink" Target="http://blog.chinaunix.net/uid-13246637-id-5185352.html" TargetMode="Externa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0" Type="http://schemas.openxmlformats.org/officeDocument/2006/relationships/notesSlide" Target="../notesSlides/notesSlide15.xml"/><Relationship Id="rId2" Type="http://schemas.openxmlformats.org/officeDocument/2006/relationships/tags" Target="../tags/tag13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52.xml"/><Relationship Id="rId17" Type="http://schemas.openxmlformats.org/officeDocument/2006/relationships/tags" Target="../tags/tag151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tags" Target="../tags/tag13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1.xml"/><Relationship Id="rId2" Type="http://schemas.openxmlformats.org/officeDocument/2006/relationships/image" Target="../media/image5.png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4" Type="http://schemas.openxmlformats.org/officeDocument/2006/relationships/notesSlide" Target="../notesSlides/notesSlide6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协议之缓存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佟博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>
            <p:custDataLst>
              <p:tags r:id="rId1"/>
            </p:custDataLst>
          </p:nvPr>
        </p:nvSpPr>
        <p:spPr bwMode="auto">
          <a:xfrm>
            <a:off x="4254500" y="2682240"/>
            <a:ext cx="3358515" cy="205422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HEADER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3515360" y="3412490"/>
            <a:ext cx="739140" cy="724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</a:rPr>
              <a:t>C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910590" y="3412490"/>
            <a:ext cx="2604770" cy="7245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If-None-Match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7761605" y="3412490"/>
            <a:ext cx="841375" cy="724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</a:rPr>
              <a:t>S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TextBox 13"/>
          <p:cNvSpPr txBox="1"/>
          <p:nvPr>
            <p:custDataLst>
              <p:tags r:id="rId5"/>
            </p:custDataLst>
          </p:nvPr>
        </p:nvSpPr>
        <p:spPr>
          <a:xfrm>
            <a:off x="8602980" y="3460750"/>
            <a:ext cx="2790825" cy="6762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Etag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文件</a:t>
            </a:r>
            <a:r>
              <a:rPr lang="en-US" altLang="zh-CN" dirty="0"/>
              <a:t>HASH</a:t>
            </a:r>
            <a:endParaRPr lang="en-US" altLang="zh-CN" dirty="0"/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>
            <p:custDataLst>
              <p:tags r:id="rId1"/>
            </p:custDataLst>
          </p:nvPr>
        </p:nvSpPr>
        <p:spPr bwMode="auto">
          <a:xfrm>
            <a:off x="4254500" y="2682240"/>
            <a:ext cx="3358515" cy="205422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HEADER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3515360" y="3412490"/>
            <a:ext cx="739140" cy="724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</a:rPr>
              <a:t>C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910590" y="3021965"/>
            <a:ext cx="2604770" cy="1427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If-None-Match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sym typeface="Arial" panose="020B0604020202020204" pitchFamily="34" charset="0"/>
              </a:rPr>
              <a:t> If-Modified-Since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algn="r" defTabSz="1216660">
              <a:spcBef>
                <a:spcPct val="20000"/>
              </a:spcBef>
              <a:defRPr/>
            </a:pP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7761605" y="3412490"/>
            <a:ext cx="841375" cy="724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</a:rPr>
              <a:t>S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TextBox 13"/>
          <p:cNvSpPr txBox="1"/>
          <p:nvPr>
            <p:custDataLst>
              <p:tags r:id="rId5"/>
            </p:custDataLst>
          </p:nvPr>
        </p:nvSpPr>
        <p:spPr>
          <a:xfrm>
            <a:off x="8602980" y="3236595"/>
            <a:ext cx="2790825" cy="11055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Etag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sym typeface="Arial" panose="020B0604020202020204" pitchFamily="34" charset="0"/>
              </a:rPr>
              <a:t>Last-Modified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37883" y="2944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文件</a:t>
            </a:r>
            <a:r>
              <a:rPr lang="en-US" altLang="zh-CN" dirty="0"/>
              <a:t>HASH</a:t>
            </a:r>
            <a:r>
              <a:rPr lang="zh-CN" altLang="en-US" dirty="0"/>
              <a:t>和文件修改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49313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Strategy</a:t>
            </a:r>
            <a:endParaRPr lang="en-US" altLang="zh-CN" dirty="0"/>
          </a:p>
        </p:txBody>
      </p:sp>
      <p:pic>
        <p:nvPicPr>
          <p:cNvPr id="3" name="图片 2" descr="http-cache-decision-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44145"/>
            <a:ext cx="6323965" cy="6377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5326197" y="1093924"/>
            <a:ext cx="6536874" cy="5094514"/>
          </a:xfrm>
          <a:prstGeom prst="roundRect">
            <a:avLst>
              <a:gd name="adj" fmla="val 11760"/>
            </a:avLst>
          </a:prstGeom>
          <a:solidFill>
            <a:srgbClr val="FFFFFF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>
            <a:normAutofit fontScale="7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404040"/>
                </a:solidFill>
              </a:rPr>
              <a:t>一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HTTP-CACHE</a:t>
            </a:r>
            <a:endParaRPr lang="en-US" altLang="zh-CN" sz="20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hlinkClick r:id="rId2" action="ppaction://hlinkfile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04040"/>
                </a:solidFill>
                <a:hlinkClick r:id="rId2" action="ppaction://hlinkfile"/>
              </a:rPr>
              <a:t>https://developers.google.com/web/fundamentals/performance/optimizing-content-efficiency/http-caching?hl=en</a:t>
            </a:r>
            <a:endParaRPr lang="en-US" altLang="zh-CN" sz="2000" dirty="0">
              <a:solidFill>
                <a:srgbClr val="404040"/>
              </a:solidFill>
              <a:hlinkClick r:id="rId2" action="ppaction://hlinkfile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404040"/>
                </a:solidFill>
                <a:hlinkClick r:id="rId3" action="ppaction://hlinkfile"/>
              </a:rPr>
              <a:t>https://developer.mozilla.org/zh-CN/docs/Web/HTTP/Caching_FAQ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404040"/>
                </a:solidFill>
                <a:hlinkClick r:id="rId4"/>
              </a:rPr>
              <a:t>http://dev.mobify.com/blog/beginners-guide-to-http-cache-headers/</a:t>
            </a:r>
            <a:endParaRPr lang="zh-CN" altLang="en-US" sz="2000" dirty="0">
              <a:solidFill>
                <a:srgbClr val="404040"/>
              </a:solidFill>
              <a:hlinkClick r:id="rId4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W3C RFC</a:t>
            </a:r>
            <a:endParaRPr lang="en-US" altLang="zh-CN" sz="20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404040"/>
                </a:solidFill>
                <a:hlinkClick r:id="rId2" action="ppaction://program"/>
              </a:rPr>
              <a:t>https://www.w3.org/Protocols/rfc2616/rfc2616-sec14.html</a:t>
            </a:r>
            <a:endParaRPr lang="zh-CN" altLang="en-US" sz="2000" dirty="0">
              <a:solidFill>
                <a:srgbClr val="404040"/>
              </a:solidFill>
              <a:hlinkClick r:id="rId2" action="ppaction://program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hlinkClick r:id="rId2" action="ppaction://program"/>
              </a:rPr>
              <a:t>nginx</a:t>
            </a:r>
            <a:r>
              <a:rPr lang="zh-CN" altLang="en-US" sz="20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hlinkClick r:id="rId2" action="ppaction://program"/>
              </a:rPr>
              <a:t>缓存设置【代理缓存】</a:t>
            </a:r>
            <a:endParaRPr lang="zh-CN" altLang="en-US" sz="20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hlinkClick r:id="rId2" action="ppaction://program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404040"/>
                </a:solidFill>
                <a:hlinkClick r:id="rId5" action="ppaction://hlinkfile"/>
              </a:rPr>
              <a:t>https://serversforhackers.com/nginx-caching</a:t>
            </a:r>
            <a:endParaRPr lang="zh-CN" altLang="en-US" sz="2000" dirty="0">
              <a:solidFill>
                <a:srgbClr val="40404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000" dirty="0">
              <a:solidFill>
                <a:srgbClr val="40404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000" dirty="0">
              <a:solidFill>
                <a:srgbClr val="404040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solidFill>
                <a:srgbClr val="404040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6"/>
            </p:custDataLst>
          </p:nvPr>
        </p:nvSpPr>
        <p:spPr>
          <a:xfrm>
            <a:off x="6315075" y="330562"/>
            <a:ext cx="3924300" cy="6531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资料</a:t>
            </a:r>
            <a:endParaRPr lang="zh-CN" alt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val 9"/>
          <p:cNvSpPr/>
          <p:nvPr>
            <p:custDataLst>
              <p:tags r:id="rId7"/>
            </p:custDataLst>
          </p:nvPr>
        </p:nvSpPr>
        <p:spPr>
          <a:xfrm>
            <a:off x="348343" y="1435536"/>
            <a:ext cx="3759899" cy="37598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Oval 10"/>
          <p:cNvSpPr/>
          <p:nvPr>
            <p:custDataLst>
              <p:tags r:id="rId8"/>
            </p:custDataLst>
          </p:nvPr>
        </p:nvSpPr>
        <p:spPr>
          <a:xfrm>
            <a:off x="2583543" y="2921699"/>
            <a:ext cx="2742501" cy="2742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Oval 15"/>
          <p:cNvSpPr/>
          <p:nvPr>
            <p:custDataLst>
              <p:tags r:id="rId9"/>
            </p:custDataLst>
          </p:nvPr>
        </p:nvSpPr>
        <p:spPr>
          <a:xfrm>
            <a:off x="348343" y="1435536"/>
            <a:ext cx="3759899" cy="3759899"/>
          </a:xfrm>
          <a:prstGeom prst="ellipse">
            <a:avLst/>
          </a:prstGeom>
          <a:blipFill>
            <a:blip r:embed="rId10"/>
            <a:srcRect/>
            <a:stretch>
              <a:fillRect l="-29650" r="-296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Oval 16"/>
          <p:cNvSpPr/>
          <p:nvPr>
            <p:custDataLst>
              <p:tags r:id="rId11"/>
            </p:custDataLst>
          </p:nvPr>
        </p:nvSpPr>
        <p:spPr>
          <a:xfrm>
            <a:off x="2583543" y="2921699"/>
            <a:ext cx="2742501" cy="2742501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Oval 17"/>
          <p:cNvSpPr/>
          <p:nvPr>
            <p:custDataLst>
              <p:tags r:id="rId13"/>
            </p:custDataLst>
          </p:nvPr>
        </p:nvSpPr>
        <p:spPr>
          <a:xfrm>
            <a:off x="4413977" y="1873410"/>
            <a:ext cx="636994" cy="636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Oval 18"/>
          <p:cNvSpPr/>
          <p:nvPr>
            <p:custDataLst>
              <p:tags r:id="rId14"/>
            </p:custDataLst>
          </p:nvPr>
        </p:nvSpPr>
        <p:spPr>
          <a:xfrm>
            <a:off x="981072" y="4616736"/>
            <a:ext cx="865696" cy="8656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@|5FFC:6382299|FBC:16777215|LFC:16777215|LBC:16777215"/>
          <p:cNvSpPr/>
          <p:nvPr>
            <p:custDataLst>
              <p:tags r:id="rId1"/>
            </p:custDataLst>
          </p:nvPr>
        </p:nvSpPr>
        <p:spPr>
          <a:xfrm>
            <a:off x="315005" y="672681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@|5FFC:16777215|FBC:16777215|LFC:10661574|LBC:16777215"/>
          <p:cNvSpPr/>
          <p:nvPr>
            <p:custDataLst>
              <p:tags r:id="rId2"/>
            </p:custDataLst>
          </p:nvPr>
        </p:nvSpPr>
        <p:spPr>
          <a:xfrm>
            <a:off x="452198" y="799739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@|5FFC:2500134|FBC:16777215|LFC:16777215|LBC:16777215"/>
          <p:cNvSpPr/>
          <p:nvPr>
            <p:custDataLst>
              <p:tags r:id="rId3"/>
            </p:custDataLst>
          </p:nvPr>
        </p:nvSpPr>
        <p:spPr>
          <a:xfrm>
            <a:off x="616525" y="1267205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@|5FFC:6382299|FBC:16777215|LFC:16777215|LBC:16777215"/>
          <p:cNvSpPr/>
          <p:nvPr>
            <p:custDataLst>
              <p:tags r:id="rId4"/>
            </p:custDataLst>
          </p:nvPr>
        </p:nvSpPr>
        <p:spPr>
          <a:xfrm flipH="1">
            <a:off x="11287927" y="669347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@|5FFC:16777215|FBC:16777215|LFC:10661574|LBC:16777215"/>
          <p:cNvSpPr/>
          <p:nvPr>
            <p:custDataLst>
              <p:tags r:id="rId5"/>
            </p:custDataLst>
          </p:nvPr>
        </p:nvSpPr>
        <p:spPr>
          <a:xfrm flipH="1">
            <a:off x="11295194" y="796405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3@|5FFC:2500134|FBC:16777215|LFC:16777215|LBC:16777215"/>
          <p:cNvSpPr/>
          <p:nvPr>
            <p:custDataLst>
              <p:tags r:id="rId6"/>
            </p:custDataLst>
          </p:nvPr>
        </p:nvSpPr>
        <p:spPr>
          <a:xfrm flipH="1">
            <a:off x="11280569" y="1263871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7@|1FFC:6382299|FBC:16777215|LFC:16777215|LBC:16777215"/>
          <p:cNvSpPr/>
          <p:nvPr>
            <p:custDataLst>
              <p:tags r:id="rId7"/>
            </p:custDataLst>
          </p:nvPr>
        </p:nvSpPr>
        <p:spPr>
          <a:xfrm>
            <a:off x="599700" y="449944"/>
            <a:ext cx="10971691" cy="817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扩展</a:t>
            </a:r>
            <a:endParaRPr kumimoji="0" lang="zh-CN" alt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Connecteur droit 21@|9FFC:0|FBC:0|LFC:10661574|LBC:16777215"/>
          <p:cNvCxnSpPr/>
          <p:nvPr>
            <p:custDataLst>
              <p:tags r:id="rId8"/>
            </p:custDataLst>
          </p:nvPr>
        </p:nvCxnSpPr>
        <p:spPr>
          <a:xfrm>
            <a:off x="599700" y="548087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22@|9FFC:0|FBC:0|LFC:10661574|LBC:16777215"/>
          <p:cNvCxnSpPr/>
          <p:nvPr>
            <p:custDataLst>
              <p:tags r:id="rId9"/>
            </p:custDataLst>
          </p:nvPr>
        </p:nvCxnSpPr>
        <p:spPr>
          <a:xfrm>
            <a:off x="599700" y="1190042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black">
          <a:xfrm>
            <a:off x="4521654" y="2395314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Swoole/Workerman对304的处理</a:t>
            </a:r>
            <a:endParaRPr lang="en-US" altLang="zh-CN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6" name="Freeform 5"/>
          <p:cNvSpPr/>
          <p:nvPr>
            <p:custDataLst>
              <p:tags r:id="rId11"/>
            </p:custDataLst>
          </p:nvPr>
        </p:nvSpPr>
        <p:spPr bwMode="auto">
          <a:xfrm>
            <a:off x="3750756" y="2431862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2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black">
          <a:xfrm>
            <a:off x="4521654" y="3298261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Server</a:t>
            </a: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设置（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Intermedicate</a:t>
            </a: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）过期策略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3" name="Freeform 5"/>
          <p:cNvSpPr/>
          <p:nvPr>
            <p:custDataLst>
              <p:tags r:id="rId13"/>
            </p:custDataLst>
          </p:nvPr>
        </p:nvSpPr>
        <p:spPr bwMode="auto">
          <a:xfrm>
            <a:off x="3750756" y="3334809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4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4521654" y="4201208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  <a:hlinkClick r:id="rId15"/>
              </a:rPr>
              <a:t>缓存算法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[LRU,LFU,FIFO]</a:t>
            </a:r>
            <a:endParaRPr lang="en-US" altLang="zh-CN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5" name="Freeform 5"/>
          <p:cNvSpPr/>
          <p:nvPr>
            <p:custDataLst>
              <p:tags r:id="rId16"/>
            </p:custDataLst>
          </p:nvPr>
        </p:nvSpPr>
        <p:spPr bwMode="auto">
          <a:xfrm>
            <a:off x="3750756" y="4237756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6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black">
          <a:xfrm>
            <a:off x="4521654" y="5104155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HTTP1.0/1.1/</a:t>
            </a:r>
            <a:r>
              <a:rPr lang="en-US" alt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sym typeface="Arial" panose="020B0604020202020204" pitchFamily="34" charset="0"/>
              </a:rPr>
              <a:t>2.0</a:t>
            </a:r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7" name="Freeform 5"/>
          <p:cNvSpPr/>
          <p:nvPr>
            <p:custDataLst>
              <p:tags r:id="rId18"/>
            </p:custDataLst>
          </p:nvPr>
        </p:nvSpPr>
        <p:spPr bwMode="auto">
          <a:xfrm>
            <a:off x="3750756" y="5140703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custDataLst>
      <p:tags r:id="rId19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@|5FFC:6382299|FBC:16777215|LFC:16777215|LBC:16777215"/>
          <p:cNvSpPr/>
          <p:nvPr>
            <p:custDataLst>
              <p:tags r:id="rId1"/>
            </p:custDataLst>
          </p:nvPr>
        </p:nvSpPr>
        <p:spPr>
          <a:xfrm>
            <a:off x="315005" y="672681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@|5FFC:16777215|FBC:16777215|LFC:10661574|LBC:16777215"/>
          <p:cNvSpPr/>
          <p:nvPr>
            <p:custDataLst>
              <p:tags r:id="rId2"/>
            </p:custDataLst>
          </p:nvPr>
        </p:nvSpPr>
        <p:spPr>
          <a:xfrm>
            <a:off x="452198" y="799739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@|5FFC:2500134|FBC:16777215|LFC:16777215|LBC:16777215"/>
          <p:cNvSpPr/>
          <p:nvPr>
            <p:custDataLst>
              <p:tags r:id="rId3"/>
            </p:custDataLst>
          </p:nvPr>
        </p:nvSpPr>
        <p:spPr>
          <a:xfrm>
            <a:off x="616525" y="1267205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@|5FFC:6382299|FBC:16777215|LFC:16777215|LBC:16777215"/>
          <p:cNvSpPr/>
          <p:nvPr>
            <p:custDataLst>
              <p:tags r:id="rId4"/>
            </p:custDataLst>
          </p:nvPr>
        </p:nvSpPr>
        <p:spPr>
          <a:xfrm flipH="1">
            <a:off x="11287927" y="669347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@|5FFC:16777215|FBC:16777215|LFC:10661574|LBC:16777215"/>
          <p:cNvSpPr/>
          <p:nvPr>
            <p:custDataLst>
              <p:tags r:id="rId5"/>
            </p:custDataLst>
          </p:nvPr>
        </p:nvSpPr>
        <p:spPr>
          <a:xfrm flipH="1">
            <a:off x="11295194" y="796405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3@|5FFC:2500134|FBC:16777215|LFC:16777215|LBC:16777215"/>
          <p:cNvSpPr/>
          <p:nvPr>
            <p:custDataLst>
              <p:tags r:id="rId6"/>
            </p:custDataLst>
          </p:nvPr>
        </p:nvSpPr>
        <p:spPr>
          <a:xfrm flipH="1">
            <a:off x="11280569" y="1263871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7@|1FFC:6382299|FBC:16777215|LFC:16777215|LBC:16777215"/>
          <p:cNvSpPr/>
          <p:nvPr>
            <p:custDataLst>
              <p:tags r:id="rId7"/>
            </p:custDataLst>
          </p:nvPr>
        </p:nvSpPr>
        <p:spPr>
          <a:xfrm>
            <a:off x="599700" y="449944"/>
            <a:ext cx="10971691" cy="817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问题</a:t>
            </a:r>
            <a:endParaRPr kumimoji="0" lang="zh-CN" alt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Connecteur droit 21@|9FFC:0|FBC:0|LFC:10661574|LBC:16777215"/>
          <p:cNvCxnSpPr/>
          <p:nvPr>
            <p:custDataLst>
              <p:tags r:id="rId8"/>
            </p:custDataLst>
          </p:nvPr>
        </p:nvCxnSpPr>
        <p:spPr>
          <a:xfrm>
            <a:off x="599700" y="548087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22@|9FFC:0|FBC:0|LFC:10661574|LBC:16777215"/>
          <p:cNvCxnSpPr/>
          <p:nvPr>
            <p:custDataLst>
              <p:tags r:id="rId9"/>
            </p:custDataLst>
          </p:nvPr>
        </p:nvCxnSpPr>
        <p:spPr>
          <a:xfrm>
            <a:off x="599700" y="1190042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black">
          <a:xfrm>
            <a:off x="4521654" y="2395314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no-cache VS no-sotre</a:t>
            </a:r>
            <a:endParaRPr lang="en-US" altLang="zh-CN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6" name="Freeform 5"/>
          <p:cNvSpPr/>
          <p:nvPr>
            <p:custDataLst>
              <p:tags r:id="rId11"/>
            </p:custDataLst>
          </p:nvPr>
        </p:nvSpPr>
        <p:spPr bwMode="auto">
          <a:xfrm>
            <a:off x="3750756" y="2431862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2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black">
          <a:xfrm>
            <a:off x="4521654" y="3298261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max-age=0, must-revalidate VS no-cache</a:t>
            </a:r>
            <a:endParaRPr lang="en-US" altLang="zh-CN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3" name="Freeform 5"/>
          <p:cNvSpPr/>
          <p:nvPr>
            <p:custDataLst>
              <p:tags r:id="rId13"/>
            </p:custDataLst>
          </p:nvPr>
        </p:nvSpPr>
        <p:spPr bwMode="auto">
          <a:xfrm>
            <a:off x="3750756" y="3334809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4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4521654" y="4201208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单一文件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VS </a:t>
            </a: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嵌入文件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5" name="Freeform 5"/>
          <p:cNvSpPr/>
          <p:nvPr>
            <p:custDataLst>
              <p:tags r:id="rId15"/>
            </p:custDataLst>
          </p:nvPr>
        </p:nvSpPr>
        <p:spPr bwMode="auto">
          <a:xfrm>
            <a:off x="3750756" y="4237756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6" name="Rectangle 6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4521654" y="5104155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浏览器类别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VS  HTTP</a:t>
            </a: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版本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7" name="Freeform 5"/>
          <p:cNvSpPr/>
          <p:nvPr>
            <p:custDataLst>
              <p:tags r:id="rId17"/>
            </p:custDataLst>
          </p:nvPr>
        </p:nvSpPr>
        <p:spPr bwMode="auto">
          <a:xfrm>
            <a:off x="3750756" y="5140703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custDataLst>
      <p:tags r:id="rId1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600" smtClean="0"/>
              <a:t>THANKS</a:t>
            </a:r>
            <a:endParaRPr lang="en-US" altLang="zh-CN" sz="9600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@|5FFC:6382299|FBC:16777215|LFC:16777215|LBC:16777215"/>
          <p:cNvSpPr/>
          <p:nvPr>
            <p:custDataLst>
              <p:tags r:id="rId1"/>
            </p:custDataLst>
          </p:nvPr>
        </p:nvSpPr>
        <p:spPr>
          <a:xfrm>
            <a:off x="315005" y="672681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@|5FFC:16777215|FBC:16777215|LFC:10661574|LBC:16777215"/>
          <p:cNvSpPr/>
          <p:nvPr>
            <p:custDataLst>
              <p:tags r:id="rId2"/>
            </p:custDataLst>
          </p:nvPr>
        </p:nvSpPr>
        <p:spPr>
          <a:xfrm>
            <a:off x="452198" y="799739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@|5FFC:2500134|FBC:16777215|LFC:16777215|LBC:16777215"/>
          <p:cNvSpPr/>
          <p:nvPr>
            <p:custDataLst>
              <p:tags r:id="rId3"/>
            </p:custDataLst>
          </p:nvPr>
        </p:nvSpPr>
        <p:spPr>
          <a:xfrm>
            <a:off x="616525" y="1267205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@|5FFC:6382299|FBC:16777215|LFC:16777215|LBC:16777215"/>
          <p:cNvSpPr/>
          <p:nvPr>
            <p:custDataLst>
              <p:tags r:id="rId4"/>
            </p:custDataLst>
          </p:nvPr>
        </p:nvSpPr>
        <p:spPr>
          <a:xfrm flipH="1">
            <a:off x="11287927" y="669347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@|5FFC:16777215|FBC:16777215|LFC:10661574|LBC:16777215"/>
          <p:cNvSpPr/>
          <p:nvPr>
            <p:custDataLst>
              <p:tags r:id="rId5"/>
            </p:custDataLst>
          </p:nvPr>
        </p:nvSpPr>
        <p:spPr>
          <a:xfrm flipH="1">
            <a:off x="11295194" y="796405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3@|5FFC:2500134|FBC:16777215|LFC:16777215|LBC:16777215"/>
          <p:cNvSpPr/>
          <p:nvPr>
            <p:custDataLst>
              <p:tags r:id="rId6"/>
            </p:custDataLst>
          </p:nvPr>
        </p:nvSpPr>
        <p:spPr>
          <a:xfrm flipH="1">
            <a:off x="11280569" y="1263871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7@|1FFC:6382299|FBC:16777215|LFC:16777215|LBC:16777215"/>
          <p:cNvSpPr/>
          <p:nvPr>
            <p:custDataLst>
              <p:tags r:id="rId7"/>
            </p:custDataLst>
          </p:nvPr>
        </p:nvSpPr>
        <p:spPr>
          <a:xfrm>
            <a:off x="599700" y="449944"/>
            <a:ext cx="10971691" cy="817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主要内容</a:t>
            </a:r>
            <a:endParaRPr kumimoji="0" lang="zh-CN" altLang="en-US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Connecteur droit 21@|9FFC:0|FBC:0|LFC:10661574|LBC:16777215"/>
          <p:cNvCxnSpPr/>
          <p:nvPr>
            <p:custDataLst>
              <p:tags r:id="rId8"/>
            </p:custDataLst>
          </p:nvPr>
        </p:nvCxnSpPr>
        <p:spPr>
          <a:xfrm>
            <a:off x="599700" y="548087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22@|9FFC:0|FBC:0|LFC:10661574|LBC:16777215"/>
          <p:cNvCxnSpPr/>
          <p:nvPr>
            <p:custDataLst>
              <p:tags r:id="rId9"/>
            </p:custDataLst>
          </p:nvPr>
        </p:nvCxnSpPr>
        <p:spPr>
          <a:xfrm>
            <a:off x="599700" y="1190042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black">
          <a:xfrm>
            <a:off x="4521654" y="2395314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缓存三步走：存储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-&gt;</a:t>
            </a: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过期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-&gt;</a:t>
            </a: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对比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6" name="Freeform 5"/>
          <p:cNvSpPr/>
          <p:nvPr>
            <p:custDataLst>
              <p:tags r:id="rId11"/>
            </p:custDataLst>
          </p:nvPr>
        </p:nvSpPr>
        <p:spPr bwMode="auto">
          <a:xfrm>
            <a:off x="3750756" y="2431862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2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black">
          <a:xfrm>
            <a:off x="4521654" y="3298261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实例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3" name="Freeform 5"/>
          <p:cNvSpPr/>
          <p:nvPr>
            <p:custDataLst>
              <p:tags r:id="rId13"/>
            </p:custDataLst>
          </p:nvPr>
        </p:nvSpPr>
        <p:spPr bwMode="auto">
          <a:xfrm>
            <a:off x="3750756" y="3334809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4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4521654" y="4201208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资料及扩展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5" name="Freeform 5"/>
          <p:cNvSpPr/>
          <p:nvPr>
            <p:custDataLst>
              <p:tags r:id="rId15"/>
            </p:custDataLst>
          </p:nvPr>
        </p:nvSpPr>
        <p:spPr bwMode="auto">
          <a:xfrm>
            <a:off x="3750756" y="4237756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6" name="Rectangle 6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4521654" y="5104155"/>
            <a:ext cx="5441496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问题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7" name="Freeform 5"/>
          <p:cNvSpPr/>
          <p:nvPr>
            <p:custDataLst>
              <p:tags r:id="rId17"/>
            </p:custDataLst>
          </p:nvPr>
        </p:nvSpPr>
        <p:spPr bwMode="auto">
          <a:xfrm>
            <a:off x="3750756" y="5140703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custDataLst>
      <p:tags r:id="rId1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>
            <p:custDataLst>
              <p:tags r:id="rId1"/>
            </p:custDataLst>
          </p:nvPr>
        </p:nvSpPr>
        <p:spPr>
          <a:xfrm>
            <a:off x="2097268" y="2803658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n-lt"/>
                <a:ea typeface="+mn-ea"/>
                <a:sym typeface="Arial" panose="020B0604020202020204" pitchFamily="34" charset="0"/>
              </a:rPr>
              <a:t>Cache-Control</a:t>
            </a:r>
            <a:endParaRPr lang="en-US" altLang="zh-CN" sz="2000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639543" y="2803658"/>
            <a:ext cx="1249730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存储</a:t>
            </a:r>
            <a:endParaRPr lang="zh-CN" alt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13"/>
          <p:cNvSpPr txBox="1"/>
          <p:nvPr>
            <p:custDataLst>
              <p:tags r:id="rId3"/>
            </p:custDataLst>
          </p:nvPr>
        </p:nvSpPr>
        <p:spPr>
          <a:xfrm>
            <a:off x="5979177" y="2803658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n-lt"/>
                <a:ea typeface="+mn-ea"/>
                <a:sym typeface="Arial" panose="020B0604020202020204" pitchFamily="34" charset="0"/>
              </a:rPr>
              <a:t>Cache-Control:max-age</a:t>
            </a:r>
            <a:endParaRPr lang="en-US" altLang="zh-CN" sz="2000" dirty="0">
              <a:latin typeface="+mn-lt"/>
              <a:ea typeface="+mn-ea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n-lt"/>
                <a:ea typeface="+mn-ea"/>
                <a:sym typeface="Arial" panose="020B0604020202020204" pitchFamily="34" charset="0"/>
              </a:rPr>
              <a:t>Expires</a:t>
            </a:r>
            <a:endParaRPr lang="en-US" altLang="zh-CN" sz="2000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>
          <a:xfrm>
            <a:off x="4521452" y="2803658"/>
            <a:ext cx="1249730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过期</a:t>
            </a:r>
            <a:endParaRPr lang="zh-CN" alt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13"/>
          <p:cNvSpPr txBox="1"/>
          <p:nvPr>
            <p:custDataLst>
              <p:tags r:id="rId5"/>
            </p:custDataLst>
          </p:nvPr>
        </p:nvSpPr>
        <p:spPr>
          <a:xfrm>
            <a:off x="9861086" y="2803658"/>
            <a:ext cx="2216189" cy="1605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n-lt"/>
                <a:ea typeface="+mn-ea"/>
                <a:sym typeface="Arial" panose="020B0604020202020204" pitchFamily="34" charset="0"/>
              </a:rPr>
              <a:t>Last-Modified</a:t>
            </a:r>
            <a:endParaRPr lang="en-US" altLang="zh-CN" sz="2000" dirty="0">
              <a:latin typeface="+mn-lt"/>
              <a:ea typeface="+mn-ea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dirty="0">
                <a:latin typeface="+mn-lt"/>
                <a:ea typeface="+mn-ea"/>
                <a:sym typeface="Arial" panose="020B0604020202020204" pitchFamily="34" charset="0"/>
              </a:rPr>
              <a:t>ETags</a:t>
            </a:r>
            <a:endParaRPr lang="en-US" altLang="zh-CN" sz="2000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>
            <a:off x="8403361" y="2803658"/>
            <a:ext cx="1249730" cy="1605964"/>
          </a:xfrm>
          <a:custGeom>
            <a:avLst/>
            <a:gdLst>
              <a:gd name="connsiteX0" fmla="*/ 0 w 1249730"/>
              <a:gd name="connsiteY0" fmla="*/ 0 h 1605964"/>
              <a:gd name="connsiteX1" fmla="*/ 1249730 w 1249730"/>
              <a:gd name="connsiteY1" fmla="*/ 337427 h 1605964"/>
              <a:gd name="connsiteX2" fmla="*/ 1249730 w 1249730"/>
              <a:gd name="connsiteY2" fmla="*/ 1268537 h 1605964"/>
              <a:gd name="connsiteX3" fmla="*/ 0 w 1249730"/>
              <a:gd name="connsiteY3" fmla="*/ 1605964 h 160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9730" h="1605964">
                <a:moveTo>
                  <a:pt x="0" y="0"/>
                </a:moveTo>
                <a:lnTo>
                  <a:pt x="1249730" y="337427"/>
                </a:lnTo>
                <a:lnTo>
                  <a:pt x="1249730" y="1268537"/>
                </a:lnTo>
                <a:lnTo>
                  <a:pt x="0" y="16059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对比</a:t>
            </a:r>
            <a:endParaRPr lang="zh-CN" alt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缓存三步走</a:t>
            </a:r>
            <a:endParaRPr lang="zh-CN" altLang="en-US" dirty="0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∩  &amp;&amp; ∪</a:t>
            </a:r>
            <a:endParaRPr lang="en-US" altLang="zh-CN" dirty="0"/>
          </a:p>
        </p:txBody>
      </p:sp>
      <p:pic>
        <p:nvPicPr>
          <p:cNvPr id="2" name="图片 1" descr="策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90" y="1104900"/>
            <a:ext cx="5407025" cy="5535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4050392" y="1966685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FF"/>
                </a:solidFill>
              </a:rPr>
              <a:t>A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7" name="TextBox 13"/>
          <p:cNvSpPr txBox="1"/>
          <p:nvPr>
            <p:custDataLst>
              <p:tags r:id="rId2"/>
            </p:custDataLst>
          </p:nvPr>
        </p:nvSpPr>
        <p:spPr>
          <a:xfrm>
            <a:off x="910317" y="1966685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Public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9" name="Freeform 5"/>
          <p:cNvSpPr/>
          <p:nvPr>
            <p:custDataLst>
              <p:tags r:id="rId3"/>
            </p:custDataLst>
          </p:nvPr>
        </p:nvSpPr>
        <p:spPr bwMode="auto">
          <a:xfrm>
            <a:off x="5067300" y="2465116"/>
            <a:ext cx="2057400" cy="2054094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存储</a:t>
            </a:r>
            <a:endParaRPr lang="zh-CN" alt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Cache-Control</a:t>
            </a:r>
            <a:endParaRPr lang="zh-CN" alt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4050392" y="3222171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FF"/>
                </a:solidFill>
              </a:rPr>
              <a:t>B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5"/>
            </p:custDataLst>
          </p:nvPr>
        </p:nvSpPr>
        <p:spPr>
          <a:xfrm>
            <a:off x="910317" y="3222171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Private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7523207" y="3222262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FF"/>
                </a:solidFill>
              </a:rPr>
              <a:t>C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9" name="TextBox 13"/>
          <p:cNvSpPr txBox="1"/>
          <p:nvPr>
            <p:custDataLst>
              <p:tags r:id="rId7"/>
            </p:custDataLst>
          </p:nvPr>
        </p:nvSpPr>
        <p:spPr>
          <a:xfrm>
            <a:off x="8276590" y="3221990"/>
            <a:ext cx="1988185" cy="7245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no-cache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7461249" y="1966685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FF"/>
                </a:solidFill>
              </a:rPr>
              <a:t>D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TextBox 13"/>
          <p:cNvSpPr txBox="1"/>
          <p:nvPr>
            <p:custDataLst>
              <p:tags r:id="rId9"/>
            </p:custDataLst>
          </p:nvPr>
        </p:nvSpPr>
        <p:spPr>
          <a:xfrm>
            <a:off x="8457745" y="1966685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max-age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5067299" y="4519476"/>
            <a:ext cx="724808" cy="7248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FF"/>
                </a:solidFill>
              </a:rPr>
              <a:t>E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29" name="TextBox 13"/>
          <p:cNvSpPr txBox="1"/>
          <p:nvPr>
            <p:custDataLst>
              <p:tags r:id="rId11"/>
            </p:custDataLst>
          </p:nvPr>
        </p:nvSpPr>
        <p:spPr>
          <a:xfrm>
            <a:off x="6002200" y="4519476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no-store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缓存三步走之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存储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@|5FFC:6382299|FBC:16777215|LFC:16777215|LBC:16777215"/>
          <p:cNvSpPr/>
          <p:nvPr>
            <p:custDataLst>
              <p:tags r:id="rId1"/>
            </p:custDataLst>
          </p:nvPr>
        </p:nvSpPr>
        <p:spPr>
          <a:xfrm>
            <a:off x="315005" y="672681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@|5FFC:16777215|FBC:16777215|LFC:10661574|LBC:16777215"/>
          <p:cNvSpPr/>
          <p:nvPr>
            <p:custDataLst>
              <p:tags r:id="rId2"/>
            </p:custDataLst>
          </p:nvPr>
        </p:nvSpPr>
        <p:spPr>
          <a:xfrm>
            <a:off x="452198" y="799739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@|5FFC:2500134|FBC:16777215|LFC:16777215|LBC:16777215"/>
          <p:cNvSpPr/>
          <p:nvPr>
            <p:custDataLst>
              <p:tags r:id="rId3"/>
            </p:custDataLst>
          </p:nvPr>
        </p:nvSpPr>
        <p:spPr>
          <a:xfrm>
            <a:off x="616525" y="1267205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9@|5FFC:6382299|FBC:16777215|LFC:16777215|LBC:16777215"/>
          <p:cNvSpPr/>
          <p:nvPr>
            <p:custDataLst>
              <p:tags r:id="rId4"/>
            </p:custDataLst>
          </p:nvPr>
        </p:nvSpPr>
        <p:spPr>
          <a:xfrm flipH="1">
            <a:off x="11287927" y="669347"/>
            <a:ext cx="589068" cy="889419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</a:cxnLst>
            <a:rect l="l" t="t" r="r" b="b"/>
            <a:pathLst>
              <a:path w="1375150" h="1008112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0" y="1008112"/>
                </a:lnTo>
                <a:cubicBezTo>
                  <a:pt x="341483" y="528809"/>
                  <a:pt x="-2835" y="1009627"/>
                  <a:pt x="353888" y="515084"/>
                </a:cubicBezTo>
                <a:cubicBezTo>
                  <a:pt x="-10455" y="-12211"/>
                  <a:pt x="349103" y="50443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@|5FFC:16777215|FBC:16777215|LFC:10661574|LBC:16777215"/>
          <p:cNvSpPr/>
          <p:nvPr>
            <p:custDataLst>
              <p:tags r:id="rId5"/>
            </p:custDataLst>
          </p:nvPr>
        </p:nvSpPr>
        <p:spPr>
          <a:xfrm flipH="1">
            <a:off x="11295194" y="796405"/>
            <a:ext cx="444609" cy="651478"/>
          </a:xfrm>
          <a:custGeom>
            <a:avLst/>
            <a:gdLst>
              <a:gd name="connsiteX0" fmla="*/ 0 w 1375150"/>
              <a:gd name="connsiteY0" fmla="*/ 0 h 1008112"/>
              <a:gd name="connsiteX1" fmla="*/ 1375150 w 1375150"/>
              <a:gd name="connsiteY1" fmla="*/ 0 h 1008112"/>
              <a:gd name="connsiteX2" fmla="*/ 1375150 w 1375150"/>
              <a:gd name="connsiteY2" fmla="*/ 1008112 h 1008112"/>
              <a:gd name="connsiteX3" fmla="*/ 0 w 1375150"/>
              <a:gd name="connsiteY3" fmla="*/ 1008112 h 1008112"/>
              <a:gd name="connsiteX4" fmla="*/ 0 w 1375150"/>
              <a:gd name="connsiteY4" fmla="*/ 0 h 1008112"/>
              <a:gd name="connsiteX0-1" fmla="*/ 4252 w 1379402"/>
              <a:gd name="connsiteY0-2" fmla="*/ 0 h 1008112"/>
              <a:gd name="connsiteX1-3" fmla="*/ 1379402 w 1379402"/>
              <a:gd name="connsiteY1-4" fmla="*/ 0 h 1008112"/>
              <a:gd name="connsiteX2-5" fmla="*/ 1379402 w 1379402"/>
              <a:gd name="connsiteY2-6" fmla="*/ 1008112 h 1008112"/>
              <a:gd name="connsiteX3-7" fmla="*/ 4252 w 1379402"/>
              <a:gd name="connsiteY3-8" fmla="*/ 1008112 h 1008112"/>
              <a:gd name="connsiteX4-9" fmla="*/ 0 w 1379402"/>
              <a:gd name="connsiteY4-10" fmla="*/ 507464 h 1008112"/>
              <a:gd name="connsiteX5" fmla="*/ 4252 w 1379402"/>
              <a:gd name="connsiteY5" fmla="*/ 0 h 1008112"/>
              <a:gd name="connsiteX0-11" fmla="*/ 5 w 1375155"/>
              <a:gd name="connsiteY0-12" fmla="*/ 0 h 1008112"/>
              <a:gd name="connsiteX1-13" fmla="*/ 1375155 w 1375155"/>
              <a:gd name="connsiteY1-14" fmla="*/ 0 h 1008112"/>
              <a:gd name="connsiteX2-15" fmla="*/ 1375155 w 1375155"/>
              <a:gd name="connsiteY2-16" fmla="*/ 1008112 h 1008112"/>
              <a:gd name="connsiteX3-17" fmla="*/ 5 w 1375155"/>
              <a:gd name="connsiteY3-18" fmla="*/ 1008112 h 1008112"/>
              <a:gd name="connsiteX4-19" fmla="*/ 353893 w 1375155"/>
              <a:gd name="connsiteY4-20" fmla="*/ 515084 h 1008112"/>
              <a:gd name="connsiteX5-21" fmla="*/ 5 w 1375155"/>
              <a:gd name="connsiteY5-22" fmla="*/ 0 h 1008112"/>
              <a:gd name="connsiteX0-23" fmla="*/ 5 w 1375155"/>
              <a:gd name="connsiteY0-24" fmla="*/ 0 h 1008112"/>
              <a:gd name="connsiteX1-25" fmla="*/ 1375155 w 1375155"/>
              <a:gd name="connsiteY1-26" fmla="*/ 0 h 1008112"/>
              <a:gd name="connsiteX2-27" fmla="*/ 1375155 w 1375155"/>
              <a:gd name="connsiteY2-28" fmla="*/ 1008112 h 1008112"/>
              <a:gd name="connsiteX3-29" fmla="*/ 5 w 1375155"/>
              <a:gd name="connsiteY3-30" fmla="*/ 1008112 h 1008112"/>
              <a:gd name="connsiteX4-31" fmla="*/ 353893 w 1375155"/>
              <a:gd name="connsiteY4-32" fmla="*/ 515084 h 1008112"/>
              <a:gd name="connsiteX5-33" fmla="*/ 5 w 1375155"/>
              <a:gd name="connsiteY5-34" fmla="*/ 0 h 1008112"/>
              <a:gd name="connsiteX0-35" fmla="*/ 5 w 1375155"/>
              <a:gd name="connsiteY0-36" fmla="*/ 0 h 1008112"/>
              <a:gd name="connsiteX1-37" fmla="*/ 1375155 w 1375155"/>
              <a:gd name="connsiteY1-38" fmla="*/ 0 h 1008112"/>
              <a:gd name="connsiteX2-39" fmla="*/ 1375155 w 1375155"/>
              <a:gd name="connsiteY2-40" fmla="*/ 1008112 h 1008112"/>
              <a:gd name="connsiteX3-41" fmla="*/ 5 w 1375155"/>
              <a:gd name="connsiteY3-42" fmla="*/ 1008112 h 1008112"/>
              <a:gd name="connsiteX4-43" fmla="*/ 353893 w 1375155"/>
              <a:gd name="connsiteY4-44" fmla="*/ 515084 h 1008112"/>
              <a:gd name="connsiteX5-45" fmla="*/ 5 w 1375155"/>
              <a:gd name="connsiteY5-46" fmla="*/ 0 h 1008112"/>
              <a:gd name="connsiteX0-47" fmla="*/ 5 w 1375155"/>
              <a:gd name="connsiteY0-48" fmla="*/ 0 h 1008112"/>
              <a:gd name="connsiteX1-49" fmla="*/ 1375155 w 1375155"/>
              <a:gd name="connsiteY1-50" fmla="*/ 0 h 1008112"/>
              <a:gd name="connsiteX2-51" fmla="*/ 1375155 w 1375155"/>
              <a:gd name="connsiteY2-52" fmla="*/ 1008112 h 1008112"/>
              <a:gd name="connsiteX3-53" fmla="*/ 5 w 1375155"/>
              <a:gd name="connsiteY3-54" fmla="*/ 1008112 h 1008112"/>
              <a:gd name="connsiteX4-55" fmla="*/ 353893 w 1375155"/>
              <a:gd name="connsiteY4-56" fmla="*/ 515084 h 1008112"/>
              <a:gd name="connsiteX5-57" fmla="*/ 5 w 1375155"/>
              <a:gd name="connsiteY5-58" fmla="*/ 0 h 1008112"/>
              <a:gd name="connsiteX0-59" fmla="*/ 0 w 1375150"/>
              <a:gd name="connsiteY0-60" fmla="*/ 0 h 1008112"/>
              <a:gd name="connsiteX1-61" fmla="*/ 1375150 w 1375150"/>
              <a:gd name="connsiteY1-62" fmla="*/ 0 h 1008112"/>
              <a:gd name="connsiteX2-63" fmla="*/ 1375150 w 1375150"/>
              <a:gd name="connsiteY2-64" fmla="*/ 1008112 h 1008112"/>
              <a:gd name="connsiteX3-65" fmla="*/ 0 w 1375150"/>
              <a:gd name="connsiteY3-66" fmla="*/ 1008112 h 1008112"/>
              <a:gd name="connsiteX4-67" fmla="*/ 353888 w 1375150"/>
              <a:gd name="connsiteY4-68" fmla="*/ 515084 h 1008112"/>
              <a:gd name="connsiteX5-69" fmla="*/ 0 w 1375150"/>
              <a:gd name="connsiteY5-70" fmla="*/ 0 h 1008112"/>
              <a:gd name="connsiteX0-71" fmla="*/ 0 w 1375150"/>
              <a:gd name="connsiteY0-72" fmla="*/ 0 h 1008112"/>
              <a:gd name="connsiteX1-73" fmla="*/ 1375150 w 1375150"/>
              <a:gd name="connsiteY1-74" fmla="*/ 0 h 1008112"/>
              <a:gd name="connsiteX2-75" fmla="*/ 1375150 w 1375150"/>
              <a:gd name="connsiteY2-76" fmla="*/ 1008112 h 1008112"/>
              <a:gd name="connsiteX3-77" fmla="*/ 0 w 1375150"/>
              <a:gd name="connsiteY3-78" fmla="*/ 1008112 h 1008112"/>
              <a:gd name="connsiteX4-79" fmla="*/ 353888 w 1375150"/>
              <a:gd name="connsiteY4-80" fmla="*/ 515084 h 1008112"/>
              <a:gd name="connsiteX5-81" fmla="*/ 0 w 1375150"/>
              <a:gd name="connsiteY5-82" fmla="*/ 0 h 1008112"/>
              <a:gd name="connsiteX0-83" fmla="*/ 0 w 1375150"/>
              <a:gd name="connsiteY0-84" fmla="*/ 0 h 1008112"/>
              <a:gd name="connsiteX1-85" fmla="*/ 1375150 w 1375150"/>
              <a:gd name="connsiteY1-86" fmla="*/ 0 h 1008112"/>
              <a:gd name="connsiteX2-87" fmla="*/ 1375150 w 1375150"/>
              <a:gd name="connsiteY2-88" fmla="*/ 1008112 h 1008112"/>
              <a:gd name="connsiteX3-89" fmla="*/ 0 w 1375150"/>
              <a:gd name="connsiteY3-90" fmla="*/ 1008112 h 1008112"/>
              <a:gd name="connsiteX4-91" fmla="*/ 0 w 1375150"/>
              <a:gd name="connsiteY4-92" fmla="*/ 0 h 1008112"/>
              <a:gd name="connsiteX0-93" fmla="*/ 0 w 1375150"/>
              <a:gd name="connsiteY0-94" fmla="*/ 0 h 1521711"/>
              <a:gd name="connsiteX1-95" fmla="*/ 1375150 w 1375150"/>
              <a:gd name="connsiteY1-96" fmla="*/ 0 h 1521711"/>
              <a:gd name="connsiteX2-97" fmla="*/ 1375150 w 1375150"/>
              <a:gd name="connsiteY2-98" fmla="*/ 1008112 h 1521711"/>
              <a:gd name="connsiteX3-99" fmla="*/ 231363 w 1375150"/>
              <a:gd name="connsiteY3-100" fmla="*/ 1521711 h 1521711"/>
              <a:gd name="connsiteX0-101" fmla="*/ 0 w 1375150"/>
              <a:gd name="connsiteY0-102" fmla="*/ 0 h 1521711"/>
              <a:gd name="connsiteX1-103" fmla="*/ 1375150 w 1375150"/>
              <a:gd name="connsiteY1-104" fmla="*/ 0 h 1521711"/>
              <a:gd name="connsiteX2-105" fmla="*/ 1375150 w 1375150"/>
              <a:gd name="connsiteY2-106" fmla="*/ 1008112 h 1521711"/>
              <a:gd name="connsiteX3-107" fmla="*/ 231363 w 1375150"/>
              <a:gd name="connsiteY3-108" fmla="*/ 1521711 h 1521711"/>
              <a:gd name="connsiteX0-109" fmla="*/ 0 w 1375150"/>
              <a:gd name="connsiteY0-110" fmla="*/ 0 h 1521711"/>
              <a:gd name="connsiteX1-111" fmla="*/ 1375150 w 1375150"/>
              <a:gd name="connsiteY1-112" fmla="*/ 0 h 1521711"/>
              <a:gd name="connsiteX2-113" fmla="*/ 1375150 w 1375150"/>
              <a:gd name="connsiteY2-114" fmla="*/ 1008112 h 1521711"/>
              <a:gd name="connsiteX3-115" fmla="*/ 113882 w 1375150"/>
              <a:gd name="connsiteY3-116" fmla="*/ 993817 h 1521711"/>
              <a:gd name="connsiteX4-117" fmla="*/ 231363 w 1375150"/>
              <a:gd name="connsiteY4-118" fmla="*/ 1521711 h 1521711"/>
              <a:gd name="connsiteX0-119" fmla="*/ 0 w 1375150"/>
              <a:gd name="connsiteY0-120" fmla="*/ 0 h 1055147"/>
              <a:gd name="connsiteX1-121" fmla="*/ 1375150 w 1375150"/>
              <a:gd name="connsiteY1-122" fmla="*/ 0 h 1055147"/>
              <a:gd name="connsiteX2-123" fmla="*/ 1375150 w 1375150"/>
              <a:gd name="connsiteY2-124" fmla="*/ 1008112 h 1055147"/>
              <a:gd name="connsiteX3-125" fmla="*/ 113882 w 1375150"/>
              <a:gd name="connsiteY3-126" fmla="*/ 993817 h 1055147"/>
              <a:gd name="connsiteX0-127" fmla="*/ 0 w 1375150"/>
              <a:gd name="connsiteY0-128" fmla="*/ 0 h 1008112"/>
              <a:gd name="connsiteX1-129" fmla="*/ 1375150 w 1375150"/>
              <a:gd name="connsiteY1-130" fmla="*/ 0 h 1008112"/>
              <a:gd name="connsiteX2-131" fmla="*/ 1375150 w 1375150"/>
              <a:gd name="connsiteY2-132" fmla="*/ 1008112 h 1008112"/>
              <a:gd name="connsiteX3-133" fmla="*/ 113882 w 1375150"/>
              <a:gd name="connsiteY3-134" fmla="*/ 993817 h 1008112"/>
              <a:gd name="connsiteX0-135" fmla="*/ 0 w 1375150"/>
              <a:gd name="connsiteY0-136" fmla="*/ 0 h 1008112"/>
              <a:gd name="connsiteX1-137" fmla="*/ 1375150 w 1375150"/>
              <a:gd name="connsiteY1-138" fmla="*/ 0 h 1008112"/>
              <a:gd name="connsiteX2-139" fmla="*/ 1375150 w 1375150"/>
              <a:gd name="connsiteY2-140" fmla="*/ 1008112 h 1008112"/>
              <a:gd name="connsiteX3-141" fmla="*/ 5852 w 1375150"/>
              <a:gd name="connsiteY3-142" fmla="*/ 953848 h 1008112"/>
              <a:gd name="connsiteX0-143" fmla="*/ 0 w 1375150"/>
              <a:gd name="connsiteY0-144" fmla="*/ 0 h 1033786"/>
              <a:gd name="connsiteX1-145" fmla="*/ 1375150 w 1375150"/>
              <a:gd name="connsiteY1-146" fmla="*/ 0 h 1033786"/>
              <a:gd name="connsiteX2-147" fmla="*/ 1375150 w 1375150"/>
              <a:gd name="connsiteY2-148" fmla="*/ 1008112 h 1033786"/>
              <a:gd name="connsiteX3-149" fmla="*/ 5852 w 1375150"/>
              <a:gd name="connsiteY3-150" fmla="*/ 1033786 h 1033786"/>
            </a:gdLst>
            <a:ahLst/>
            <a:cxnLst>
              <a:cxn ang="0">
                <a:pos x="connsiteX0-143" y="connsiteY0-144"/>
              </a:cxn>
              <a:cxn ang="0">
                <a:pos x="connsiteX1-145" y="connsiteY1-146"/>
              </a:cxn>
              <a:cxn ang="0">
                <a:pos x="connsiteX2-147" y="connsiteY2-148"/>
              </a:cxn>
              <a:cxn ang="0">
                <a:pos x="connsiteX3-149" y="connsiteY3-150"/>
              </a:cxn>
            </a:cxnLst>
            <a:rect l="l" t="t" r="r" b="b"/>
            <a:pathLst>
              <a:path w="1375150" h="1033786">
                <a:moveTo>
                  <a:pt x="0" y="0"/>
                </a:moveTo>
                <a:lnTo>
                  <a:pt x="1375150" y="0"/>
                </a:lnTo>
                <a:lnTo>
                  <a:pt x="1375150" y="1008112"/>
                </a:lnTo>
                <a:lnTo>
                  <a:pt x="5852" y="1033786"/>
                </a:lnTo>
              </a:path>
            </a:pathLst>
          </a:custGeom>
          <a:noFill/>
          <a:ln w="19050">
            <a:solidFill>
              <a:srgbClr val="DDDDD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3@|5FFC:2500134|FBC:16777215|LFC:16777215|LBC:16777215"/>
          <p:cNvSpPr/>
          <p:nvPr>
            <p:custDataLst>
              <p:tags r:id="rId6"/>
            </p:custDataLst>
          </p:nvPr>
        </p:nvSpPr>
        <p:spPr>
          <a:xfrm flipH="1">
            <a:off x="11280569" y="1263871"/>
            <a:ext cx="294906" cy="294895"/>
          </a:xfrm>
          <a:custGeom>
            <a:avLst/>
            <a:gdLst>
              <a:gd name="connsiteX0" fmla="*/ 0 w 385137"/>
              <a:gd name="connsiteY0" fmla="*/ 0 h 265112"/>
              <a:gd name="connsiteX1" fmla="*/ 385137 w 385137"/>
              <a:gd name="connsiteY1" fmla="*/ 0 h 265112"/>
              <a:gd name="connsiteX2" fmla="*/ 385137 w 385137"/>
              <a:gd name="connsiteY2" fmla="*/ 265112 h 265112"/>
              <a:gd name="connsiteX3" fmla="*/ 0 w 385137"/>
              <a:gd name="connsiteY3" fmla="*/ 265112 h 265112"/>
              <a:gd name="connsiteX4" fmla="*/ 0 w 385137"/>
              <a:gd name="connsiteY4" fmla="*/ 0 h 265112"/>
              <a:gd name="connsiteX0-1" fmla="*/ 0 w 385137"/>
              <a:gd name="connsiteY0-2" fmla="*/ 0 h 265112"/>
              <a:gd name="connsiteX1-3" fmla="*/ 385137 w 385137"/>
              <a:gd name="connsiteY1-4" fmla="*/ 0 h 265112"/>
              <a:gd name="connsiteX2-5" fmla="*/ 385137 w 385137"/>
              <a:gd name="connsiteY2-6" fmla="*/ 265112 h 265112"/>
              <a:gd name="connsiteX3-7" fmla="*/ 0 w 385137"/>
              <a:gd name="connsiteY3-8" fmla="*/ 0 h 265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5137" h="265112">
                <a:moveTo>
                  <a:pt x="0" y="0"/>
                </a:moveTo>
                <a:lnTo>
                  <a:pt x="385137" y="0"/>
                </a:lnTo>
                <a:lnTo>
                  <a:pt x="385137" y="265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7@|1FFC:6382299|FBC:16777215|LFC:16777215|LBC:16777215"/>
          <p:cNvSpPr/>
          <p:nvPr>
            <p:custDataLst>
              <p:tags r:id="rId7"/>
            </p:custDataLst>
          </p:nvPr>
        </p:nvSpPr>
        <p:spPr>
          <a:xfrm>
            <a:off x="599700" y="449944"/>
            <a:ext cx="10971691" cy="8170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Cache-Control</a:t>
            </a:r>
            <a:endParaRPr kumimoji="0" lang="en-US" altLang="zh-CN" sz="5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Connecteur droit 21@|9FFC:0|FBC:0|LFC:10661574|LBC:16777215"/>
          <p:cNvCxnSpPr/>
          <p:nvPr>
            <p:custDataLst>
              <p:tags r:id="rId8"/>
            </p:custDataLst>
          </p:nvPr>
        </p:nvCxnSpPr>
        <p:spPr>
          <a:xfrm>
            <a:off x="599700" y="548087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22@|9FFC:0|FBC:0|LFC:10661574|LBC:16777215"/>
          <p:cNvCxnSpPr/>
          <p:nvPr>
            <p:custDataLst>
              <p:tags r:id="rId9"/>
            </p:custDataLst>
          </p:nvPr>
        </p:nvCxnSpPr>
        <p:spPr>
          <a:xfrm>
            <a:off x="599700" y="1190042"/>
            <a:ext cx="10971691" cy="0"/>
          </a:xfrm>
          <a:prstGeom prst="line">
            <a:avLst/>
          </a:prstGeom>
          <a:ln w="19050">
            <a:solidFill>
              <a:srgbClr val="DDD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black">
          <a:xfrm>
            <a:off x="1721485" y="2928620"/>
            <a:ext cx="4368800" cy="66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Public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6" name="Freeform 5"/>
          <p:cNvSpPr/>
          <p:nvPr>
            <p:custDataLst>
              <p:tags r:id="rId11"/>
            </p:custDataLst>
          </p:nvPr>
        </p:nvSpPr>
        <p:spPr bwMode="auto">
          <a:xfrm>
            <a:off x="950406" y="2965262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8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black">
          <a:xfrm>
            <a:off x="1721304" y="3814085"/>
            <a:ext cx="4262490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Private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9" name="Freeform 5"/>
          <p:cNvSpPr/>
          <p:nvPr>
            <p:custDataLst>
              <p:tags r:id="rId13"/>
            </p:custDataLst>
          </p:nvPr>
        </p:nvSpPr>
        <p:spPr bwMode="auto">
          <a:xfrm>
            <a:off x="950406" y="3850633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1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1721304" y="4752977"/>
            <a:ext cx="4262490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No-Cache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" name="Freeform 5"/>
          <p:cNvSpPr/>
          <p:nvPr>
            <p:custDataLst>
              <p:tags r:id="rId15"/>
            </p:custDataLst>
          </p:nvPr>
        </p:nvSpPr>
        <p:spPr bwMode="auto">
          <a:xfrm>
            <a:off x="950406" y="4789525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>
            <p:custDataLst>
              <p:tags r:id="rId16"/>
            </p:custDataLst>
          </p:nvPr>
        </p:nvSpPr>
        <p:spPr bwMode="black">
          <a:xfrm>
            <a:off x="7207704" y="2955927"/>
            <a:ext cx="4262490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must-revalidate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5" name="Freeform 5"/>
          <p:cNvSpPr/>
          <p:nvPr>
            <p:custDataLst>
              <p:tags r:id="rId17"/>
            </p:custDataLst>
          </p:nvPr>
        </p:nvSpPr>
        <p:spPr bwMode="auto">
          <a:xfrm>
            <a:off x="6436806" y="2992475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7" name="Rectangle 6"/>
          <p:cNvSpPr>
            <a:spLocks noChangeArrowheads="1"/>
          </p:cNvSpPr>
          <p:nvPr>
            <p:custDataLst>
              <p:tags r:id="rId18"/>
            </p:custDataLst>
          </p:nvPr>
        </p:nvSpPr>
        <p:spPr bwMode="black">
          <a:xfrm>
            <a:off x="7207704" y="3841299"/>
            <a:ext cx="4262490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max-age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8" name="Freeform 5"/>
          <p:cNvSpPr/>
          <p:nvPr>
            <p:custDataLst>
              <p:tags r:id="rId19"/>
            </p:custDataLst>
          </p:nvPr>
        </p:nvSpPr>
        <p:spPr bwMode="auto">
          <a:xfrm>
            <a:off x="6436806" y="3877847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5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0" name="Rectangle 6"/>
          <p:cNvSpPr>
            <a:spLocks noChangeArrowheads="1"/>
          </p:cNvSpPr>
          <p:nvPr>
            <p:custDataLst>
              <p:tags r:id="rId20"/>
            </p:custDataLst>
          </p:nvPr>
        </p:nvSpPr>
        <p:spPr bwMode="black">
          <a:xfrm>
            <a:off x="7207704" y="4752977"/>
            <a:ext cx="4262490" cy="6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no-store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41" name="Freeform 5"/>
          <p:cNvSpPr/>
          <p:nvPr>
            <p:custDataLst>
              <p:tags r:id="rId21"/>
            </p:custDataLst>
          </p:nvPr>
        </p:nvSpPr>
        <p:spPr bwMode="auto">
          <a:xfrm>
            <a:off x="6436806" y="4789525"/>
            <a:ext cx="625215" cy="624210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6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custDataLst>
      <p:tags r:id="rId2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>
            <p:custDataLst>
              <p:tags r:id="rId1"/>
            </p:custDataLst>
          </p:nvPr>
        </p:nvSpPr>
        <p:spPr bwMode="auto">
          <a:xfrm>
            <a:off x="5067300" y="2672121"/>
            <a:ext cx="2057400" cy="2054094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过期</a:t>
            </a:r>
            <a:endParaRPr lang="zh-CN" alt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4050392" y="3412671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FFFFFF"/>
                </a:solidFill>
              </a:rPr>
              <a:t>A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910317" y="3412671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Last-Modified 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7507516" y="3412671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FFFFFF"/>
                </a:solidFill>
              </a:rPr>
              <a:t>B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TextBox 13"/>
          <p:cNvSpPr txBox="1"/>
          <p:nvPr>
            <p:custDataLst>
              <p:tags r:id="rId5"/>
            </p:custDataLst>
          </p:nvPr>
        </p:nvSpPr>
        <p:spPr>
          <a:xfrm>
            <a:off x="8504012" y="3412671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Expires</a:t>
            </a:r>
            <a:r>
              <a:rPr lang="zh-CN" altLang="en-US" sz="2000" b="1" dirty="0">
                <a:latin typeface="+mn-lt"/>
                <a:ea typeface="+mn-ea"/>
                <a:sym typeface="Arial" panose="020B0604020202020204" pitchFamily="34" charset="0"/>
              </a:rPr>
              <a:t>：【</a:t>
            </a: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GMT</a:t>
            </a:r>
            <a:r>
              <a:rPr lang="zh-CN" altLang="en-US" sz="2000" b="1" dirty="0">
                <a:latin typeface="+mn-lt"/>
                <a:ea typeface="+mn-ea"/>
                <a:sym typeface="Arial" panose="020B0604020202020204" pitchFamily="34" charset="0"/>
              </a:rPr>
              <a:t>】</a:t>
            </a:r>
            <a:endParaRPr lang="zh-CN" altLang="en-US" sz="2000" b="1" dirty="0">
              <a:latin typeface="+mn-lt"/>
              <a:ea typeface="+mn-ea"/>
              <a:sym typeface="Arial" panose="020B0604020202020204" pitchFamily="3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Cache-Control:max-age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缓存三步走之</a:t>
            </a:r>
            <a:r>
              <a:rPr lang="zh-CN" altLang="en-US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过期</a:t>
            </a:r>
            <a:endParaRPr lang="zh-CN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>
            <p:custDataLst>
              <p:tags r:id="rId1"/>
            </p:custDataLst>
          </p:nvPr>
        </p:nvSpPr>
        <p:spPr bwMode="auto">
          <a:xfrm>
            <a:off x="5067300" y="2729271"/>
            <a:ext cx="2057400" cy="2054094"/>
          </a:xfrm>
          <a:custGeom>
            <a:avLst/>
            <a:gdLst>
              <a:gd name="T0" fmla="*/ 1808 w 1867"/>
              <a:gd name="T1" fmla="*/ 1001 h 1864"/>
              <a:gd name="T2" fmla="*/ 1786 w 1867"/>
              <a:gd name="T3" fmla="*/ 1136 h 1864"/>
              <a:gd name="T4" fmla="*/ 1744 w 1867"/>
              <a:gd name="T5" fmla="*/ 1268 h 1864"/>
              <a:gd name="T6" fmla="*/ 1680 w 1867"/>
              <a:gd name="T7" fmla="*/ 1391 h 1864"/>
              <a:gd name="T8" fmla="*/ 1599 w 1867"/>
              <a:gd name="T9" fmla="*/ 1502 h 1864"/>
              <a:gd name="T10" fmla="*/ 1502 w 1867"/>
              <a:gd name="T11" fmla="*/ 1599 h 1864"/>
              <a:gd name="T12" fmla="*/ 1391 w 1867"/>
              <a:gd name="T13" fmla="*/ 1680 h 1864"/>
              <a:gd name="T14" fmla="*/ 1268 w 1867"/>
              <a:gd name="T15" fmla="*/ 1741 h 1864"/>
              <a:gd name="T16" fmla="*/ 1138 w 1867"/>
              <a:gd name="T17" fmla="*/ 1784 h 1864"/>
              <a:gd name="T18" fmla="*/ 1003 w 1867"/>
              <a:gd name="T19" fmla="*/ 1805 h 1864"/>
              <a:gd name="T20" fmla="*/ 864 w 1867"/>
              <a:gd name="T21" fmla="*/ 1805 h 1864"/>
              <a:gd name="T22" fmla="*/ 729 w 1867"/>
              <a:gd name="T23" fmla="*/ 1784 h 1864"/>
              <a:gd name="T24" fmla="*/ 599 w 1867"/>
              <a:gd name="T25" fmla="*/ 1741 h 1864"/>
              <a:gd name="T26" fmla="*/ 476 w 1867"/>
              <a:gd name="T27" fmla="*/ 1680 h 1864"/>
              <a:gd name="T28" fmla="*/ 364 w 1867"/>
              <a:gd name="T29" fmla="*/ 1599 h 1864"/>
              <a:gd name="T30" fmla="*/ 267 w 1867"/>
              <a:gd name="T31" fmla="*/ 1502 h 1864"/>
              <a:gd name="T32" fmla="*/ 187 w 1867"/>
              <a:gd name="T33" fmla="*/ 1391 h 1864"/>
              <a:gd name="T34" fmla="*/ 123 w 1867"/>
              <a:gd name="T35" fmla="*/ 1268 h 1864"/>
              <a:gd name="T36" fmla="*/ 80 w 1867"/>
              <a:gd name="T37" fmla="*/ 1136 h 1864"/>
              <a:gd name="T38" fmla="*/ 59 w 1867"/>
              <a:gd name="T39" fmla="*/ 1001 h 1864"/>
              <a:gd name="T40" fmla="*/ 59 w 1867"/>
              <a:gd name="T41" fmla="*/ 863 h 1864"/>
              <a:gd name="T42" fmla="*/ 80 w 1867"/>
              <a:gd name="T43" fmla="*/ 729 h 1864"/>
              <a:gd name="T44" fmla="*/ 123 w 1867"/>
              <a:gd name="T45" fmla="*/ 596 h 1864"/>
              <a:gd name="T46" fmla="*/ 187 w 1867"/>
              <a:gd name="T47" fmla="*/ 473 h 1864"/>
              <a:gd name="T48" fmla="*/ 267 w 1867"/>
              <a:gd name="T49" fmla="*/ 362 h 1864"/>
              <a:gd name="T50" fmla="*/ 364 w 1867"/>
              <a:gd name="T51" fmla="*/ 265 h 1864"/>
              <a:gd name="T52" fmla="*/ 476 w 1867"/>
              <a:gd name="T53" fmla="*/ 184 h 1864"/>
              <a:gd name="T54" fmla="*/ 599 w 1867"/>
              <a:gd name="T55" fmla="*/ 123 h 1864"/>
              <a:gd name="T56" fmla="*/ 729 w 1867"/>
              <a:gd name="T57" fmla="*/ 80 h 1864"/>
              <a:gd name="T58" fmla="*/ 864 w 1867"/>
              <a:gd name="T59" fmla="*/ 59 h 1864"/>
              <a:gd name="T60" fmla="*/ 1003 w 1867"/>
              <a:gd name="T61" fmla="*/ 59 h 1864"/>
              <a:gd name="T62" fmla="*/ 1138 w 1867"/>
              <a:gd name="T63" fmla="*/ 80 h 1864"/>
              <a:gd name="T64" fmla="*/ 1268 w 1867"/>
              <a:gd name="T65" fmla="*/ 123 h 1864"/>
              <a:gd name="T66" fmla="*/ 1391 w 1867"/>
              <a:gd name="T67" fmla="*/ 184 h 1864"/>
              <a:gd name="T68" fmla="*/ 1502 w 1867"/>
              <a:gd name="T69" fmla="*/ 265 h 1864"/>
              <a:gd name="T70" fmla="*/ 1599 w 1867"/>
              <a:gd name="T71" fmla="*/ 362 h 1864"/>
              <a:gd name="T72" fmla="*/ 1680 w 1867"/>
              <a:gd name="T73" fmla="*/ 473 h 1864"/>
              <a:gd name="T74" fmla="*/ 1744 w 1867"/>
              <a:gd name="T75" fmla="*/ 596 h 1864"/>
              <a:gd name="T76" fmla="*/ 1786 w 1867"/>
              <a:gd name="T77" fmla="*/ 729 h 1864"/>
              <a:gd name="T78" fmla="*/ 1808 w 1867"/>
              <a:gd name="T79" fmla="*/ 863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7" h="1864">
                <a:moveTo>
                  <a:pt x="1867" y="932"/>
                </a:moveTo>
                <a:lnTo>
                  <a:pt x="1808" y="1001"/>
                </a:lnTo>
                <a:lnTo>
                  <a:pt x="1855" y="1079"/>
                </a:lnTo>
                <a:lnTo>
                  <a:pt x="1786" y="1136"/>
                </a:lnTo>
                <a:lnTo>
                  <a:pt x="1822" y="1221"/>
                </a:lnTo>
                <a:lnTo>
                  <a:pt x="1744" y="1268"/>
                </a:lnTo>
                <a:lnTo>
                  <a:pt x="1765" y="1356"/>
                </a:lnTo>
                <a:lnTo>
                  <a:pt x="1680" y="1391"/>
                </a:lnTo>
                <a:lnTo>
                  <a:pt x="1689" y="1481"/>
                </a:lnTo>
                <a:lnTo>
                  <a:pt x="1599" y="1502"/>
                </a:lnTo>
                <a:lnTo>
                  <a:pt x="1592" y="1592"/>
                </a:lnTo>
                <a:lnTo>
                  <a:pt x="1502" y="1599"/>
                </a:lnTo>
                <a:lnTo>
                  <a:pt x="1481" y="1687"/>
                </a:lnTo>
                <a:lnTo>
                  <a:pt x="1391" y="1680"/>
                </a:lnTo>
                <a:lnTo>
                  <a:pt x="1358" y="1763"/>
                </a:lnTo>
                <a:lnTo>
                  <a:pt x="1268" y="1741"/>
                </a:lnTo>
                <a:lnTo>
                  <a:pt x="1221" y="1819"/>
                </a:lnTo>
                <a:lnTo>
                  <a:pt x="1138" y="1784"/>
                </a:lnTo>
                <a:lnTo>
                  <a:pt x="1079" y="1855"/>
                </a:lnTo>
                <a:lnTo>
                  <a:pt x="1003" y="1805"/>
                </a:lnTo>
                <a:lnTo>
                  <a:pt x="932" y="1864"/>
                </a:lnTo>
                <a:lnTo>
                  <a:pt x="864" y="1805"/>
                </a:lnTo>
                <a:lnTo>
                  <a:pt x="788" y="1855"/>
                </a:lnTo>
                <a:lnTo>
                  <a:pt x="729" y="1784"/>
                </a:lnTo>
                <a:lnTo>
                  <a:pt x="646" y="1819"/>
                </a:lnTo>
                <a:lnTo>
                  <a:pt x="599" y="1741"/>
                </a:lnTo>
                <a:lnTo>
                  <a:pt x="509" y="1763"/>
                </a:lnTo>
                <a:lnTo>
                  <a:pt x="476" y="1680"/>
                </a:lnTo>
                <a:lnTo>
                  <a:pt x="386" y="1687"/>
                </a:lnTo>
                <a:lnTo>
                  <a:pt x="364" y="1599"/>
                </a:lnTo>
                <a:lnTo>
                  <a:pt x="274" y="1592"/>
                </a:lnTo>
                <a:lnTo>
                  <a:pt x="267" y="1502"/>
                </a:lnTo>
                <a:lnTo>
                  <a:pt x="177" y="1481"/>
                </a:lnTo>
                <a:lnTo>
                  <a:pt x="187" y="1391"/>
                </a:lnTo>
                <a:lnTo>
                  <a:pt x="102" y="1356"/>
                </a:lnTo>
                <a:lnTo>
                  <a:pt x="123" y="1268"/>
                </a:lnTo>
                <a:lnTo>
                  <a:pt x="45" y="1221"/>
                </a:lnTo>
                <a:lnTo>
                  <a:pt x="80" y="1136"/>
                </a:lnTo>
                <a:lnTo>
                  <a:pt x="12" y="1079"/>
                </a:lnTo>
                <a:lnTo>
                  <a:pt x="59" y="1001"/>
                </a:lnTo>
                <a:lnTo>
                  <a:pt x="0" y="932"/>
                </a:lnTo>
                <a:lnTo>
                  <a:pt x="59" y="863"/>
                </a:lnTo>
                <a:lnTo>
                  <a:pt x="12" y="785"/>
                </a:lnTo>
                <a:lnTo>
                  <a:pt x="80" y="729"/>
                </a:lnTo>
                <a:lnTo>
                  <a:pt x="45" y="643"/>
                </a:lnTo>
                <a:lnTo>
                  <a:pt x="123" y="596"/>
                </a:lnTo>
                <a:lnTo>
                  <a:pt x="102" y="509"/>
                </a:lnTo>
                <a:lnTo>
                  <a:pt x="187" y="473"/>
                </a:lnTo>
                <a:lnTo>
                  <a:pt x="177" y="383"/>
                </a:lnTo>
                <a:lnTo>
                  <a:pt x="267" y="362"/>
                </a:lnTo>
                <a:lnTo>
                  <a:pt x="274" y="272"/>
                </a:lnTo>
                <a:lnTo>
                  <a:pt x="364" y="265"/>
                </a:lnTo>
                <a:lnTo>
                  <a:pt x="386" y="177"/>
                </a:lnTo>
                <a:lnTo>
                  <a:pt x="476" y="184"/>
                </a:lnTo>
                <a:lnTo>
                  <a:pt x="509" y="102"/>
                </a:lnTo>
                <a:lnTo>
                  <a:pt x="599" y="123"/>
                </a:lnTo>
                <a:lnTo>
                  <a:pt x="646" y="45"/>
                </a:lnTo>
                <a:lnTo>
                  <a:pt x="729" y="80"/>
                </a:lnTo>
                <a:lnTo>
                  <a:pt x="788" y="9"/>
                </a:lnTo>
                <a:lnTo>
                  <a:pt x="864" y="59"/>
                </a:lnTo>
                <a:lnTo>
                  <a:pt x="932" y="0"/>
                </a:lnTo>
                <a:lnTo>
                  <a:pt x="1003" y="59"/>
                </a:lnTo>
                <a:lnTo>
                  <a:pt x="1079" y="9"/>
                </a:lnTo>
                <a:lnTo>
                  <a:pt x="1138" y="80"/>
                </a:lnTo>
                <a:lnTo>
                  <a:pt x="1221" y="45"/>
                </a:lnTo>
                <a:lnTo>
                  <a:pt x="1268" y="123"/>
                </a:lnTo>
                <a:lnTo>
                  <a:pt x="1358" y="102"/>
                </a:lnTo>
                <a:lnTo>
                  <a:pt x="1391" y="184"/>
                </a:lnTo>
                <a:lnTo>
                  <a:pt x="1481" y="177"/>
                </a:lnTo>
                <a:lnTo>
                  <a:pt x="1502" y="265"/>
                </a:lnTo>
                <a:lnTo>
                  <a:pt x="1592" y="272"/>
                </a:lnTo>
                <a:lnTo>
                  <a:pt x="1599" y="362"/>
                </a:lnTo>
                <a:lnTo>
                  <a:pt x="1689" y="383"/>
                </a:lnTo>
                <a:lnTo>
                  <a:pt x="1680" y="473"/>
                </a:lnTo>
                <a:lnTo>
                  <a:pt x="1765" y="509"/>
                </a:lnTo>
                <a:lnTo>
                  <a:pt x="1744" y="596"/>
                </a:lnTo>
                <a:lnTo>
                  <a:pt x="1822" y="643"/>
                </a:lnTo>
                <a:lnTo>
                  <a:pt x="1786" y="729"/>
                </a:lnTo>
                <a:lnTo>
                  <a:pt x="1855" y="785"/>
                </a:lnTo>
                <a:lnTo>
                  <a:pt x="1808" y="863"/>
                </a:lnTo>
                <a:lnTo>
                  <a:pt x="1867" y="9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HEADER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4050392" y="2803071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FFFF"/>
                </a:solidFill>
              </a:rPr>
              <a:t>A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910317" y="2803071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If-Modified-Since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4"/>
            </p:custDataLst>
          </p:nvPr>
        </p:nvSpPr>
        <p:spPr>
          <a:xfrm>
            <a:off x="4050392" y="4058557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FFFFFF"/>
                </a:solidFill>
              </a:rPr>
              <a:t>B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9" name="TextBox 13"/>
          <p:cNvSpPr txBox="1"/>
          <p:nvPr>
            <p:custDataLst>
              <p:tags r:id="rId5"/>
            </p:custDataLst>
          </p:nvPr>
        </p:nvSpPr>
        <p:spPr>
          <a:xfrm>
            <a:off x="910317" y="4058557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If-None-Match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7507516" y="2803071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FFFFFF"/>
                </a:solidFill>
              </a:rPr>
              <a:t>C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TextBox 13"/>
          <p:cNvSpPr txBox="1"/>
          <p:nvPr>
            <p:custDataLst>
              <p:tags r:id="rId7"/>
            </p:custDataLst>
          </p:nvPr>
        </p:nvSpPr>
        <p:spPr>
          <a:xfrm>
            <a:off x="8504012" y="2803071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Last-Modified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7410904" y="4100110"/>
            <a:ext cx="724808" cy="72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FFFFFF"/>
                </a:solidFill>
              </a:rPr>
              <a:t>D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29" name="TextBox 13"/>
          <p:cNvSpPr txBox="1"/>
          <p:nvPr>
            <p:custDataLst>
              <p:tags r:id="rId9"/>
            </p:custDataLst>
          </p:nvPr>
        </p:nvSpPr>
        <p:spPr>
          <a:xfrm>
            <a:off x="8407400" y="4100110"/>
            <a:ext cx="2946400" cy="7248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ETags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缓存三步走之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对比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>
            <p:custDataLst>
              <p:tags r:id="rId1"/>
            </p:custDataLst>
          </p:nvPr>
        </p:nvSpPr>
        <p:spPr bwMode="auto">
          <a:xfrm>
            <a:off x="4254500" y="2682240"/>
            <a:ext cx="3358515" cy="205422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HEADER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3515360" y="3412490"/>
            <a:ext cx="739140" cy="724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</a:rPr>
              <a:t>C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910590" y="3412490"/>
            <a:ext cx="2604770" cy="7245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 If-Modified-Since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7761605" y="3412490"/>
            <a:ext cx="841375" cy="724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</a:rPr>
              <a:t>S</a:t>
            </a:r>
            <a:endParaRPr lang="en-US" altLang="zh-CN" sz="3600" b="1" dirty="0">
              <a:solidFill>
                <a:srgbClr val="FFFFFF"/>
              </a:solidFill>
            </a:endParaRPr>
          </a:p>
        </p:txBody>
      </p:sp>
      <p:sp>
        <p:nvSpPr>
          <p:cNvPr id="24" name="TextBox 13"/>
          <p:cNvSpPr txBox="1"/>
          <p:nvPr>
            <p:custDataLst>
              <p:tags r:id="rId5"/>
            </p:custDataLst>
          </p:nvPr>
        </p:nvSpPr>
        <p:spPr>
          <a:xfrm>
            <a:off x="8659495" y="3460750"/>
            <a:ext cx="2790825" cy="6762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en-US" altLang="zh-CN" sz="2000" b="1" dirty="0">
                <a:latin typeface="+mn-lt"/>
                <a:ea typeface="+mn-ea"/>
                <a:sym typeface="Arial" panose="020B0604020202020204" pitchFamily="34" charset="0"/>
              </a:rPr>
              <a:t>Last-Modified</a:t>
            </a:r>
            <a:endParaRPr lang="en-US" altLang="zh-CN" sz="2000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39788" y="39600"/>
            <a:ext cx="10515600" cy="106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文件最后修改日期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9*a*1"/>
  <p:tag name="KSO_WM_UNIT_CLEAR" val="1"/>
  <p:tag name="KSO_WM_UNIT_LAYERLEVEL" val="1"/>
  <p:tag name="KSO_WM_UNIT_ISCONTENTSTITLE" val="1"/>
  <p:tag name="KSO_WM_UNIT_VALUE" val="17"/>
  <p:tag name="KSO_WM_UNIT_HIGHLIGHT" val="0"/>
  <p:tag name="KSO_WM_UNIT_COMPATIBLE" val="0"/>
  <p:tag name="KSO_WM_UNIT_PRESET_TEXT" val="CONTENTS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1"/>
  <p:tag name="KSO_WM_UNIT_ID" val="custom160168_20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1"/>
  <p:tag name="KSO_WM_UNIT_ID" val="custom160168_20*n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2"/>
  <p:tag name="KSO_WM_UNIT_ID" val="custom160168_20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2"/>
  <p:tag name="KSO_WM_UNIT_ID" val="custom160168_20*n_h_f*1_2_2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0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0"/>
  <p:tag name="KSO_WM_SLIDE_INDEX" val="20"/>
  <p:tag name="KSO_WM_SLIDE_ITEM_CNT" val="2"/>
  <p:tag name="KSO_WM_SLIDE_LAYOUT" val="a_n"/>
  <p:tag name="KSO_WM_SLIDE_LAYOUT_CNT" val="1_1"/>
  <p:tag name="KSO_WM_SLIDE_TYPE" val="text"/>
  <p:tag name="KSO_WM_BEAUTIFY_FLAG" val="#wm#"/>
  <p:tag name="KSO_WM_SLIDE_POSITION" val="72*210"/>
  <p:tag name="KSO_WM_SLIDE_SIZE" val="830*162"/>
  <p:tag name="KSO_WM_DIAGRAM_GROUP_CODE" val="n1-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19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19"/>
  <p:tag name="KSO_WM_SLIDE_INDEX" val="19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195*215"/>
  <p:tag name="KSO_WM_SLIDE_SIZE" val="503*162"/>
  <p:tag name="KSO_WM_DIAGRAM_GROUP_CODE" val="n1-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f"/>
  <p:tag name="KSO_WM_UNIT_INDEX" val="1"/>
  <p:tag name="KSO_WM_UNIT_ID" val="custom160168_28*f*1"/>
  <p:tag name="KSO_WM_UNIT_CLEAR" val="1"/>
  <p:tag name="KSO_WM_UNIT_LAYERLEVEL" val="1"/>
  <p:tag name="KSO_WM_UNIT_VALUE" val="253"/>
  <p:tag name="KSO_WM_UNIT_HIGHLIGHT" val="0"/>
  <p:tag name="KSO_WM_UNIT_COMPATIBLE" val="0"/>
  <p:tag name="KSO_WM_UNIT_PRESET_TEXT_INDEX" val="3"/>
  <p:tag name="KSO_WM_UNIT_PRESET_TEXT_LEN" val="108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8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7"/>
  <p:tag name="KSO_WM_TEMPLATE_CATEGORY" val="custom"/>
  <p:tag name="KSO_WM_TEMPLATE_INDEX" val="160168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28*i*2"/>
  <p:tag name="KSO_WM_TEMPLATE_CATEGORY" val="custom"/>
  <p:tag name="KSO_WM_TEMPLATE_INDEX" val="160168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28*i*3"/>
  <p:tag name="KSO_WM_TEMPLATE_CATEGORY" val="custom"/>
  <p:tag name="KSO_WM_TEMPLATE_INDEX" val="160168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d"/>
  <p:tag name="KSO_WM_UNIT_INDEX" val="1"/>
  <p:tag name="KSO_WM_UNIT_ID" val="custom160168_28*d*1"/>
  <p:tag name="KSO_WM_UNIT_CLEAR" val="0"/>
  <p:tag name="KSO_WM_UNIT_LAYERLEVEL" val="1"/>
  <p:tag name="KSO_WM_UNIT_VALUE" val="1044*1044"/>
  <p:tag name="KSO_WM_UNIT_HIGHLIGHT" val="0"/>
  <p:tag name="KSO_WM_UNIT_COMPATIBLE" val="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d"/>
  <p:tag name="KSO_WM_UNIT_INDEX" val="2"/>
  <p:tag name="KSO_WM_UNIT_ID" val="custom160168_28*d*2"/>
  <p:tag name="KSO_WM_UNIT_CLEAR" val="0"/>
  <p:tag name="KSO_WM_UNIT_LAYERLEVEL" val="1"/>
  <p:tag name="KSO_WM_UNIT_VALUE" val="761*761"/>
  <p:tag name="KSO_WM_UNIT_HIGHLIGHT" val="0"/>
  <p:tag name="KSO_WM_UNIT_COMPATIBLE" val="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28*i*6"/>
  <p:tag name="KSO_WM_TEMPLATE_CATEGORY" val="custom"/>
  <p:tag name="KSO_WM_TEMPLATE_INDEX" val="160168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28*i*7"/>
  <p:tag name="KSO_WM_TEMPLATE_CATEGORY" val="custom"/>
  <p:tag name="KSO_WM_TEMPLATE_INDEX" val="160168"/>
</p:tagLst>
</file>

<file path=ppt/tags/tag116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27*82"/>
  <p:tag name="KSO_WM_SLIDE_SIZE" val="888*40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0"/>
  <p:tag name="KSO_WM_TEMPLATE_CATEGORY" val="custom"/>
  <p:tag name="KSO_WM_TEMPLATE_INDEX" val="160168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1"/>
  <p:tag name="KSO_WM_TEMPLATE_CATEGORY" val="custom"/>
  <p:tag name="KSO_WM_TEMPLATE_INDEX" val="160168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2"/>
  <p:tag name="KSO_WM_TEMPLATE_CATEGORY" val="custom"/>
  <p:tag name="KSO_WM_TEMPLATE_INDEX" val="16016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8"/>
  <p:tag name="KSO_WM_TEMPLATE_CATEGORY" val="custom"/>
  <p:tag name="KSO_WM_TEMPLATE_INDEX" val="160168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3"/>
  <p:tag name="KSO_WM_TEMPLATE_CATEGORY" val="custom"/>
  <p:tag name="KSO_WM_TEMPLATE_INDEX" val="160168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4"/>
  <p:tag name="KSO_WM_TEMPLATE_CATEGORY" val="custom"/>
  <p:tag name="KSO_WM_TEMPLATE_INDEX" val="160168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5"/>
  <p:tag name="KSO_WM_TEMPLATE_CATEGORY" val="custom"/>
  <p:tag name="KSO_WM_TEMPLATE_INDEX" val="160168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9*a*1"/>
  <p:tag name="KSO_WM_UNIT_CLEAR" val="1"/>
  <p:tag name="KSO_WM_UNIT_LAYERLEVEL" val="1"/>
  <p:tag name="KSO_WM_UNIT_ISCONTENTSTITLE" val="1"/>
  <p:tag name="KSO_WM_UNIT_VALUE" val="17"/>
  <p:tag name="KSO_WM_UNIT_HIGHLIGHT" val="0"/>
  <p:tag name="KSO_WM_UNIT_COMPATIBLE" val="0"/>
  <p:tag name="KSO_WM_UNIT_PRESET_TEXT" val="CONTENTS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7"/>
  <p:tag name="KSO_WM_TEMPLATE_CATEGORY" val="custom"/>
  <p:tag name="KSO_WM_TEMPLATE_INDEX" val="160168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8"/>
  <p:tag name="KSO_WM_TEMPLATE_CATEGORY" val="custom"/>
  <p:tag name="KSO_WM_TEMPLATE_INDEX" val="160168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1_1"/>
  <p:tag name="KSO_WM_UNIT_ID" val="custom160168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1"/>
  <p:tag name="KSO_WM_UNIT_ID" val="custom160168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2_1"/>
  <p:tag name="KSO_WM_UNIT_ID" val="custom160168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2"/>
  <p:tag name="KSO_WM_UNIT_ID" val="custom160168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1_1"/>
  <p:tag name="KSO_WM_UNIT_ID" val="custom160168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3_1"/>
  <p:tag name="KSO_WM_UNIT_ID" val="custom160168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3"/>
  <p:tag name="KSO_WM_UNIT_ID" val="custom160168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4_1"/>
  <p:tag name="KSO_WM_UNIT_ID" val="custom160168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4"/>
  <p:tag name="KSO_WM_UNIT_ID" val="custom160168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PAGETYPE" val="目录页"/>
  <p:tag name="KSO_WM_TEMPLATE_CATEGORY" val="custom"/>
  <p:tag name="KSO_WM_TEMPLATE_INDEX" val="160168"/>
  <p:tag name="KSO_WM_TAG_VERSION" val="1.0"/>
  <p:tag name="KSO_WM_SLIDE_ID" val="custom160168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0"/>
  <p:tag name="KSO_WM_TEMPLATE_CATEGORY" val="custom"/>
  <p:tag name="KSO_WM_TEMPLATE_INDEX" val="160168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1"/>
  <p:tag name="KSO_WM_TEMPLATE_CATEGORY" val="custom"/>
  <p:tag name="KSO_WM_TEMPLATE_INDEX" val="160168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2"/>
  <p:tag name="KSO_WM_TEMPLATE_CATEGORY" val="custom"/>
  <p:tag name="KSO_WM_TEMPLATE_INDEX" val="160168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3"/>
  <p:tag name="KSO_WM_TEMPLATE_CATEGORY" val="custom"/>
  <p:tag name="KSO_WM_TEMPLATE_INDEX" val="160168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4"/>
  <p:tag name="KSO_WM_TEMPLATE_CATEGORY" val="custom"/>
  <p:tag name="KSO_WM_TEMPLATE_INDEX" val="16016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1"/>
  <p:tag name="KSO_WM_UNIT_ID" val="custom160168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5"/>
  <p:tag name="KSO_WM_TEMPLATE_CATEGORY" val="custom"/>
  <p:tag name="KSO_WM_TEMPLATE_INDEX" val="160168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9*a*1"/>
  <p:tag name="KSO_WM_UNIT_CLEAR" val="1"/>
  <p:tag name="KSO_WM_UNIT_LAYERLEVEL" val="1"/>
  <p:tag name="KSO_WM_UNIT_ISCONTENTSTITLE" val="1"/>
  <p:tag name="KSO_WM_UNIT_VALUE" val="17"/>
  <p:tag name="KSO_WM_UNIT_HIGHLIGHT" val="0"/>
  <p:tag name="KSO_WM_UNIT_COMPATIBLE" val="0"/>
  <p:tag name="KSO_WM_UNIT_PRESET_TEXT" val="CONTENTS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7"/>
  <p:tag name="KSO_WM_TEMPLATE_CATEGORY" val="custom"/>
  <p:tag name="KSO_WM_TEMPLATE_INDEX" val="160168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8"/>
  <p:tag name="KSO_WM_TEMPLATE_CATEGORY" val="custom"/>
  <p:tag name="KSO_WM_TEMPLATE_INDEX" val="160168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1_1"/>
  <p:tag name="KSO_WM_UNIT_ID" val="custom160168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1"/>
  <p:tag name="KSO_WM_UNIT_ID" val="custom160168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2_1"/>
  <p:tag name="KSO_WM_UNIT_ID" val="custom160168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2"/>
  <p:tag name="KSO_WM_UNIT_ID" val="custom160168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3_1"/>
  <p:tag name="KSO_WM_UNIT_ID" val="custom160168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3"/>
  <p:tag name="KSO_WM_UNIT_ID" val="custom160168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2_1"/>
  <p:tag name="KSO_WM_UNIT_ID" val="custom160168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4_1"/>
  <p:tag name="KSO_WM_UNIT_ID" val="custom160168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4"/>
  <p:tag name="KSO_WM_UNIT_ID" val="custom160168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PAGETYPE" val="目录页"/>
  <p:tag name="KSO_WM_TEMPLATE_CATEGORY" val="custom"/>
  <p:tag name="KSO_WM_TEMPLATE_INDEX" val="160168"/>
  <p:tag name="KSO_WM_TAG_VERSION" val="1.0"/>
  <p:tag name="KSO_WM_SLIDE_ID" val="custom160168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S"/>
</p:tagLst>
</file>

<file path=ppt/tags/tag154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2"/>
  <p:tag name="KSO_WM_UNIT_ID" val="custom160168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3_1"/>
  <p:tag name="KSO_WM_UNIT_ID" val="custom160168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3"/>
  <p:tag name="KSO_WM_UNIT_ID" val="custom160168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4_1"/>
  <p:tag name="KSO_WM_UNIT_ID" val="custom160168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b"/>
  <p:tag name="KSO_WM_UNIT_INDEX" val="1"/>
  <p:tag name="KSO_WM_UNIT_ID" val="custom160168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4"/>
  <p:tag name="KSO_WM_UNIT_ID" val="custom160168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PAGETYPE" val="目录页"/>
  <p:tag name="KSO_WM_TEMPLATE_CATEGORY" val="custom"/>
  <p:tag name="KSO_WM_TEMPLATE_INDEX" val="160168"/>
  <p:tag name="KSO_WM_TAG_VERSION" val="1.0"/>
  <p:tag name="KSO_WM_SLIDE_ID" val="custom160168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1_1"/>
  <p:tag name="KSO_WM_UNIT_ID" val="custom160168_15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a"/>
  <p:tag name="KSO_WM_UNIT_INDEX" val="1_1_1"/>
  <p:tag name="KSO_WM_UNIT_ID" val="custom160168_15*l_h_a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2_1"/>
  <p:tag name="KSO_WM_UNIT_ID" val="custom160168_15*l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a"/>
  <p:tag name="KSO_WM_UNIT_INDEX" val="1_2_1"/>
  <p:tag name="KSO_WM_UNIT_ID" val="custom160168_15*l_h_a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3_1"/>
  <p:tag name="KSO_WM_UNIT_ID" val="custom160168_15*l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a"/>
  <p:tag name="KSO_WM_UNIT_INDEX" val="1_3_1"/>
  <p:tag name="KSO_WM_UNIT_ID" val="custom160168_15*l_h_a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1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50*221"/>
  <p:tag name="KSO_WM_SLIDE_SIZE" val="901*126"/>
  <p:tag name="KSO_WM_DIAGRAM_GROUP_CODE" val="l1-2"/>
</p:tagLst>
</file>

<file path=ppt/tags/tag3.xml><?xml version="1.0" encoding="utf-8"?>
<p:tagLst xmlns:p="http://schemas.openxmlformats.org/presentationml/2006/main">
  <p:tag name="KSO_WM_TEMPLATE_THUMBS_INDEX" val="1、4、8、10、18、24、25"/>
  <p:tag name="KSO_WM_TEMPLATE_CATEGORY" val="custom"/>
  <p:tag name="KSO_WM_TEMPLATE_INDEX" val="160168"/>
  <p:tag name="KSO_WM_TAG_VERSION" val="1.0"/>
  <p:tag name="KSO_WM_SLIDE_ID" val="custom1601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19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19"/>
  <p:tag name="KSO_WM_SLIDE_INDEX" val="19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195*215"/>
  <p:tag name="KSO_WM_SLIDE_SIZE" val="503*162"/>
  <p:tag name="KSO_WM_DIAGRAM_GROUP_CODE" val="n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1"/>
  <p:tag name="KSO_WM_UNIT_ID" val="custom160168_24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1"/>
  <p:tag name="KSO_WM_UNIT_ID" val="custom160168_24*n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a"/>
  <p:tag name="KSO_WM_UNIT_INDEX" val="1_1_1"/>
  <p:tag name="KSO_WM_UNIT_ID" val="custom160168_24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2"/>
  <p:tag name="KSO_WM_UNIT_ID" val="custom160168_24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2"/>
  <p:tag name="KSO_WM_UNIT_ID" val="custom160168_24*n_h_f*1_2_2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3"/>
  <p:tag name="KSO_WM_UNIT_ID" val="custom160168_24*n_i*1_3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3"/>
  <p:tag name="KSO_WM_UNIT_ID" val="custom160168_24*n_h_f*1_2_3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4"/>
  <p:tag name="KSO_WM_UNIT_ID" val="custom160168_24*n_i*1_4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0"/>
  <p:tag name="KSO_WM_TEMPLATE_CATEGORY" val="custom"/>
  <p:tag name="KSO_WM_TEMPLATE_INDEX" val="160168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4"/>
  <p:tag name="KSO_WM_UNIT_ID" val="custom160168_24*n_h_f*1_2_4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5"/>
  <p:tag name="KSO_WM_UNIT_ID" val="custom160168_24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5"/>
  <p:tag name="KSO_WM_UNIT_ID" val="custom160168_24*n_h_f*1_2_5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4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4"/>
  <p:tag name="KSO_WM_SLIDE_INDEX" val="24"/>
  <p:tag name="KSO_WM_SLIDE_ITEM_CNT" val="6"/>
  <p:tag name="KSO_WM_SLIDE_LAYOUT" val="a_n"/>
  <p:tag name="KSO_WM_SLIDE_LAYOUT_CNT" val="1_1"/>
  <p:tag name="KSO_WM_SLIDE_TYPE" val="text"/>
  <p:tag name="KSO_WM_BEAUTIFY_FLAG" val="#wm#"/>
  <p:tag name="KSO_WM_SLIDE_POSITION" val="72*155"/>
  <p:tag name="KSO_WM_SLIDE_SIZE" val="826*255"/>
  <p:tag name="KSO_WM_DIAGRAM_GROUP_CODE" val="n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0"/>
  <p:tag name="KSO_WM_TEMPLATE_CATEGORY" val="custom"/>
  <p:tag name="KSO_WM_TEMPLATE_INDEX" val="160168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1"/>
  <p:tag name="KSO_WM_TEMPLATE_CATEGORY" val="custom"/>
  <p:tag name="KSO_WM_TEMPLATE_INDEX" val="160168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2"/>
  <p:tag name="KSO_WM_TEMPLATE_CATEGORY" val="custom"/>
  <p:tag name="KSO_WM_TEMPLATE_INDEX" val="160168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3"/>
  <p:tag name="KSO_WM_TEMPLATE_CATEGORY" val="custom"/>
  <p:tag name="KSO_WM_TEMPLATE_INDEX" val="160168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4"/>
  <p:tag name="KSO_WM_TEMPLATE_CATEGORY" val="custom"/>
  <p:tag name="KSO_WM_TEMPLATE_INDEX" val="160168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1"/>
  <p:tag name="KSO_WM_TEMPLATE_CATEGORY" val="custom"/>
  <p:tag name="KSO_WM_TEMPLATE_INDEX" val="16016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5"/>
  <p:tag name="KSO_WM_TEMPLATE_CATEGORY" val="custom"/>
  <p:tag name="KSO_WM_TEMPLATE_INDEX" val="16016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11*a*1"/>
  <p:tag name="KSO_WM_UNIT_CLEAR" val="1"/>
  <p:tag name="KSO_WM_UNIT_LAYERLEVEL" val="1"/>
  <p:tag name="KSO_WM_UNIT_ISCONTENTSTITLE" val="1"/>
  <p:tag name="KSO_WM_UNIT_VALUE" val="17"/>
  <p:tag name="KSO_WM_UNIT_HIGHLIGHT" val="0"/>
  <p:tag name="KSO_WM_UNIT_COMPATIBLE" val="0"/>
  <p:tag name="KSO_WM_UNIT_PRESET_TEXT" val="CONTENTS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7"/>
  <p:tag name="KSO_WM_TEMPLATE_CATEGORY" val="custom"/>
  <p:tag name="KSO_WM_TEMPLATE_INDEX" val="160168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11*i*8"/>
  <p:tag name="KSO_WM_TEMPLATE_CATEGORY" val="custom"/>
  <p:tag name="KSO_WM_TEMPLATE_INDEX" val="160168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1_1"/>
  <p:tag name="KSO_WM_UNIT_ID" val="custom160168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1"/>
  <p:tag name="KSO_WM_UNIT_ID" val="custom160168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2_1"/>
  <p:tag name="KSO_WM_UNIT_ID" val="custom160168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2"/>
  <p:tag name="KSO_WM_UNIT_ID" val="custom160168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3_1"/>
  <p:tag name="KSO_WM_UNIT_ID" val="custom160168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3"/>
  <p:tag name="KSO_WM_UNIT_ID" val="custom160168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2"/>
  <p:tag name="KSO_WM_TEMPLATE_CATEGORY" val="custom"/>
  <p:tag name="KSO_WM_TEMPLATE_INDEX" val="160168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4_1"/>
  <p:tag name="KSO_WM_UNIT_ID" val="custom160168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4"/>
  <p:tag name="KSO_WM_UNIT_ID" val="custom160168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5_1"/>
  <p:tag name="KSO_WM_UNIT_ID" val="custom160168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5"/>
  <p:tag name="KSO_WM_UNIT_ID" val="custom160168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h_f"/>
  <p:tag name="KSO_WM_UNIT_INDEX" val="1_6_1"/>
  <p:tag name="KSO_WM_UNIT_ID" val="custom160168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5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l_i"/>
  <p:tag name="KSO_WM_UNIT_INDEX" val="1_6"/>
  <p:tag name="KSO_WM_UNIT_ID" val="custom160168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PAGETYPE" val="目录页"/>
  <p:tag name="KSO_WM_TEMPLATE_CATEGORY" val="custom"/>
  <p:tag name="KSO_WM_TEMPLATE_INDEX" val="160168"/>
  <p:tag name="KSO_WM_TAG_VERSION" val="1.0"/>
  <p:tag name="KSO_WM_SLIDE_ID" val="custom160168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a"/>
  <p:tag name="KSO_WM_UNIT_INDEX" val="1_1_1"/>
  <p:tag name="KSO_WM_UNIT_ID" val="custom160168_20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1"/>
  <p:tag name="KSO_WM_UNIT_ID" val="custom160168_20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1"/>
  <p:tag name="KSO_WM_UNIT_ID" val="custom160168_20*n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3"/>
  <p:tag name="KSO_WM_TEMPLATE_CATEGORY" val="custom"/>
  <p:tag name="KSO_WM_TEMPLATE_INDEX" val="160168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2"/>
  <p:tag name="KSO_WM_UNIT_ID" val="custom160168_20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2"/>
  <p:tag name="KSO_WM_UNIT_ID" val="custom160168_20*n_h_f*1_2_2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0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0"/>
  <p:tag name="KSO_WM_SLIDE_INDEX" val="20"/>
  <p:tag name="KSO_WM_SLIDE_ITEM_CNT" val="2"/>
  <p:tag name="KSO_WM_SLIDE_LAYOUT" val="a_n"/>
  <p:tag name="KSO_WM_SLIDE_LAYOUT_CNT" val="1_1"/>
  <p:tag name="KSO_WM_SLIDE_TYPE" val="text"/>
  <p:tag name="KSO_WM_BEAUTIFY_FLAG" val="#wm#"/>
  <p:tag name="KSO_WM_SLIDE_POSITION" val="72*210"/>
  <p:tag name="KSO_WM_SLIDE_SIZE" val="830*162"/>
  <p:tag name="KSO_WM_DIAGRAM_GROUP_CODE" val="n1-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a"/>
  <p:tag name="KSO_WM_UNIT_INDEX" val="1_1_1"/>
  <p:tag name="KSO_WM_UNIT_ID" val="custom160168_22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1"/>
  <p:tag name="KSO_WM_UNIT_ID" val="custom160168_22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1"/>
  <p:tag name="KSO_WM_UNIT_ID" val="custom160168_22*n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2"/>
  <p:tag name="KSO_WM_UNIT_ID" val="custom160168_22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2"/>
  <p:tag name="KSO_WM_UNIT_ID" val="custom160168_22*n_h_f*1_2_2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3"/>
  <p:tag name="KSO_WM_UNIT_ID" val="custom160168_22*n_i*1_3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4"/>
  <p:tag name="KSO_WM_TEMPLATE_CATEGORY" val="custom"/>
  <p:tag name="KSO_WM_TEMPLATE_INDEX" val="160168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3"/>
  <p:tag name="KSO_WM_UNIT_ID" val="custom160168_22*n_h_f*1_2_3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4"/>
  <p:tag name="KSO_WM_UNIT_ID" val="custom160168_22*n_i*1_4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4"/>
  <p:tag name="KSO_WM_UNIT_ID" val="custom160168_22*n_h_f*1_2_4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2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2"/>
  <p:tag name="KSO_WM_SLIDE_INDEX" val="22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72*215"/>
  <p:tag name="KSO_WM_SLIDE_SIZE" val="830*165"/>
  <p:tag name="KSO_WM_DIAGRAM_GROUP_CODE" val="n1-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a"/>
  <p:tag name="KSO_WM_UNIT_INDEX" val="1_1_1"/>
  <p:tag name="KSO_WM_UNIT_ID" val="custom160168_20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1"/>
  <p:tag name="KSO_WM_UNIT_ID" val="custom160168_20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1"/>
  <p:tag name="KSO_WM_UNIT_ID" val="custom160168_20*n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2"/>
  <p:tag name="KSO_WM_UNIT_ID" val="custom160168_20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2"/>
  <p:tag name="KSO_WM_UNIT_ID" val="custom160168_20*n_h_f*1_2_2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8_9*i*5"/>
  <p:tag name="KSO_WM_TEMPLATE_CATEGORY" val="custom"/>
  <p:tag name="KSO_WM_TEMPLATE_INDEX" val="160168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0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0"/>
  <p:tag name="KSO_WM_SLIDE_INDEX" val="20"/>
  <p:tag name="KSO_WM_SLIDE_ITEM_CNT" val="2"/>
  <p:tag name="KSO_WM_SLIDE_LAYOUT" val="a_n"/>
  <p:tag name="KSO_WM_SLIDE_LAYOUT_CNT" val="1_1"/>
  <p:tag name="KSO_WM_SLIDE_TYPE" val="text"/>
  <p:tag name="KSO_WM_BEAUTIFY_FLAG" val="#wm#"/>
  <p:tag name="KSO_WM_SLIDE_POSITION" val="72*210"/>
  <p:tag name="KSO_WM_SLIDE_SIZE" val="830*162"/>
  <p:tag name="KSO_WM_DIAGRAM_GROUP_CODE" val="n1-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a"/>
  <p:tag name="KSO_WM_UNIT_INDEX" val="1_1_1"/>
  <p:tag name="KSO_WM_UNIT_ID" val="custom160168_20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1"/>
  <p:tag name="KSO_WM_UNIT_ID" val="custom160168_20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1"/>
  <p:tag name="KSO_WM_UNIT_ID" val="custom160168_20*n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i"/>
  <p:tag name="KSO_WM_UNIT_INDEX" val="1_2"/>
  <p:tag name="KSO_WM_UNIT_ID" val="custom160168_20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f"/>
  <p:tag name="KSO_WM_UNIT_INDEX" val="1_2_2"/>
  <p:tag name="KSO_WM_UNIT_ID" val="custom160168_20*n_h_f*1_2_2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a"/>
  <p:tag name="KSO_WM_UNIT_INDEX" val="1"/>
  <p:tag name="KSO_WM_UNIT_ID" val="custom160168_20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KSO_WM_TEMPLATE_CATEGORY" val="custom"/>
  <p:tag name="KSO_WM_TEMPLATE_INDEX" val="160168"/>
  <p:tag name="KSO_WM_TAG_VERSION" val="1.0"/>
  <p:tag name="KSO_WM_SLIDE_ID" val="custom160168_20"/>
  <p:tag name="KSO_WM_SLIDE_INDEX" val="20"/>
  <p:tag name="KSO_WM_SLIDE_ITEM_CNT" val="2"/>
  <p:tag name="KSO_WM_SLIDE_LAYOUT" val="a_n"/>
  <p:tag name="KSO_WM_SLIDE_LAYOUT_CNT" val="1_1"/>
  <p:tag name="KSO_WM_SLIDE_TYPE" val="text"/>
  <p:tag name="KSO_WM_BEAUTIFY_FLAG" val="#wm#"/>
  <p:tag name="KSO_WM_SLIDE_POSITION" val="72*210"/>
  <p:tag name="KSO_WM_SLIDE_SIZE" val="830*162"/>
  <p:tag name="KSO_WM_DIAGRAM_GROUP_CODE" val="n1-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8"/>
  <p:tag name="KSO_WM_UNIT_TYPE" val="n_h_a"/>
  <p:tag name="KSO_WM_UNIT_INDEX" val="1_1_1"/>
  <p:tag name="KSO_WM_UNIT_ID" val="custom160168_20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2_Office 主题">
  <a:themeElements>
    <a:clrScheme name="自定义 114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DB626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演示</Application>
  <PresentationFormat>宽屏</PresentationFormat>
  <Paragraphs>219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</vt:lpstr>
      <vt:lpstr>黑体</vt:lpstr>
      <vt:lpstr>微软雅黑</vt:lpstr>
      <vt:lpstr>2_Office 主题</vt:lpstr>
      <vt:lpstr>HTTP协议之缓存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tb</cp:lastModifiedBy>
  <cp:revision>45</cp:revision>
  <dcterms:created xsi:type="dcterms:W3CDTF">2015-05-05T08:02:00Z</dcterms:created>
  <dcterms:modified xsi:type="dcterms:W3CDTF">2017-03-03T07:52:45Z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