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77A4-9305-7A49-BAB3-07FAC0CB5680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C042-003B-C944-891A-33A27C1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0242" y="85060"/>
            <a:ext cx="11589488" cy="175124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40242" y="2432339"/>
            <a:ext cx="11589488" cy="4277743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0537" y="85060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Citrix Corporate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1889" y="2432339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</a:t>
            </a:r>
            <a:r>
              <a:rPr lang="en-US" smtClean="0"/>
              <a:t>Web Services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1075765" y="454392"/>
            <a:ext cx="847164" cy="84997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888" y="1242990"/>
            <a:ext cx="12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0347042" y="454391"/>
            <a:ext cx="847164" cy="84997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0117" y="12045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Operators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8586" y="2989929"/>
            <a:ext cx="2718912" cy="33441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75529" y="3001317"/>
            <a:ext cx="2718912" cy="333274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92472" y="2989929"/>
            <a:ext cx="2718912" cy="33441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1624" y="2976482"/>
            <a:ext cx="10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us-east-1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3811" y="295485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us-west-1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754" y="2936141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eu-central-1</a:t>
            </a:r>
          </a:p>
        </p:txBody>
      </p:sp>
      <p:sp>
        <p:nvSpPr>
          <p:cNvPr id="16" name="Cube 15"/>
          <p:cNvSpPr/>
          <p:nvPr/>
        </p:nvSpPr>
        <p:spPr>
          <a:xfrm>
            <a:off x="5348332" y="474133"/>
            <a:ext cx="1573306" cy="8301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93610" y="1236048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Corporate Datacenters</a:t>
            </a:r>
          </a:p>
          <a:p>
            <a:r>
              <a:rPr lang="en-US" dirty="0" smtClean="0"/>
              <a:t>(Mac build machines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18" name="Cloud 17"/>
          <p:cNvSpPr/>
          <p:nvPr/>
        </p:nvSpPr>
        <p:spPr>
          <a:xfrm>
            <a:off x="549414" y="2782608"/>
            <a:ext cx="863038" cy="6542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525003" y="2782608"/>
            <a:ext cx="863038" cy="6542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8535708" y="2782608"/>
            <a:ext cx="863038" cy="6542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3790801" y="1900609"/>
            <a:ext cx="4744907" cy="42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86655" y="633740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59672" y="6337408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97115" y="6337408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Disaster </a:t>
            </a:r>
            <a:r>
              <a:rPr lang="en-US" dirty="0" smtClean="0"/>
              <a:t>Recovery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7" idx="2"/>
          </p:cNvCxnSpPr>
          <p:nvPr/>
        </p:nvCxnSpPr>
        <p:spPr>
          <a:xfrm>
            <a:off x="1509583" y="1612322"/>
            <a:ext cx="9935" cy="820017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806991" y="1590864"/>
            <a:ext cx="9935" cy="820017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62455" y="1834956"/>
            <a:ext cx="6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770623" y="18322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ssh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211808" y="1838251"/>
            <a:ext cx="6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63994" y="3556188"/>
            <a:ext cx="2497771" cy="2424544"/>
            <a:chOff x="863994" y="3556188"/>
            <a:chExt cx="2497771" cy="2424544"/>
          </a:xfrm>
        </p:grpSpPr>
        <p:sp>
          <p:nvSpPr>
            <p:cNvPr id="22" name="Rounded Rectangle 21"/>
            <p:cNvSpPr/>
            <p:nvPr/>
          </p:nvSpPr>
          <p:spPr>
            <a:xfrm>
              <a:off x="863995" y="35561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Jenkins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3994" y="40562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Artifactory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63994" y="45563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63994" y="50564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Build Machines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63994" y="55565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 . 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86099" y="3556188"/>
            <a:ext cx="2497771" cy="2424544"/>
            <a:chOff x="863994" y="3556188"/>
            <a:chExt cx="2497771" cy="2424544"/>
          </a:xfrm>
        </p:grpSpPr>
        <p:sp>
          <p:nvSpPr>
            <p:cNvPr id="71" name="Rounded Rectangle 70"/>
            <p:cNvSpPr/>
            <p:nvPr/>
          </p:nvSpPr>
          <p:spPr>
            <a:xfrm>
              <a:off x="863995" y="35561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Jenkins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63994" y="40562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Artifactory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63994" y="45563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63994" y="50564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Build Machines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63994" y="55565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 . 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903041" y="3556188"/>
            <a:ext cx="2497771" cy="2424544"/>
            <a:chOff x="863994" y="3556188"/>
            <a:chExt cx="2497771" cy="2424544"/>
          </a:xfrm>
        </p:grpSpPr>
        <p:sp>
          <p:nvSpPr>
            <p:cNvPr id="77" name="Rounded Rectangle 76"/>
            <p:cNvSpPr/>
            <p:nvPr/>
          </p:nvSpPr>
          <p:spPr>
            <a:xfrm>
              <a:off x="863995" y="35561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Jenkins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63994" y="40562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Artifactory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63994" y="45563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63994" y="50564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Build Machines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863994" y="5556588"/>
              <a:ext cx="2497770" cy="42414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 . 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7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41917" y="2707873"/>
            <a:ext cx="2497770" cy="1541398"/>
          </a:xfrm>
          <a:prstGeom prst="roundRect">
            <a:avLst>
              <a:gd name="adj" fmla="val 9688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Auto Scaling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095027" y="2702766"/>
            <a:ext cx="2497770" cy="1541398"/>
          </a:xfrm>
          <a:prstGeom prst="roundRect">
            <a:avLst>
              <a:gd name="adj" fmla="val 9688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Auto Scaling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68527" y="2702766"/>
            <a:ext cx="2497770" cy="1541398"/>
          </a:xfrm>
          <a:prstGeom prst="roundRect">
            <a:avLst>
              <a:gd name="adj" fmla="val 9688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Auto Scaling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44487" y="2702766"/>
            <a:ext cx="2497770" cy="1541398"/>
          </a:xfrm>
          <a:prstGeom prst="roundRect">
            <a:avLst>
              <a:gd name="adj" fmla="val 9688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Auto Scaling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51329" y="524434"/>
            <a:ext cx="11362764" cy="6131859"/>
          </a:xfrm>
          <a:prstGeom prst="roundRect">
            <a:avLst>
              <a:gd name="adj" fmla="val 8334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93810" y="48645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us-west-1</a:t>
            </a:r>
          </a:p>
        </p:txBody>
      </p:sp>
      <p:sp>
        <p:nvSpPr>
          <p:cNvPr id="4" name="Cloud 3"/>
          <p:cNvSpPr/>
          <p:nvPr/>
        </p:nvSpPr>
        <p:spPr>
          <a:xfrm>
            <a:off x="282387" y="308349"/>
            <a:ext cx="863038" cy="6542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740" y="180727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1917" y="1467537"/>
            <a:ext cx="2497770" cy="42414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 ELB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86099" y="1477795"/>
            <a:ext cx="2497770" cy="42414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Artifactory</a:t>
            </a:r>
            <a:r>
              <a:rPr lang="en-US" dirty="0" smtClean="0">
                <a:solidFill>
                  <a:schemeClr val="tx1"/>
                </a:solidFill>
              </a:rPr>
              <a:t> ELB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5027" y="1477795"/>
            <a:ext cx="2497770" cy="42414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SonarQube</a:t>
            </a:r>
            <a:r>
              <a:rPr lang="en-US" dirty="0" smtClean="0">
                <a:solidFill>
                  <a:schemeClr val="tx1"/>
                </a:solidFill>
              </a:rPr>
              <a:t> ELB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6387" y="4702158"/>
            <a:ext cx="1588415" cy="3633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Machine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68187" y="2834783"/>
            <a:ext cx="2245659" cy="59446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70757" y="2829676"/>
            <a:ext cx="2245659" cy="59446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Artifactory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94797" y="2829676"/>
            <a:ext cx="2245659" cy="59446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Artifactory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221297" y="2829676"/>
            <a:ext cx="2245659" cy="59446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SonarQube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30" name="Can 29"/>
          <p:cNvSpPr/>
          <p:nvPr/>
        </p:nvSpPr>
        <p:spPr>
          <a:xfrm>
            <a:off x="5775001" y="4702158"/>
            <a:ext cx="901157" cy="1087532"/>
          </a:xfrm>
          <a:prstGeom prst="can">
            <a:avLst/>
          </a:prstGeom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7865140" y="5457996"/>
            <a:ext cx="901157" cy="1087532"/>
          </a:xfrm>
          <a:prstGeom prst="can">
            <a:avLst/>
          </a:prstGeom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37" name="Elbow Connector 36"/>
          <p:cNvCxnSpPr>
            <a:stCxn id="8" idx="2"/>
            <a:endCxn id="22" idx="0"/>
          </p:cNvCxnSpPr>
          <p:nvPr/>
        </p:nvCxnSpPr>
        <p:spPr>
          <a:xfrm rot="5400000">
            <a:off x="5050418" y="1745109"/>
            <a:ext cx="927737" cy="1241397"/>
          </a:xfrm>
          <a:prstGeom prst="bent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  <a:endCxn id="26" idx="0"/>
          </p:cNvCxnSpPr>
          <p:nvPr/>
        </p:nvCxnSpPr>
        <p:spPr>
          <a:xfrm rot="16200000" flipH="1">
            <a:off x="6362437" y="1674485"/>
            <a:ext cx="927737" cy="1382643"/>
          </a:xfrm>
          <a:prstGeom prst="bent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2" idx="2"/>
            <a:endCxn id="30" idx="2"/>
          </p:cNvCxnSpPr>
          <p:nvPr/>
        </p:nvCxnSpPr>
        <p:spPr>
          <a:xfrm rot="16200000" flipH="1">
            <a:off x="4423404" y="3894327"/>
            <a:ext cx="1821780" cy="881414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2"/>
            <a:endCxn id="30" idx="1"/>
          </p:cNvCxnSpPr>
          <p:nvPr/>
        </p:nvCxnSpPr>
        <p:spPr>
          <a:xfrm rot="5400000">
            <a:off x="6232597" y="3417128"/>
            <a:ext cx="1278014" cy="1292047"/>
          </a:xfrm>
          <a:prstGeom prst="bentConnector3">
            <a:avLst>
              <a:gd name="adj1" fmla="val 83670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1" idx="2"/>
            <a:endCxn id="30" idx="3"/>
          </p:cNvCxnSpPr>
          <p:nvPr/>
        </p:nvCxnSpPr>
        <p:spPr>
          <a:xfrm rot="10800000">
            <a:off x="6225580" y="5789690"/>
            <a:ext cx="1639560" cy="212072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2"/>
            <a:endCxn id="30" idx="4"/>
          </p:cNvCxnSpPr>
          <p:nvPr/>
        </p:nvCxnSpPr>
        <p:spPr>
          <a:xfrm rot="5400000">
            <a:off x="7599253" y="2501050"/>
            <a:ext cx="1821780" cy="3667969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2"/>
            <a:endCxn id="28" idx="0"/>
          </p:cNvCxnSpPr>
          <p:nvPr/>
        </p:nvCxnSpPr>
        <p:spPr>
          <a:xfrm>
            <a:off x="10343912" y="1901939"/>
            <a:ext cx="215" cy="927737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" idx="2"/>
            <a:endCxn id="13" idx="0"/>
          </p:cNvCxnSpPr>
          <p:nvPr/>
        </p:nvCxnSpPr>
        <p:spPr>
          <a:xfrm>
            <a:off x="2090802" y="1891681"/>
            <a:ext cx="215" cy="943102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3" idx="1"/>
            <a:endCxn id="85" idx="1"/>
          </p:cNvCxnSpPr>
          <p:nvPr/>
        </p:nvCxnSpPr>
        <p:spPr>
          <a:xfrm rot="10800000" flipV="1">
            <a:off x="841915" y="3132017"/>
            <a:ext cx="126272" cy="2328702"/>
          </a:xfrm>
          <a:prstGeom prst="bentConnector3">
            <a:avLst>
              <a:gd name="adj1" fmla="val 281038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841915" y="4587872"/>
            <a:ext cx="2497772" cy="1745693"/>
          </a:xfrm>
          <a:prstGeom prst="roundRect">
            <a:avLst>
              <a:gd name="adj" fmla="val 6205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Elastic Slaves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281187" y="5033852"/>
            <a:ext cx="1588415" cy="3633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Machine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85987" y="5352099"/>
            <a:ext cx="1588415" cy="3633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Machine</a:t>
            </a:r>
          </a:p>
        </p:txBody>
      </p:sp>
    </p:spTree>
    <p:extLst>
      <p:ext uri="{BB962C8B-B14F-4D97-AF65-F5344CB8AC3E}">
        <p14:creationId xmlns:p14="http://schemas.microsoft.com/office/powerpoint/2010/main" val="53556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93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2016-01-09T19:46:32Z</dcterms:created>
  <dcterms:modified xsi:type="dcterms:W3CDTF">2016-01-09T22:49:31Z</dcterms:modified>
</cp:coreProperties>
</file>