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8" r:id="rId6"/>
    <p:sldId id="262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2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9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7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7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7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0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A65B-038E-480F-B03F-EA8BD257FFC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5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AA65B-038E-480F-B03F-EA8BD257FFC1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A382-720D-416D-AFA3-9D33B462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3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://www.disruptarmy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660821" y="352172"/>
            <a:ext cx="7010401" cy="3759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0822" y="4635210"/>
            <a:ext cx="7010400" cy="2227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12192000" cy="2444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 Arial"/>
              </a:rPr>
              <a:t>UNCLASSIFIED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47261" y="526829"/>
            <a:ext cx="5497474" cy="707886"/>
            <a:chOff x="2891481" y="601023"/>
            <a:chExt cx="5497474" cy="707886"/>
          </a:xfrm>
        </p:grpSpPr>
        <p:pic>
          <p:nvPicPr>
            <p:cNvPr id="1026" name="Picture 2" descr="http://www.disruptarmy.com/images/logo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38" y="601023"/>
              <a:ext cx="1322436" cy="59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2891481" y="601023"/>
              <a:ext cx="5497474" cy="707886"/>
              <a:chOff x="2828790" y="601023"/>
              <a:chExt cx="5497474" cy="707886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2828790" y="601023"/>
                <a:ext cx="2496709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DISRUPT</a:t>
                </a:r>
              </a:p>
            </p:txBody>
          </p:sp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6631460" y="601023"/>
                <a:ext cx="1694804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tencil" panose="040409050D0802020404" pitchFamily="82" charset="0"/>
                  </a:rPr>
                  <a:t>ARMY</a:t>
                </a:r>
              </a:p>
            </p:txBody>
          </p:sp>
        </p:grpSp>
      </p:grpSp>
      <p:pic>
        <p:nvPicPr>
          <p:cNvPr id="1030" name="Picture 6" descr="https://static1.squarespace.com/static/5233ec5ce4b0c7bf109ee3b9/t/54929dace4b00190d16f9440/1418894765786/?format=300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62" y="6115649"/>
            <a:ext cx="1234401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85304" y="4704000"/>
            <a:ext cx="1221391" cy="1274069"/>
            <a:chOff x="1484664" y="3786937"/>
            <a:chExt cx="912547" cy="909646"/>
          </a:xfrm>
        </p:grpSpPr>
        <p:pic>
          <p:nvPicPr>
            <p:cNvPr id="1028" name="Picture 4" descr="Dell Outlet Discounts and Coupon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58" t="34679" r="5640" b="33093"/>
            <a:stretch/>
          </p:blipFill>
          <p:spPr bwMode="auto">
            <a:xfrm>
              <a:off x="1706158" y="4366054"/>
              <a:ext cx="469557" cy="17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de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664" y="3786937"/>
              <a:ext cx="912547" cy="90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htd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40" y="6143736"/>
            <a:ext cx="1803315" cy="5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university of hawaii at mano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278" y="6115649"/>
            <a:ext cx="666577" cy="6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11199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Our Sponsors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>
            <a:stCxn id="16" idx="1"/>
          </p:cNvCxnSpPr>
          <p:nvPr/>
        </p:nvCxnSpPr>
        <p:spPr>
          <a:xfrm>
            <a:off x="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30530" y="4373600"/>
            <a:ext cx="476147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Picture 20" descr="Image result for dashboa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9" y="1550082"/>
            <a:ext cx="4015058" cy="22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7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4" y="1847761"/>
            <a:ext cx="2198293" cy="1890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06" y="1851122"/>
            <a:ext cx="1887170" cy="1887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79" y="1754017"/>
            <a:ext cx="2204854" cy="2204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5444" y="3958871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2039" y="395887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1" y="3958870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disruptArmy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4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5" y="3691660"/>
            <a:ext cx="2058263" cy="1405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72" y="3691660"/>
            <a:ext cx="2058263" cy="1405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5" y="5169978"/>
            <a:ext cx="2058263" cy="1405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72" y="5169978"/>
            <a:ext cx="2058263" cy="1405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5" y="2205852"/>
            <a:ext cx="2058263" cy="1405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59" y="714055"/>
            <a:ext cx="2058263" cy="1405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472" y="2213341"/>
            <a:ext cx="2058263" cy="1405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71560" y="1009546"/>
            <a:ext cx="788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CG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2556" y="2562252"/>
            <a:ext cx="1875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DCG-N</a:t>
            </a:r>
            <a:endParaRPr lang="en-US" sz="40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74468" y="961998"/>
            <a:ext cx="582672" cy="184305"/>
            <a:chOff x="266681" y="1788636"/>
            <a:chExt cx="582672" cy="18430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81" y="1789441"/>
              <a:ext cx="183445" cy="18344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86" y="1788636"/>
              <a:ext cx="183445" cy="18344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845" y="1788636"/>
              <a:ext cx="183445" cy="18344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908" y="1789496"/>
              <a:ext cx="183445" cy="183445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2307783" y="2554763"/>
            <a:ext cx="1875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DCG-S</a:t>
            </a:r>
            <a:endParaRPr lang="en-US" sz="4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900134" y="2518207"/>
            <a:ext cx="315450" cy="184250"/>
            <a:chOff x="415908" y="2637920"/>
            <a:chExt cx="315450" cy="18425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08" y="2638725"/>
              <a:ext cx="183445" cy="18344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913" y="2637920"/>
              <a:ext cx="183445" cy="183445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3087877" y="2519192"/>
            <a:ext cx="315450" cy="184250"/>
            <a:chOff x="415908" y="2637920"/>
            <a:chExt cx="315450" cy="18425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08" y="2638725"/>
              <a:ext cx="183445" cy="18344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913" y="2637920"/>
              <a:ext cx="183445" cy="183445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70516" y="4040571"/>
            <a:ext cx="2058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DCG-NG</a:t>
            </a:r>
            <a:endParaRPr lang="en-US" sz="4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36189" y="4040571"/>
            <a:ext cx="2058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DCG-AR</a:t>
            </a:r>
            <a:endParaRPr lang="en-US" sz="4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799" y="5518889"/>
            <a:ext cx="2058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COS</a:t>
            </a:r>
            <a:endParaRPr lang="en-US" sz="4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196755" y="5518889"/>
            <a:ext cx="2058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G3</a:t>
            </a:r>
            <a:endParaRPr lang="en-US" sz="4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9246" y="55265"/>
            <a:ext cx="425501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7 Personal Calendars</a:t>
            </a:r>
            <a:endParaRPr lang="en-US" sz="32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941921" y="5518889"/>
            <a:ext cx="315450" cy="184250"/>
            <a:chOff x="415908" y="2637920"/>
            <a:chExt cx="315450" cy="18425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08" y="2638725"/>
              <a:ext cx="183445" cy="18344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913" y="2637920"/>
              <a:ext cx="183445" cy="183445"/>
            </a:xfrm>
            <a:prstGeom prst="rect">
              <a:avLst/>
            </a:prstGeom>
          </p:spPr>
        </p:pic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79" y="4036613"/>
            <a:ext cx="183445" cy="18344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56" y="4036613"/>
            <a:ext cx="183445" cy="18344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878" y="5518888"/>
            <a:ext cx="183445" cy="18344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972" y="1706718"/>
            <a:ext cx="5790024" cy="3954348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4359298" y="3027029"/>
            <a:ext cx="1987826" cy="1544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47124" y="55264"/>
            <a:ext cx="58448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Executive Engagement Calendar</a:t>
            </a:r>
            <a:endParaRPr lang="en-US" sz="3200" b="1" dirty="0"/>
          </a:p>
        </p:txBody>
      </p:sp>
      <p:sp>
        <p:nvSpPr>
          <p:cNvPr id="3" name="Curved Down Arrow 2"/>
          <p:cNvSpPr/>
          <p:nvPr/>
        </p:nvSpPr>
        <p:spPr>
          <a:xfrm>
            <a:off x="3964736" y="670531"/>
            <a:ext cx="3167583" cy="9106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urved Down Arrow 38"/>
          <p:cNvSpPr/>
          <p:nvPr/>
        </p:nvSpPr>
        <p:spPr>
          <a:xfrm rot="10800000">
            <a:off x="4255017" y="5786566"/>
            <a:ext cx="3085106" cy="9635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3" y="0"/>
            <a:ext cx="10726310" cy="686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7219" y="874248"/>
            <a:ext cx="492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Engagement Calendar</a:t>
            </a:r>
            <a:endParaRPr lang="en-US" sz="2800" b="1" dirty="0"/>
          </a:p>
        </p:txBody>
      </p:sp>
      <p:sp>
        <p:nvSpPr>
          <p:cNvPr id="40" name="Right Arrow 39"/>
          <p:cNvSpPr/>
          <p:nvPr/>
        </p:nvSpPr>
        <p:spPr>
          <a:xfrm>
            <a:off x="5147035" y="2422689"/>
            <a:ext cx="1168923" cy="89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 descr="Image result for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0" y="1459087"/>
            <a:ext cx="5682095" cy="31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08749" y="874248"/>
            <a:ext cx="56820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Instant Insights</a:t>
            </a:r>
            <a:endParaRPr lang="en-US" sz="2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5" y="1459087"/>
            <a:ext cx="4945713" cy="3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9962" y="1847207"/>
            <a:ext cx="10515600" cy="2774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185" y="1976734"/>
            <a:ext cx="8806733" cy="2465539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/>
              <a:t>That’s Where We need You and Your Team!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43162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690688"/>
            <a:ext cx="10515600" cy="4486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Dashboard using data available from calendar events that will help the 4-star General make informed decisions for next quarter.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0954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31477" y="1481313"/>
            <a:ext cx="6089819" cy="3848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3748" y="1481313"/>
            <a:ext cx="5420498" cy="3848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48" y="155750"/>
            <a:ext cx="11042821" cy="1325563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79" y="1740116"/>
            <a:ext cx="5266037" cy="311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 smtClean="0"/>
              <a:t>Tonight</a:t>
            </a:r>
            <a:endParaRPr lang="en-US" sz="3600" dirty="0"/>
          </a:p>
          <a:p>
            <a:pPr marL="457200" lvl="1" indent="0">
              <a:buNone/>
            </a:pPr>
            <a:r>
              <a:rPr lang="en-US" sz="3200" dirty="0"/>
              <a:t>5:00PM: Meet &amp; Greet</a:t>
            </a:r>
          </a:p>
          <a:p>
            <a:pPr marL="457200" lvl="1" indent="0">
              <a:buNone/>
            </a:pPr>
            <a:r>
              <a:rPr lang="en-US" sz="3200" dirty="0"/>
              <a:t>5:30PM: Event Presentation</a:t>
            </a:r>
          </a:p>
          <a:p>
            <a:pPr marL="457200" lvl="1" indent="0">
              <a:buNone/>
            </a:pPr>
            <a:r>
              <a:rPr lang="en-US" sz="3200" dirty="0"/>
              <a:t>6:00PM: Dinner &amp; Hack</a:t>
            </a:r>
          </a:p>
          <a:p>
            <a:pPr marL="457200" lvl="1" indent="0">
              <a:buNone/>
            </a:pPr>
            <a:r>
              <a:rPr lang="en-US" sz="3200" b="1" dirty="0"/>
              <a:t>9:00PM: Final </a:t>
            </a:r>
            <a:r>
              <a:rPr lang="en-US" sz="3200" b="1" dirty="0" smtClean="0"/>
              <a:t>Questions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5939482" y="1750284"/>
            <a:ext cx="59641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/>
              <a:t>Tomorrow</a:t>
            </a:r>
            <a:endParaRPr lang="en-US" sz="3600" dirty="0"/>
          </a:p>
          <a:p>
            <a:pPr lvl="1"/>
            <a:r>
              <a:rPr lang="en-US" sz="3200" dirty="0"/>
              <a:t>8:00am: Breakfast</a:t>
            </a:r>
          </a:p>
          <a:p>
            <a:pPr lvl="1"/>
            <a:r>
              <a:rPr lang="en-US" sz="3200" b="1" dirty="0"/>
              <a:t>10:00am: Project Submission</a:t>
            </a:r>
          </a:p>
          <a:p>
            <a:pPr lvl="1"/>
            <a:r>
              <a:rPr lang="en-US" sz="3200" dirty="0"/>
              <a:t>11:00am: Top 3 teams pitch</a:t>
            </a:r>
          </a:p>
          <a:p>
            <a:pPr lvl="1"/>
            <a:r>
              <a:rPr lang="en-US" sz="3200" b="1" dirty="0"/>
              <a:t>11:30am: Winners Announced</a:t>
            </a:r>
          </a:p>
          <a:p>
            <a:pPr lvl="1"/>
            <a:r>
              <a:rPr lang="en-US" sz="3200" dirty="0"/>
              <a:t>12:00pm: Event Closeout</a:t>
            </a:r>
          </a:p>
        </p:txBody>
      </p:sp>
    </p:spTree>
    <p:extLst>
      <p:ext uri="{BB962C8B-B14F-4D97-AF65-F5344CB8AC3E}">
        <p14:creationId xmlns:p14="http://schemas.microsoft.com/office/powerpoint/2010/main" val="45659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17705" y="590896"/>
            <a:ext cx="8597214" cy="5644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179" y="805521"/>
            <a:ext cx="7914012" cy="51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6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690688"/>
            <a:ext cx="10515600" cy="4486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Visit our </a:t>
            </a:r>
            <a:r>
              <a:rPr lang="en-US" sz="3600" dirty="0" err="1" smtClean="0"/>
              <a:t>github</a:t>
            </a:r>
            <a:r>
              <a:rPr lang="en-US" sz="3600" dirty="0" smtClean="0"/>
              <a:t> repo /</a:t>
            </a:r>
            <a:r>
              <a:rPr lang="en-US" sz="3600" dirty="0" err="1" smtClean="0"/>
              <a:t>disruptArmy</a:t>
            </a:r>
            <a:r>
              <a:rPr lang="en-US" sz="3600" dirty="0" smtClean="0"/>
              <a:t>/dashboard for </a:t>
            </a:r>
            <a:r>
              <a:rPr lang="en-US" sz="3600" dirty="0" smtClean="0"/>
              <a:t>mock data </a:t>
            </a:r>
            <a:r>
              <a:rPr lang="en-US" sz="3600" dirty="0" smtClean="0"/>
              <a:t>and requirements list.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I will be around for questions/concerns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17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127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 Arial</vt:lpstr>
      <vt:lpstr>Arial</vt:lpstr>
      <vt:lpstr>Calibri</vt:lpstr>
      <vt:lpstr>Calibri Light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That’s Where We need You and Your Team!</vt:lpstr>
      <vt:lpstr>High Level Requirement</vt:lpstr>
      <vt:lpstr>Timeline</vt:lpstr>
      <vt:lpstr>PowerPoint Presentation</vt:lpstr>
      <vt:lpstr>Resources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Merzi, Anees M CPT MIL USA USARPAC</dc:creator>
  <cp:lastModifiedBy>Merzi, Anees M CPT MIL USA USARPAC</cp:lastModifiedBy>
  <cp:revision>18</cp:revision>
  <dcterms:created xsi:type="dcterms:W3CDTF">2016-09-27T23:42:13Z</dcterms:created>
  <dcterms:modified xsi:type="dcterms:W3CDTF">2016-09-30T20:25:06Z</dcterms:modified>
</cp:coreProperties>
</file>