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066D2-BE3F-49A0-AD69-B8148E7F854E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755E0-B652-4020-BDFA-39AB5BDD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93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1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8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7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BCFE-86B9-4C60-9B57-C178B01FD6D7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58D5-1B9B-4112-8918-B2981AEE99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Roboto" panose="02000000000000000000" pitchFamily="2" charset="0"/>
                <a:ea typeface="Roboto" panose="02000000000000000000" pitchFamily="2" charset="0"/>
              </a:rPr>
              <a:t>Fact </a:t>
            </a:r>
            <a:r>
              <a:rPr lang="de-DE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Checking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SNLP Miniproject</a:t>
            </a:r>
            <a:endParaRPr lang="de-DE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34326"/>
            <a:ext cx="2226717" cy="78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8872" y="2951950"/>
            <a:ext cx="78662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Dorothea Merkel is a German politician.</a:t>
            </a:r>
          </a:p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She is the Chancellor of Germany.”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772817"/>
            <a:ext cx="7560840" cy="46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8872" y="404669"/>
            <a:ext cx="78662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Dorothea Merkel is a German politician.</a:t>
            </a:r>
          </a:p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She is the Chancellor of Germany.”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1" y="1700808"/>
            <a:ext cx="7218387" cy="479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8872" y="404669"/>
            <a:ext cx="786625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Dorothea Merkel is a German politician.</a:t>
            </a:r>
          </a:p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She is the Chancellor of Germany.”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5539" y="476672"/>
            <a:ext cx="83359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Merkel is Germany’s head of government.”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3"/>
            <a:ext cx="8064896" cy="502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6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61359"/>
              </p:ext>
            </p:extLst>
          </p:nvPr>
        </p:nvGraphicFramePr>
        <p:xfrm>
          <a:off x="251520" y="1344535"/>
          <a:ext cx="8640960" cy="276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904435">
                <a:tc>
                  <a:txBody>
                    <a:bodyPr/>
                    <a:lstStyle/>
                    <a:p>
                      <a:pPr algn="ctr"/>
                      <a:r>
                        <a:rPr lang="de-DE" sz="1900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Angela</a:t>
                      </a:r>
                    </a:p>
                    <a:p>
                      <a:pPr algn="ctr"/>
                      <a:r>
                        <a:rPr lang="de-DE" sz="1900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Merkel</a:t>
                      </a:r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b="0" dirty="0" err="1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head</a:t>
                      </a:r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Germany</a:t>
                      </a:r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904435"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900" b="0" dirty="0" err="1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government</a:t>
                      </a:r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Angela Dorothea Merkel</a:t>
                      </a:r>
                    </a:p>
                  </a:txBody>
                  <a:tcPr anchor="ctr"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b="0" dirty="0" err="1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Chancellor</a:t>
                      </a:r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b="0" dirty="0" smtClean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Germany</a:t>
                      </a:r>
                      <a:endParaRPr lang="de-DE" sz="1900" b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 flipH="1">
            <a:off x="5272541" y="3654904"/>
            <a:ext cx="2105569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746355" y="3654904"/>
            <a:ext cx="2105569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15616" y="2204864"/>
            <a:ext cx="0" cy="8640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8028384" y="2076359"/>
            <a:ext cx="0" cy="12651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4599296" y="2132856"/>
            <a:ext cx="0" cy="1296144"/>
          </a:xfrm>
          <a:prstGeom prst="line">
            <a:avLst/>
          </a:prstGeom>
          <a:ln w="571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55576" y="4869160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55576" y="5301208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55576" y="57332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259636" y="4797152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Match </a:t>
            </a:r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ntities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via String/Label </a:t>
            </a:r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istance</a:t>
            </a:r>
            <a:endParaRPr lang="de-D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6" y="5219908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Follow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undirected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paths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between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matches</a:t>
            </a:r>
            <a:endParaRPr lang="de-D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259636" y="5661248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emantically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atch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entities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edges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via word2vec</a:t>
            </a:r>
            <a:endParaRPr lang="de-D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5004048" y="1813760"/>
            <a:ext cx="2391396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1763689" y="1813760"/>
            <a:ext cx="2376263" cy="0"/>
          </a:xfrm>
          <a:prstGeom prst="line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hteck 32"/>
          <p:cNvSpPr/>
          <p:nvPr/>
        </p:nvSpPr>
        <p:spPr>
          <a:xfrm>
            <a:off x="5436096" y="2420888"/>
            <a:ext cx="15841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>
            <a:off x="4860032" y="2060848"/>
            <a:ext cx="1152128" cy="432048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4860032" y="2996952"/>
            <a:ext cx="1152128" cy="432048"/>
          </a:xfrm>
          <a:prstGeom prst="line">
            <a:avLst/>
          </a:prstGeom>
          <a:ln w="5715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283968" y="2060848"/>
            <a:ext cx="504056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6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8641"/>
            <a:ext cx="4040188" cy="90611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 Quo</a:t>
            </a:r>
            <a:endParaRPr lang="de-DE" dirty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094755"/>
            <a:ext cx="4040188" cy="395128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Creation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(Wikipedia)</a:t>
            </a:r>
          </a:p>
          <a:p>
            <a:pPr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CoreNLP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integration</a:t>
            </a:r>
            <a:endParaRPr lang="de-DE" dirty="0" smtClean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  <a:r>
              <a:rPr lang="de-DE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construction</a:t>
            </a:r>
            <a:endParaRPr lang="de-DE" dirty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88641"/>
            <a:ext cx="4041775" cy="90611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TODO</a:t>
            </a:r>
            <a:endParaRPr lang="de-DE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1094755"/>
            <a:ext cx="4041775" cy="3951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word2vec </a:t>
            </a:r>
            <a:r>
              <a:rPr lang="de-DE" dirty="0" err="1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integration</a:t>
            </a:r>
            <a:endParaRPr lang="de-DE" dirty="0" smtClean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de-DE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</a:t>
            </a:r>
            <a:r>
              <a:rPr lang="de-DE" dirty="0" err="1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</a:t>
            </a:r>
            <a:endParaRPr lang="de-DE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4941168"/>
            <a:ext cx="9144000" cy="1916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4572000" y="5877272"/>
            <a:ext cx="504056" cy="0"/>
          </a:xfrm>
          <a:prstGeom prst="line">
            <a:avLst/>
          </a:prstGeom>
          <a:noFill/>
          <a:ln w="762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hteck 9"/>
          <p:cNvSpPr/>
          <p:nvPr/>
        </p:nvSpPr>
        <p:spPr>
          <a:xfrm>
            <a:off x="5585931" y="5085184"/>
            <a:ext cx="28745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de-DE" sz="9600" dirty="0" smtClean="0">
                <a:solidFill>
                  <a:srgbClr val="00B0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0.5</a:t>
            </a:r>
            <a:endParaRPr lang="de-DE" sz="9600" dirty="0">
              <a:solidFill>
                <a:srgbClr val="00B05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23114" y="5460907"/>
            <a:ext cx="413286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“Angela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Merkel is Germany’s</a:t>
            </a:r>
          </a:p>
          <a:p>
            <a:pPr algn="ctr"/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head of government.”</a:t>
            </a:r>
            <a:endParaRPr lang="de-D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  <p:bldP spid="7" grpId="0" animBg="1"/>
      <p:bldP spid="10" grpId="0"/>
      <p:bldP spid="12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Fact Checking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Checking</dc:title>
  <dc:creator>Clemens Damke</dc:creator>
  <cp:lastModifiedBy>Clemens Damke</cp:lastModifiedBy>
  <cp:revision>58</cp:revision>
  <dcterms:created xsi:type="dcterms:W3CDTF">2017-12-08T13:07:03Z</dcterms:created>
  <dcterms:modified xsi:type="dcterms:W3CDTF">2017-12-12T15:08:25Z</dcterms:modified>
</cp:coreProperties>
</file>