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066D2-BE3F-49A0-AD69-B8148E7F854E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755E0-B652-4020-BDFA-39AB5BDD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93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755E0-B652-4020-BDFA-39AB5BDDCB3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5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1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8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7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4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8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BCFE-86B9-4C60-9B57-C178B01FD6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0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Roboto" panose="02000000000000000000" pitchFamily="2" charset="0"/>
                <a:ea typeface="Roboto" panose="02000000000000000000" pitchFamily="2" charset="0"/>
              </a:rPr>
              <a:t>Fact </a:t>
            </a:r>
            <a:r>
              <a:rPr lang="de-DE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Checking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SNLP Miniproject</a:t>
            </a:r>
            <a:endParaRPr lang="de-DE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34324"/>
            <a:ext cx="2226717" cy="78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8872" y="2951947"/>
            <a:ext cx="786625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Dorothea Merkel is a German politician.</a:t>
            </a:r>
          </a:p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She is the Chancellor of Germany.”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772816"/>
            <a:ext cx="7560840" cy="46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8872" y="404664"/>
            <a:ext cx="786625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Dorothea Merkel is a German politician.</a:t>
            </a:r>
          </a:p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She is the Chancellor of Germany.”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7" y="1700808"/>
            <a:ext cx="7218387" cy="479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8872" y="404664"/>
            <a:ext cx="786625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Dorothea Merkel is a German politician.</a:t>
            </a:r>
          </a:p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She is the Chancellor of Germany.”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91945"/>
              </p:ext>
            </p:extLst>
          </p:nvPr>
        </p:nvGraphicFramePr>
        <p:xfrm>
          <a:off x="1223628" y="332656"/>
          <a:ext cx="6696744" cy="2738968"/>
        </p:xfrm>
        <a:graphic>
          <a:graphicData uri="http://schemas.openxmlformats.org/drawingml/2006/table">
            <a:tbl>
              <a:tblPr/>
              <a:tblGrid>
                <a:gridCol w="6696744"/>
              </a:tblGrid>
              <a:tr h="35880"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14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dbpedia.org/resource/Angela_Merkel&gt;</a:t>
                      </a:r>
                      <a:endParaRPr lang="de-DE" sz="14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6634">
                <a:tc>
                  <a:txBody>
                    <a:bodyPr/>
                    <a:lstStyle/>
                    <a:p>
                      <a:pPr lvl="1" fontAlgn="t"/>
                      <a:r>
                        <a:rPr lang="de-DE" sz="14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rdfs:label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"Angela </a:t>
                      </a:r>
                      <a:r>
                        <a:rPr lang="de-DE" sz="14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Merkel"</a:t>
                      </a:r>
                      <a:r>
                        <a:rPr lang="de-DE" sz="14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@en</a:t>
                      </a:r>
                      <a:r>
                        <a:rPr lang="de-DE" sz="1400" baseline="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de-DE" sz="14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6634">
                <a:tc>
                  <a:txBody>
                    <a:bodyPr/>
                    <a:lstStyle/>
                    <a:p>
                      <a:pPr lvl="1" fontAlgn="t"/>
                      <a:r>
                        <a:rPr lang="de-DE" sz="14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dbo:inOffice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14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dbpedia.org/resource/Angela_Merkel__</a:t>
                      </a:r>
                      <a:r>
                        <a:rPr lang="de-DE" sz="14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1&gt;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0748">
                <a:tc>
                  <a:txBody>
                    <a:bodyPr/>
                    <a:lstStyle/>
                    <a:p>
                      <a:pPr lvl="1" fontAlgn="t"/>
                      <a:r>
                        <a:rPr lang="de-DE" sz="14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skos:altLabel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14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Angela Dorothea </a:t>
                      </a:r>
                      <a:r>
                        <a:rPr lang="de-DE" sz="14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Merkel</a:t>
                      </a:r>
                      <a:r>
                        <a:rPr lang="de-DE" sz="1400" dirty="0" err="1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14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@en</a:t>
                      </a:r>
                      <a:r>
                        <a:rPr lang="de-DE" sz="1400" baseline="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de-DE" sz="14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fontAlgn="t"/>
                      <a:endParaRPr lang="de-DE" sz="14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880"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14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dbpedia.org/resource/Germany&gt;</a:t>
                      </a:r>
                      <a:endParaRPr lang="de-DE" sz="14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257">
                <a:tc>
                  <a:txBody>
                    <a:bodyPr/>
                    <a:lstStyle/>
                    <a:p>
                      <a:pPr lvl="1" fontAlgn="t"/>
                      <a:r>
                        <a:rPr lang="de-DE" sz="14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rdfs:label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14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Deutschland"</a:t>
                      </a:r>
                      <a:r>
                        <a:rPr lang="de-DE" sz="14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de-DE" sz="1400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, </a:t>
                      </a:r>
                      <a:r>
                        <a:rPr lang="de-DE" sz="14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14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Germany"</a:t>
                      </a:r>
                      <a:r>
                        <a:rPr lang="de-DE" sz="14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@en</a:t>
                      </a:r>
                      <a:r>
                        <a:rPr lang="de-DE" sz="1400" dirty="0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de-DE" sz="14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257">
                <a:tc>
                  <a:txBody>
                    <a:bodyPr/>
                    <a:lstStyle/>
                    <a:p>
                      <a:pPr fontAlgn="t"/>
                      <a:endParaRPr lang="de-DE" sz="1400" dirty="0" smtClean="0">
                        <a:solidFill>
                          <a:srgbClr val="6F42C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de-DE" sz="14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de-DE" sz="14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http://</a:t>
                      </a:r>
                      <a:r>
                        <a:rPr lang="de-DE" sz="14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dbpedia.org/resource/Angela_Merkel__</a:t>
                      </a:r>
                      <a:r>
                        <a:rPr lang="de-DE" sz="14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1&gt;</a:t>
                      </a:r>
                      <a:endParaRPr lang="de-DE" sz="14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880">
                <a:tc>
                  <a:txBody>
                    <a:bodyPr/>
                    <a:lstStyle/>
                    <a:p>
                      <a:pPr lvl="1" fontAlgn="t"/>
                      <a:r>
                        <a:rPr lang="de-DE" sz="14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dbo:from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14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2005-09-18"</a:t>
                      </a:r>
                      <a:r>
                        <a:rPr lang="de-DE" sz="1400" dirty="0" smtClean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^^</a:t>
                      </a:r>
                      <a:r>
                        <a:rPr lang="de-DE" sz="1400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xsd:date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257">
                <a:tc>
                  <a:txBody>
                    <a:bodyPr/>
                    <a:lstStyle/>
                    <a:p>
                      <a:pPr lvl="1" fontAlgn="t"/>
                      <a:r>
                        <a:rPr lang="de-DE" sz="14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dbo:office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14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dbpedia.org/resource/Germany&gt;</a:t>
                      </a:r>
                      <a:r>
                        <a:rPr lang="de-DE" sz="14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880">
                <a:tc>
                  <a:txBody>
                    <a:bodyPr/>
                    <a:lstStyle/>
                    <a:p>
                      <a:pPr lvl="1" fontAlgn="t"/>
                      <a:r>
                        <a:rPr lang="de-DE" sz="14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dbo:to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14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2009-09-27"</a:t>
                      </a:r>
                      <a:r>
                        <a:rPr lang="de-DE" sz="1400" dirty="0" smtClean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^^</a:t>
                      </a:r>
                      <a:r>
                        <a:rPr lang="de-DE" sz="1400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xsd:date</a:t>
                      </a:r>
                      <a:r>
                        <a:rPr lang="de-DE" sz="14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 descr="C:\Users\a587002\AppData\Local\Temp\png13461912464269316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3346207"/>
            <a:ext cx="5184575" cy="33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587002\AppData\Local\Temp\png13461912464269316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56992"/>
            <a:ext cx="4896544" cy="31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5592060" cy="371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uppieren 24"/>
          <p:cNvGrpSpPr/>
          <p:nvPr/>
        </p:nvGrpSpPr>
        <p:grpSpPr>
          <a:xfrm>
            <a:off x="1701960" y="1427406"/>
            <a:ext cx="7212465" cy="5025930"/>
            <a:chOff x="1701960" y="1427406"/>
            <a:chExt cx="7212465" cy="5025930"/>
          </a:xfrm>
        </p:grpSpPr>
        <p:sp>
          <p:nvSpPr>
            <p:cNvPr id="3" name="Ellipse 2"/>
            <p:cNvSpPr/>
            <p:nvPr/>
          </p:nvSpPr>
          <p:spPr>
            <a:xfrm>
              <a:off x="6041420" y="3405198"/>
              <a:ext cx="1872208" cy="54320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7618281" y="5899217"/>
              <a:ext cx="1296144" cy="55411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12936" y="1581670"/>
              <a:ext cx="2282017" cy="26259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701960" y="1427406"/>
              <a:ext cx="879816" cy="26259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339439" y="1187532"/>
            <a:ext cx="5682595" cy="4749048"/>
            <a:chOff x="2339439" y="1187532"/>
            <a:chExt cx="5682595" cy="4749048"/>
          </a:xfrm>
        </p:grpSpPr>
        <p:sp>
          <p:nvSpPr>
            <p:cNvPr id="13" name="Freihandform 12"/>
            <p:cNvSpPr/>
            <p:nvPr/>
          </p:nvSpPr>
          <p:spPr>
            <a:xfrm>
              <a:off x="2339439" y="1187532"/>
              <a:ext cx="534390" cy="231569"/>
            </a:xfrm>
            <a:custGeom>
              <a:avLst/>
              <a:gdLst>
                <a:gd name="connsiteX0" fmla="*/ 0 w 534390"/>
                <a:gd name="connsiteY0" fmla="*/ 231569 h 231569"/>
                <a:gd name="connsiteX1" fmla="*/ 237506 w 534390"/>
                <a:gd name="connsiteY1" fmla="*/ 89065 h 231569"/>
                <a:gd name="connsiteX2" fmla="*/ 534390 w 534390"/>
                <a:gd name="connsiteY2" fmla="*/ 0 h 23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390" h="231569">
                  <a:moveTo>
                    <a:pt x="0" y="231569"/>
                  </a:moveTo>
                  <a:cubicBezTo>
                    <a:pt x="74220" y="179614"/>
                    <a:pt x="148441" y="127660"/>
                    <a:pt x="237506" y="89065"/>
                  </a:cubicBezTo>
                  <a:cubicBezTo>
                    <a:pt x="326571" y="50470"/>
                    <a:pt x="453242" y="12865"/>
                    <a:pt x="53439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3817917" y="1217221"/>
              <a:ext cx="570015" cy="344384"/>
            </a:xfrm>
            <a:custGeom>
              <a:avLst/>
              <a:gdLst>
                <a:gd name="connsiteX0" fmla="*/ 0 w 570015"/>
                <a:gd name="connsiteY0" fmla="*/ 0 h 344384"/>
                <a:gd name="connsiteX1" fmla="*/ 285008 w 570015"/>
                <a:gd name="connsiteY1" fmla="*/ 112815 h 344384"/>
                <a:gd name="connsiteX2" fmla="*/ 570015 w 570015"/>
                <a:gd name="connsiteY2" fmla="*/ 344384 h 34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015" h="344384">
                  <a:moveTo>
                    <a:pt x="0" y="0"/>
                  </a:moveTo>
                  <a:cubicBezTo>
                    <a:pt x="95003" y="27709"/>
                    <a:pt x="190006" y="55418"/>
                    <a:pt x="285008" y="112815"/>
                  </a:cubicBezTo>
                  <a:cubicBezTo>
                    <a:pt x="380011" y="170212"/>
                    <a:pt x="518555" y="298862"/>
                    <a:pt x="570015" y="344384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994872" y="3953611"/>
              <a:ext cx="0" cy="71287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7229946" y="5144492"/>
              <a:ext cx="792088" cy="7920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45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49073"/>
              </p:ext>
            </p:extLst>
          </p:nvPr>
        </p:nvGraphicFramePr>
        <p:xfrm>
          <a:off x="251520" y="980728"/>
          <a:ext cx="864096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  <a:gridCol w="1728192"/>
              </a:tblGrid>
              <a:tr h="1728192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Angela</a:t>
                      </a:r>
                    </a:p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Merkel</a:t>
                      </a:r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inOffice</a:t>
                      </a:r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office</a:t>
                      </a:r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Germany</a:t>
                      </a:r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Angela Dorothea Merkel</a:t>
                      </a:r>
                    </a:p>
                  </a:txBody>
                  <a:tcPr anchor="ctr"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Chancellor</a:t>
                      </a:r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Germany</a:t>
                      </a:r>
                      <a:endParaRPr lang="de-DE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3" name="Gerade Verbindung 2"/>
          <p:cNvCxnSpPr/>
          <p:nvPr/>
        </p:nvCxnSpPr>
        <p:spPr>
          <a:xfrm>
            <a:off x="1763688" y="1858472"/>
            <a:ext cx="504056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63670" y="1858472"/>
            <a:ext cx="2316126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754125" y="1858472"/>
            <a:ext cx="670899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5272537" y="3586664"/>
            <a:ext cx="2105569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746351" y="3586664"/>
            <a:ext cx="2105569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15616" y="2204864"/>
            <a:ext cx="0" cy="8640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8028384" y="2076358"/>
            <a:ext cx="0" cy="12651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915816" y="2132856"/>
            <a:ext cx="1296144" cy="1132685"/>
          </a:xfrm>
          <a:prstGeom prst="line">
            <a:avLst/>
          </a:prstGeom>
          <a:ln w="571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5004048" y="2132856"/>
            <a:ext cx="1296144" cy="1132685"/>
          </a:xfrm>
          <a:prstGeom prst="line">
            <a:avLst/>
          </a:prstGeom>
          <a:ln w="571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55576" y="4869160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55576" y="5301208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55576" y="5733256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259632" y="4797152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Match </a:t>
            </a:r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ntities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via String/Label </a:t>
            </a:r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istance</a:t>
            </a:r>
            <a:endParaRPr lang="de-D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5219908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Follow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undirected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paths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between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matches</a:t>
            </a:r>
            <a:endParaRPr lang="de-D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259632" y="5661248"/>
            <a:ext cx="546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emantically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atch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entities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edges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via word2vec</a:t>
            </a:r>
            <a:endParaRPr lang="de-D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8640"/>
            <a:ext cx="4040188" cy="90611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Status Quo</a:t>
            </a:r>
            <a:endParaRPr lang="de-DE" dirty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094755"/>
            <a:ext cx="4040188" cy="395128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Creation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(Wikipedia)</a:t>
            </a:r>
          </a:p>
          <a:p>
            <a:pPr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CoreNLP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integration</a:t>
            </a:r>
            <a:endParaRPr lang="de-DE" dirty="0" smtClean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construction</a:t>
            </a:r>
            <a:endParaRPr lang="de-DE" dirty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88640"/>
            <a:ext cx="4041775" cy="90611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TODO</a:t>
            </a:r>
            <a:endParaRPr lang="de-DE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094755"/>
            <a:ext cx="4041775" cy="3951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Turtle-Parser </a:t>
            </a:r>
            <a:r>
              <a:rPr lang="de-DE" dirty="0" err="1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de-DE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FactBench</a:t>
            </a:r>
            <a:endParaRPr lang="de-DE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de-DE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word2vec </a:t>
            </a:r>
            <a:r>
              <a:rPr lang="de-DE" dirty="0" err="1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integration</a:t>
            </a:r>
            <a:endParaRPr lang="de-DE" dirty="0" smtClean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de-DE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</a:t>
            </a:r>
            <a:r>
              <a:rPr lang="de-DE" dirty="0" err="1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</a:t>
            </a:r>
            <a:endParaRPr lang="de-DE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4941168"/>
            <a:ext cx="9144000" cy="1916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4572000" y="5877272"/>
            <a:ext cx="504056" cy="0"/>
          </a:xfrm>
          <a:prstGeom prst="line">
            <a:avLst/>
          </a:prstGeom>
          <a:noFill/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hteck 9"/>
          <p:cNvSpPr/>
          <p:nvPr/>
        </p:nvSpPr>
        <p:spPr>
          <a:xfrm>
            <a:off x="5585927" y="5085184"/>
            <a:ext cx="28745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+ 0.8</a:t>
            </a:r>
            <a:endParaRPr lang="de-DE" sz="9600" dirty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10890"/>
              </p:ext>
            </p:extLst>
          </p:nvPr>
        </p:nvGraphicFramePr>
        <p:xfrm>
          <a:off x="179512" y="5085184"/>
          <a:ext cx="4248472" cy="2039658"/>
        </p:xfrm>
        <a:graphic>
          <a:graphicData uri="http://schemas.openxmlformats.org/drawingml/2006/table">
            <a:tbl>
              <a:tblPr/>
              <a:tblGrid>
                <a:gridCol w="4248472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sz="9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9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dbpedia.org/resource/Angela_Merkel&gt;</a:t>
                      </a:r>
                      <a:endParaRPr lang="de-DE" sz="9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634">
                <a:tc>
                  <a:txBody>
                    <a:bodyPr/>
                    <a:lstStyle/>
                    <a:p>
                      <a:pPr lvl="1" fontAlgn="t"/>
                      <a:r>
                        <a:rPr lang="de-DE" sz="9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rdfs:label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"Angela </a:t>
                      </a:r>
                      <a:r>
                        <a:rPr lang="de-DE" sz="9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Merkel"</a:t>
                      </a:r>
                      <a:r>
                        <a:rPr lang="de-DE" sz="9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@en</a:t>
                      </a:r>
                      <a:r>
                        <a:rPr lang="de-DE" sz="900" baseline="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de-DE" sz="9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634">
                <a:tc>
                  <a:txBody>
                    <a:bodyPr/>
                    <a:lstStyle/>
                    <a:p>
                      <a:pPr lvl="1" fontAlgn="t"/>
                      <a:r>
                        <a:rPr lang="de-DE" sz="9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dbo:inOffice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9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dbpedia.org/resource/Angela_Merkel__</a:t>
                      </a:r>
                      <a:r>
                        <a:rPr lang="de-DE" sz="9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1&gt;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748">
                <a:tc>
                  <a:txBody>
                    <a:bodyPr/>
                    <a:lstStyle/>
                    <a:p>
                      <a:pPr lvl="1" fontAlgn="t"/>
                      <a:r>
                        <a:rPr lang="de-DE" sz="9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skos:altLabel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9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Angela Dorothea </a:t>
                      </a:r>
                      <a:r>
                        <a:rPr lang="de-DE" sz="9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Merkel</a:t>
                      </a:r>
                      <a:r>
                        <a:rPr lang="de-DE" sz="900" dirty="0" err="1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9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@en</a:t>
                      </a:r>
                      <a:r>
                        <a:rPr lang="de-DE" sz="900" baseline="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de-DE" sz="9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fontAlgn="t"/>
                      <a:endParaRPr lang="de-DE" sz="9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80">
                <a:tc>
                  <a:txBody>
                    <a:bodyPr/>
                    <a:lstStyle/>
                    <a:p>
                      <a:pPr fontAlgn="t"/>
                      <a:r>
                        <a:rPr lang="de-DE" sz="9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9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dbpedia.org/resource/Germany&gt;</a:t>
                      </a:r>
                      <a:endParaRPr lang="de-DE" sz="9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257">
                <a:tc>
                  <a:txBody>
                    <a:bodyPr/>
                    <a:lstStyle/>
                    <a:p>
                      <a:pPr lvl="1" fontAlgn="t"/>
                      <a:r>
                        <a:rPr lang="de-DE" sz="9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rdfs:label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9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Deutschland"</a:t>
                      </a:r>
                      <a:r>
                        <a:rPr lang="de-DE" sz="9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de-DE" sz="900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, </a:t>
                      </a:r>
                      <a:r>
                        <a:rPr lang="de-DE" sz="9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900" dirty="0" err="1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Germany"</a:t>
                      </a:r>
                      <a:r>
                        <a:rPr lang="de-DE" sz="900" dirty="0" err="1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@en</a:t>
                      </a:r>
                      <a:r>
                        <a:rPr lang="de-DE" sz="900" dirty="0" smtClean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de-DE" sz="9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257">
                <a:tc>
                  <a:txBody>
                    <a:bodyPr/>
                    <a:lstStyle/>
                    <a:p>
                      <a:pPr fontAlgn="t"/>
                      <a:endParaRPr lang="de-DE" sz="900" dirty="0" smtClean="0">
                        <a:solidFill>
                          <a:srgbClr val="6F42C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de-DE" sz="9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de-DE" sz="9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http://</a:t>
                      </a:r>
                      <a:r>
                        <a:rPr lang="de-DE" sz="9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dbpedia.org/resource/Angela_Merkel__</a:t>
                      </a:r>
                      <a:r>
                        <a:rPr lang="de-DE" sz="9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1&gt;</a:t>
                      </a:r>
                      <a:endParaRPr lang="de-DE" sz="900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786">
                <a:tc>
                  <a:txBody>
                    <a:bodyPr/>
                    <a:lstStyle/>
                    <a:p>
                      <a:pPr lvl="1" fontAlgn="t"/>
                      <a:r>
                        <a:rPr lang="de-DE" sz="9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dbo:from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9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2005-09-18"</a:t>
                      </a:r>
                      <a:r>
                        <a:rPr lang="de-DE" sz="900" dirty="0" smtClean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^^</a:t>
                      </a:r>
                      <a:r>
                        <a:rPr lang="de-DE" sz="900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xsd:date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257">
                <a:tc>
                  <a:txBody>
                    <a:bodyPr/>
                    <a:lstStyle/>
                    <a:p>
                      <a:pPr lvl="1" fontAlgn="t"/>
                      <a:r>
                        <a:rPr lang="de-DE" sz="9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dbo:office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</a:t>
                      </a:r>
                      <a:r>
                        <a:rPr lang="de-DE" sz="900" dirty="0" smtClean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dbpedia.org/resource/Germany&gt;</a:t>
                      </a:r>
                      <a:r>
                        <a:rPr lang="de-DE" sz="900" dirty="0" smtClean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80">
                <a:tc>
                  <a:txBody>
                    <a:bodyPr/>
                    <a:lstStyle/>
                    <a:p>
                      <a:pPr lvl="1" fontAlgn="t"/>
                      <a:r>
                        <a:rPr lang="de-DE" sz="900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dbo:to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900" dirty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de-DE" sz="900" dirty="0" smtClean="0">
                          <a:solidFill>
                            <a:srgbClr val="032F6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2009-09-27"</a:t>
                      </a:r>
                      <a:r>
                        <a:rPr lang="de-DE" sz="900" dirty="0" smtClean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^^</a:t>
                      </a:r>
                      <a:r>
                        <a:rPr lang="de-DE" sz="900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xsd:date</a:t>
                      </a:r>
                      <a:r>
                        <a:rPr lang="de-DE" sz="90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</a:t>
                      </a:r>
                    </a:p>
                  </a:txBody>
                  <a:tcPr marL="5339" marR="5339" marT="2563" marB="25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Bildschirmpräsentation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Fact Checking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Checking</dc:title>
  <dc:creator>Clemens Damke</dc:creator>
  <cp:lastModifiedBy>Clemens Damke</cp:lastModifiedBy>
  <cp:revision>40</cp:revision>
  <dcterms:created xsi:type="dcterms:W3CDTF">2017-12-08T13:07:03Z</dcterms:created>
  <dcterms:modified xsi:type="dcterms:W3CDTF">2017-12-08T16:07:45Z</dcterms:modified>
</cp:coreProperties>
</file>