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8"/>
  </p:notesMasterIdLst>
  <p:handoutMasterIdLst>
    <p:handoutMasterId r:id="rId9"/>
  </p:handoutMasterIdLst>
  <p:sldIdLst>
    <p:sldId id="257" r:id="rId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FFFFFF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2136" autoAdjust="0"/>
  </p:normalViewPr>
  <p:slideViewPr>
    <p:cSldViewPr>
      <p:cViewPr varScale="1">
        <p:scale>
          <a:sx n="128" d="100"/>
          <a:sy n="128" d="100"/>
        </p:scale>
        <p:origin x="90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8/1/2018 10:20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8/1/2018 10:20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3" name="Group 272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4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9" name="Group 278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9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0" name="Group 279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2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3" name="Group 272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4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9" name="Group 278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9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0" name="Group 279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2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42" name="Group 24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4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8" name="Group 24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6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9" name="Group 24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5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501867E-6C57-443F-92FF-CBB507293F54}"/>
              </a:ext>
            </a:extLst>
          </p:cNvPr>
          <p:cNvGrpSpPr/>
          <p:nvPr/>
        </p:nvGrpSpPr>
        <p:grpSpPr>
          <a:xfrm>
            <a:off x="673621" y="1841078"/>
            <a:ext cx="3672408" cy="864096"/>
            <a:chOff x="673621" y="1841078"/>
            <a:chExt cx="3672408" cy="8640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4DD4F59-A71E-4FB6-8B6E-F4FFDC549B7D}"/>
                </a:ext>
              </a:extLst>
            </p:cNvPr>
            <p:cNvSpPr/>
            <p:nvPr/>
          </p:nvSpPr>
          <p:spPr bwMode="auto">
            <a:xfrm>
              <a:off x="673621" y="1841078"/>
              <a:ext cx="3672408" cy="864096"/>
            </a:xfrm>
            <a:prstGeom prst="roundRect">
              <a:avLst>
                <a:gd name="adj" fmla="val 8924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 To Azure</a:t>
              </a:r>
            </a:p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 Instance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6AB6E5B-02A6-44A2-A51F-9719A64E1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363" y="1963989"/>
              <a:ext cx="618273" cy="618273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40C12C-B8C7-4561-8937-CFEB42C8A8D6}"/>
              </a:ext>
            </a:extLst>
          </p:cNvPr>
          <p:cNvGrpSpPr/>
          <p:nvPr/>
        </p:nvGrpSpPr>
        <p:grpSpPr>
          <a:xfrm>
            <a:off x="673621" y="4433366"/>
            <a:ext cx="3672408" cy="864096"/>
            <a:chOff x="673621" y="4433366"/>
            <a:chExt cx="3672408" cy="86409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6E584A2-513C-4937-A7BC-E359EFECE525}"/>
                </a:ext>
              </a:extLst>
            </p:cNvPr>
            <p:cNvSpPr/>
            <p:nvPr/>
          </p:nvSpPr>
          <p:spPr bwMode="auto">
            <a:xfrm>
              <a:off x="673621" y="4433366"/>
              <a:ext cx="3672408" cy="864096"/>
            </a:xfrm>
            <a:prstGeom prst="roundRect">
              <a:avLst>
                <a:gd name="adj" fmla="val 8924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 To Azure</a:t>
              </a:r>
            </a:p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App Container</a:t>
              </a:r>
            </a:p>
          </p:txBody>
        </p:sp>
        <p:pic>
          <p:nvPicPr>
            <p:cNvPr id="29" name="Picture 2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81E7286-8754-4982-80DA-75679D036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70" y="4577382"/>
              <a:ext cx="787153" cy="60538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420CD91-A131-4036-8B86-F5A96D4E0D41}"/>
              </a:ext>
            </a:extLst>
          </p:cNvPr>
          <p:cNvGrpSpPr/>
          <p:nvPr/>
        </p:nvGrpSpPr>
        <p:grpSpPr>
          <a:xfrm>
            <a:off x="673621" y="3137222"/>
            <a:ext cx="3672408" cy="864096"/>
            <a:chOff x="673621" y="3137222"/>
            <a:chExt cx="3672408" cy="86409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F577F7D-93CE-4769-A349-A4F75E6DB424}"/>
                </a:ext>
              </a:extLst>
            </p:cNvPr>
            <p:cNvSpPr/>
            <p:nvPr/>
          </p:nvSpPr>
          <p:spPr bwMode="auto">
            <a:xfrm>
              <a:off x="673621" y="3137222"/>
              <a:ext cx="3672408" cy="864096"/>
            </a:xfrm>
            <a:prstGeom prst="roundRect">
              <a:avLst>
                <a:gd name="adj" fmla="val 8924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 To Azure</a:t>
              </a:r>
            </a:p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App Service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8EBF530C-BAA1-4EFD-B15E-A27D44DAB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046" y="3231532"/>
              <a:ext cx="641671" cy="64167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28C41-375B-4F66-9BD7-18EB0EC7C886}"/>
              </a:ext>
            </a:extLst>
          </p:cNvPr>
          <p:cNvGrpSpPr/>
          <p:nvPr/>
        </p:nvGrpSpPr>
        <p:grpSpPr>
          <a:xfrm>
            <a:off x="673621" y="544934"/>
            <a:ext cx="3672408" cy="864096"/>
            <a:chOff x="673621" y="544934"/>
            <a:chExt cx="3672408" cy="8640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F6B37CD-B46A-4A4E-9870-3472ABAE2C1A}"/>
                </a:ext>
              </a:extLst>
            </p:cNvPr>
            <p:cNvSpPr/>
            <p:nvPr/>
          </p:nvSpPr>
          <p:spPr bwMode="auto">
            <a:xfrm>
              <a:off x="673621" y="544934"/>
              <a:ext cx="3672408" cy="864096"/>
            </a:xfrm>
            <a:prstGeom prst="roundRect">
              <a:avLst>
                <a:gd name="adj" fmla="val 8924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 To Azure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5491C96C-D9A3-4349-9ACF-7F7C2A85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7363" y="616942"/>
              <a:ext cx="666357" cy="666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46807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D1F8E830-E47D-454E-8DFC-7FF0B7AB3709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, gold and lime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69423F-286C-4B6F-81F7-3684800E43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16-9_Business_BLUE_2017_20</Template>
  <TotalTime>67</TotalTime>
  <Words>20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Ben Coleman</dc:creator>
  <cp:keywords/>
  <dc:description>Template: _x000d_
Formatting: _x000d_
Audience Type:</dc:description>
  <cp:lastModifiedBy>Ben Coleman</cp:lastModifiedBy>
  <cp:revision>6</cp:revision>
  <dcterms:created xsi:type="dcterms:W3CDTF">2017-09-25T09:58:21Z</dcterms:created>
  <dcterms:modified xsi:type="dcterms:W3CDTF">2018-08-01T09:23:36Z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