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1" r:id="rId3"/>
    <p:sldId id="264" r:id="rId4"/>
    <p:sldId id="262" r:id="rId5"/>
    <p:sldId id="263" r:id="rId6"/>
    <p:sldId id="256" r:id="rId7"/>
    <p:sldId id="259" r:id="rId8"/>
    <p:sldId id="260" r:id="rId9"/>
    <p:sldId id="270" r:id="rId10"/>
    <p:sldId id="258" r:id="rId11"/>
    <p:sldId id="266" r:id="rId12"/>
    <p:sldId id="267" r:id="rId13"/>
    <p:sldId id="271" r:id="rId14"/>
    <p:sldId id="268" r:id="rId15"/>
  </p:sldIdLst>
  <p:sldSz cx="9144000" cy="6858000" type="screen4x3"/>
  <p:notesSz cx="7302500" cy="9588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571" autoAdjust="0"/>
  </p:normalViewPr>
  <p:slideViewPr>
    <p:cSldViewPr>
      <p:cViewPr>
        <p:scale>
          <a:sx n="100" d="100"/>
          <a:sy n="100" d="100"/>
        </p:scale>
        <p:origin x="-192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C7B-C87E-49EF-B778-DD0A686EF11D}" type="datetimeFigureOut">
              <a:rPr lang="es-CR" smtClean="0"/>
              <a:pPr/>
              <a:t>06/02/2012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3713-80C3-499B-884F-BC5507FD8D3E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C7B-C87E-49EF-B778-DD0A686EF11D}" type="datetimeFigureOut">
              <a:rPr lang="es-CR" smtClean="0"/>
              <a:pPr/>
              <a:t>06/02/2012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3713-80C3-499B-884F-BC5507FD8D3E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C7B-C87E-49EF-B778-DD0A686EF11D}" type="datetimeFigureOut">
              <a:rPr lang="es-CR" smtClean="0"/>
              <a:pPr/>
              <a:t>06/02/2012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3713-80C3-499B-884F-BC5507FD8D3E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C7B-C87E-49EF-B778-DD0A686EF11D}" type="datetimeFigureOut">
              <a:rPr lang="es-CR" smtClean="0"/>
              <a:pPr/>
              <a:t>06/02/2012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3713-80C3-499B-884F-BC5507FD8D3E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C7B-C87E-49EF-B778-DD0A686EF11D}" type="datetimeFigureOut">
              <a:rPr lang="es-CR" smtClean="0"/>
              <a:pPr/>
              <a:t>06/02/2012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3713-80C3-499B-884F-BC5507FD8D3E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C7B-C87E-49EF-B778-DD0A686EF11D}" type="datetimeFigureOut">
              <a:rPr lang="es-CR" smtClean="0"/>
              <a:pPr/>
              <a:t>06/02/2012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3713-80C3-499B-884F-BC5507FD8D3E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C7B-C87E-49EF-B778-DD0A686EF11D}" type="datetimeFigureOut">
              <a:rPr lang="es-CR" smtClean="0"/>
              <a:pPr/>
              <a:t>06/02/2012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3713-80C3-499B-884F-BC5507FD8D3E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C7B-C87E-49EF-B778-DD0A686EF11D}" type="datetimeFigureOut">
              <a:rPr lang="es-CR" smtClean="0"/>
              <a:pPr/>
              <a:t>06/02/2012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3713-80C3-499B-884F-BC5507FD8D3E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C7B-C87E-49EF-B778-DD0A686EF11D}" type="datetimeFigureOut">
              <a:rPr lang="es-CR" smtClean="0"/>
              <a:pPr/>
              <a:t>06/02/2012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3713-80C3-499B-884F-BC5507FD8D3E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C7B-C87E-49EF-B778-DD0A686EF11D}" type="datetimeFigureOut">
              <a:rPr lang="es-CR" smtClean="0"/>
              <a:pPr/>
              <a:t>06/02/2012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3713-80C3-499B-884F-BC5507FD8D3E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C7B-C87E-49EF-B778-DD0A686EF11D}" type="datetimeFigureOut">
              <a:rPr lang="es-CR" smtClean="0"/>
              <a:pPr/>
              <a:t>06/02/2012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3713-80C3-499B-884F-BC5507FD8D3E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2C7B-C87E-49EF-B778-DD0A686EF11D}" type="datetimeFigureOut">
              <a:rPr lang="es-CR" smtClean="0"/>
              <a:pPr/>
              <a:t>06/02/2012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63713-80C3-499B-884F-BC5507FD8D3E}" type="slidenum">
              <a:rPr lang="es-CR" smtClean="0"/>
              <a:pPr/>
              <a:t>‹#›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Árboles B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Capítulo 16 , </a:t>
            </a:r>
            <a:r>
              <a:rPr lang="es-CR" dirty="0" err="1" smtClean="0"/>
              <a:t>Joyanes</a:t>
            </a:r>
            <a:endParaRPr lang="es-C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771769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971600" y="1556792"/>
            <a:ext cx="7258050" cy="5029200"/>
            <a:chOff x="942975" y="917575"/>
            <a:chExt cx="7258050" cy="5029200"/>
          </a:xfrm>
        </p:grpSpPr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42975" y="917575"/>
              <a:ext cx="7258050" cy="502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1" name="Straight Connector 10"/>
            <p:cNvCxnSpPr/>
            <p:nvPr/>
          </p:nvCxnSpPr>
          <p:spPr>
            <a:xfrm flipV="1">
              <a:off x="1547664" y="2564904"/>
              <a:ext cx="576064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7664" y="3140968"/>
              <a:ext cx="648072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283968" y="2564904"/>
              <a:ext cx="648072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283968" y="2564904"/>
              <a:ext cx="648072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283968" y="3140968"/>
              <a:ext cx="648072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283968" y="3284984"/>
              <a:ext cx="648072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876256" y="1556792"/>
              <a:ext cx="648072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876256" y="1556792"/>
              <a:ext cx="648072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876256" y="2492896"/>
              <a:ext cx="64807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6876256" y="2492896"/>
              <a:ext cx="648072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76256" y="3140968"/>
              <a:ext cx="648072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76256" y="3284984"/>
              <a:ext cx="648072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876256" y="3429000"/>
              <a:ext cx="648072" cy="2088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876256" y="3645024"/>
              <a:ext cx="648072" cy="1872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32656"/>
            <a:ext cx="5811937" cy="199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Temas Examen 1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908720"/>
            <a:ext cx="29051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060848"/>
            <a:ext cx="31337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212976"/>
            <a:ext cx="40100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03648" y="441794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 smtClean="0"/>
              <a:t>Árboles Rojo-Negro</a:t>
            </a:r>
            <a:endParaRPr lang="es-C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5085184"/>
            <a:ext cx="7344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 smtClean="0"/>
              <a:t>Temas de las tareas 1-4	</a:t>
            </a:r>
          </a:p>
          <a:p>
            <a:r>
              <a:rPr lang="es-CR" sz="2800" dirty="0" smtClean="0"/>
              <a:t>      Programación en C</a:t>
            </a:r>
          </a:p>
          <a:p>
            <a:r>
              <a:rPr lang="es-CR" sz="2800" dirty="0" smtClean="0"/>
              <a:t> </a:t>
            </a:r>
            <a:r>
              <a:rPr lang="es-CR" sz="2800" dirty="0" smtClean="0"/>
              <a:t>     Uso básico de “</a:t>
            </a:r>
            <a:r>
              <a:rPr lang="es-CR" sz="2800" dirty="0" err="1" smtClean="0"/>
              <a:t>make</a:t>
            </a:r>
            <a:r>
              <a:rPr lang="es-CR" sz="2800" dirty="0" smtClean="0"/>
              <a:t>” </a:t>
            </a:r>
            <a:endParaRPr lang="es-C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l="4918"/>
          <a:stretch>
            <a:fillRect/>
          </a:stretch>
        </p:blipFill>
        <p:spPr bwMode="auto">
          <a:xfrm>
            <a:off x="35496" y="-3076"/>
            <a:ext cx="9038406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620688"/>
            <a:ext cx="60960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0" y="2609850"/>
            <a:ext cx="73533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437112"/>
            <a:ext cx="74580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own Arrow 7"/>
          <p:cNvSpPr/>
          <p:nvPr/>
        </p:nvSpPr>
        <p:spPr>
          <a:xfrm>
            <a:off x="7020272" y="764704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Down Arrow 8"/>
          <p:cNvSpPr/>
          <p:nvPr/>
        </p:nvSpPr>
        <p:spPr>
          <a:xfrm>
            <a:off x="6516216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TextBox 9"/>
          <p:cNvSpPr txBox="1"/>
          <p:nvPr/>
        </p:nvSpPr>
        <p:spPr>
          <a:xfrm>
            <a:off x="6876256" y="2780928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26, 27</a:t>
            </a:r>
          </a:p>
          <a:p>
            <a:endParaRPr lang="es-CR" dirty="0"/>
          </a:p>
        </p:txBody>
      </p:sp>
      <p:sp>
        <p:nvSpPr>
          <p:cNvPr id="11" name="TextBox 10"/>
          <p:cNvSpPr txBox="1"/>
          <p:nvPr/>
        </p:nvSpPr>
        <p:spPr>
          <a:xfrm>
            <a:off x="7812360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21</a:t>
            </a:r>
            <a:endParaRPr lang="es-C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13" y="206499"/>
            <a:ext cx="88677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880" y="2636912"/>
            <a:ext cx="7353520" cy="205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725145"/>
            <a:ext cx="729899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13230"/>
            <a:ext cx="6844679" cy="2163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96336" y="141277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Suprime 16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7596336" y="256490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Suprime 24</a:t>
            </a:r>
            <a:endParaRPr lang="es-CR" dirty="0"/>
          </a:p>
        </p:txBody>
      </p:sp>
      <p:sp>
        <p:nvSpPr>
          <p:cNvPr id="8" name="TextBox 7"/>
          <p:cNvSpPr txBox="1"/>
          <p:nvPr/>
        </p:nvSpPr>
        <p:spPr>
          <a:xfrm>
            <a:off x="7596336" y="334770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Suprime 22</a:t>
            </a:r>
            <a:endParaRPr lang="es-C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6165304"/>
            <a:ext cx="7020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2400" dirty="0" smtClean="0"/>
              <a:t>http://slady.net/java/bt/view.php?w=600&amp;h=450</a:t>
            </a:r>
            <a:endParaRPr lang="es-CR" sz="2400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 l="33731" t="14151" r="1697" b="16260"/>
          <a:stretch>
            <a:fillRect/>
          </a:stretch>
        </p:blipFill>
        <p:spPr bwMode="auto">
          <a:xfrm>
            <a:off x="251519" y="260647"/>
            <a:ext cx="7865239" cy="583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 l="29283" t="32989" r="26647" b="49740"/>
          <a:stretch>
            <a:fillRect/>
          </a:stretch>
        </p:blipFill>
        <p:spPr bwMode="auto">
          <a:xfrm>
            <a:off x="323528" y="4469854"/>
            <a:ext cx="5734050" cy="126340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l="40922" t="34479" r="15373" b="52725"/>
          <a:stretch>
            <a:fillRect/>
          </a:stretch>
        </p:blipFill>
        <p:spPr bwMode="auto">
          <a:xfrm>
            <a:off x="325735" y="5805264"/>
            <a:ext cx="5686425" cy="93610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 l="31188" t="50772" r="34716" b="34283"/>
          <a:stretch>
            <a:fillRect/>
          </a:stretch>
        </p:blipFill>
        <p:spPr bwMode="auto">
          <a:xfrm>
            <a:off x="323528" y="1556792"/>
            <a:ext cx="208823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 l="13553" t="50299" r="19431" b="34756"/>
          <a:stretch>
            <a:fillRect/>
          </a:stretch>
        </p:blipFill>
        <p:spPr bwMode="auto">
          <a:xfrm>
            <a:off x="323528" y="2492896"/>
            <a:ext cx="41044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6" cstate="print"/>
          <a:srcRect l="14729" t="50000" r="18256" b="33808"/>
          <a:stretch>
            <a:fillRect/>
          </a:stretch>
        </p:blipFill>
        <p:spPr bwMode="auto">
          <a:xfrm>
            <a:off x="323528" y="3429000"/>
            <a:ext cx="410445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16215" y="404664"/>
            <a:ext cx="624574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l="32128" t="26739" r="33915" b="59516"/>
          <a:stretch>
            <a:fillRect/>
          </a:stretch>
        </p:blipFill>
        <p:spPr bwMode="auto">
          <a:xfrm>
            <a:off x="251520" y="1412776"/>
            <a:ext cx="273630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 l="31234" t="26739" r="34808" b="58459"/>
          <a:stretch>
            <a:fillRect/>
          </a:stretch>
        </p:blipFill>
        <p:spPr bwMode="auto">
          <a:xfrm>
            <a:off x="251520" y="2420888"/>
            <a:ext cx="273630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 l="29447" t="26739" r="32128" b="52115"/>
          <a:stretch>
            <a:fillRect/>
          </a:stretch>
        </p:blipFill>
        <p:spPr bwMode="auto">
          <a:xfrm>
            <a:off x="251520" y="3501008"/>
            <a:ext cx="309634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/>
          <a:srcRect l="23340" t="25476" r="17628" b="51066"/>
          <a:stretch>
            <a:fillRect/>
          </a:stretch>
        </p:blipFill>
        <p:spPr bwMode="auto">
          <a:xfrm>
            <a:off x="251520" y="5013176"/>
            <a:ext cx="446449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476672"/>
            <a:ext cx="57531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Tablas de dispersión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Capítulo 13, </a:t>
            </a:r>
            <a:r>
              <a:rPr lang="es-CR" dirty="0" err="1" smtClean="0"/>
              <a:t>Joyanes</a:t>
            </a:r>
            <a:endParaRPr lang="es-C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36</Words>
  <Application>Microsoft Office PowerPoint</Application>
  <PresentationFormat>On-screen Show (4:3)</PresentationFormat>
  <Paragraphs>15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Árboles B</vt:lpstr>
      <vt:lpstr>Slide 2</vt:lpstr>
      <vt:lpstr>Slide 3</vt:lpstr>
      <vt:lpstr>Slide 4</vt:lpstr>
      <vt:lpstr>Slide 5</vt:lpstr>
      <vt:lpstr>Slide 6</vt:lpstr>
      <vt:lpstr>Slide 7</vt:lpstr>
      <vt:lpstr>Slide 8</vt:lpstr>
      <vt:lpstr>Tablas de dispersión</vt:lpstr>
      <vt:lpstr>Slide 10</vt:lpstr>
      <vt:lpstr>Slide 11</vt:lpstr>
      <vt:lpstr>Slide 12</vt:lpstr>
      <vt:lpstr>Temas Examen 1</vt:lpstr>
      <vt:lpstr>Slide 14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 Zuniga Urena</dc:creator>
  <cp:lastModifiedBy>Ivan Zuniga Urena</cp:lastModifiedBy>
  <cp:revision>9</cp:revision>
  <dcterms:created xsi:type="dcterms:W3CDTF">2012-02-05T19:44:31Z</dcterms:created>
  <dcterms:modified xsi:type="dcterms:W3CDTF">2012-02-07T15:14:00Z</dcterms:modified>
</cp:coreProperties>
</file>