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E20A-1090-4615-ACD9-C1C0811913D1}" type="datetimeFigureOut">
              <a:rPr lang="es-CR" smtClean="0"/>
              <a:pPr/>
              <a:t>29/02/2012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3ED1-8F89-4070-8C4B-E0A872F00355}" type="slidenum">
              <a:rPr lang="es-CR" smtClean="0"/>
              <a:pPr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262068"/>
            <a:ext cx="4355976" cy="161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90060"/>
            <a:ext cx="4536504" cy="174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251520" y="2990260"/>
            <a:ext cx="3381772" cy="1918692"/>
            <a:chOff x="275506" y="4653136"/>
            <a:chExt cx="3381772" cy="1918692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4653136"/>
              <a:ext cx="6096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45482" y="4653136"/>
              <a:ext cx="514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9615" y="4941168"/>
              <a:ext cx="962025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26432" y="4941168"/>
              <a:ext cx="5334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5506" y="5229200"/>
              <a:ext cx="120015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16907" y="5229200"/>
              <a:ext cx="5429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2078" y="5811738"/>
              <a:ext cx="17716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 r="20323" b="-34363"/>
            <a:stretch>
              <a:fillRect/>
            </a:stretch>
          </p:blipFill>
          <p:spPr bwMode="auto">
            <a:xfrm>
              <a:off x="323528" y="5523706"/>
              <a:ext cx="1411610" cy="281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526432" y="5517232"/>
              <a:ext cx="53340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483768" y="5805264"/>
              <a:ext cx="5810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23528" y="6093296"/>
              <a:ext cx="20574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23528" y="6381328"/>
              <a:ext cx="33337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601000" y="2974980"/>
            <a:ext cx="5579512" cy="267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63888" y="5510540"/>
            <a:ext cx="5249813" cy="101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83568" y="47667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Algoritmo </a:t>
            </a:r>
            <a:r>
              <a:rPr lang="es-CR" dirty="0" err="1" smtClean="0"/>
              <a:t>Prim</a:t>
            </a:r>
            <a:endParaRPr lang="es-C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700" r="59501"/>
          <a:stretch>
            <a:fillRect/>
          </a:stretch>
        </p:blipFill>
        <p:spPr bwMode="auto">
          <a:xfrm>
            <a:off x="84320" y="836712"/>
            <a:ext cx="2111416" cy="202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2900" r="4293"/>
          <a:stretch>
            <a:fillRect/>
          </a:stretch>
        </p:blipFill>
        <p:spPr bwMode="auto">
          <a:xfrm>
            <a:off x="2231232" y="692696"/>
            <a:ext cx="6912768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693180"/>
            <a:ext cx="7019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357523"/>
            <a:ext cx="3143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4699010"/>
            <a:ext cx="30168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R" dirty="0" smtClean="0"/>
              <a:t>1</a:t>
            </a:r>
          </a:p>
          <a:p>
            <a:r>
              <a:rPr lang="es-CR" dirty="0" smtClean="0"/>
              <a:t>2</a:t>
            </a:r>
          </a:p>
          <a:p>
            <a:r>
              <a:rPr lang="es-CR" dirty="0" smtClean="0"/>
              <a:t>3</a:t>
            </a:r>
          </a:p>
          <a:p>
            <a:r>
              <a:rPr lang="es-CR" dirty="0" smtClean="0"/>
              <a:t>4</a:t>
            </a:r>
          </a:p>
          <a:p>
            <a:r>
              <a:rPr lang="es-CR" dirty="0" smtClean="0"/>
              <a:t>5</a:t>
            </a:r>
          </a:p>
          <a:p>
            <a:r>
              <a:rPr lang="es-CR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020" y="4699010"/>
            <a:ext cx="47160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R" dirty="0" smtClean="0"/>
              <a:t>1 3</a:t>
            </a:r>
          </a:p>
          <a:p>
            <a:r>
              <a:rPr lang="es-CR" dirty="0" smtClean="0"/>
              <a:t>2</a:t>
            </a:r>
          </a:p>
          <a:p>
            <a:endParaRPr lang="es-CR" dirty="0" smtClean="0"/>
          </a:p>
          <a:p>
            <a:r>
              <a:rPr lang="es-CR" dirty="0" smtClean="0"/>
              <a:t>4</a:t>
            </a:r>
          </a:p>
          <a:p>
            <a:r>
              <a:rPr lang="es-CR" dirty="0" smtClean="0"/>
              <a:t>5</a:t>
            </a:r>
          </a:p>
          <a:p>
            <a:r>
              <a:rPr lang="es-CR" dirty="0"/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8190" y="4699010"/>
            <a:ext cx="64152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R" dirty="0" smtClean="0"/>
              <a:t>1 3 2</a:t>
            </a:r>
          </a:p>
          <a:p>
            <a:endParaRPr lang="es-CR" dirty="0" smtClean="0"/>
          </a:p>
          <a:p>
            <a:endParaRPr lang="es-CR" dirty="0" smtClean="0"/>
          </a:p>
          <a:p>
            <a:r>
              <a:rPr lang="es-CR" dirty="0" smtClean="0"/>
              <a:t>4</a:t>
            </a:r>
          </a:p>
          <a:p>
            <a:r>
              <a:rPr lang="es-CR" dirty="0" smtClean="0"/>
              <a:t>5</a:t>
            </a:r>
          </a:p>
          <a:p>
            <a:r>
              <a:rPr lang="es-CR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3728" y="4699010"/>
            <a:ext cx="9813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 smtClean="0"/>
              <a:t>1 3 2 4 5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r>
              <a:rPr lang="es-CR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4699010"/>
            <a:ext cx="811441" cy="17543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R" dirty="0" smtClean="0"/>
              <a:t>1 3 2 </a:t>
            </a:r>
            <a:r>
              <a:rPr lang="es-CR" dirty="0" smtClean="0"/>
              <a:t>4</a:t>
            </a:r>
          </a:p>
          <a:p>
            <a:endParaRPr lang="es-CR" i="1" dirty="0" smtClean="0"/>
          </a:p>
          <a:p>
            <a:endParaRPr lang="es-CR" dirty="0" smtClean="0"/>
          </a:p>
          <a:p>
            <a:endParaRPr lang="es-CR" dirty="0" smtClean="0"/>
          </a:p>
          <a:p>
            <a:r>
              <a:rPr lang="es-CR" dirty="0" smtClean="0"/>
              <a:t>5 6</a:t>
            </a:r>
          </a:p>
          <a:p>
            <a:endParaRPr lang="es-CR" dirty="0"/>
          </a:p>
        </p:txBody>
      </p:sp>
      <p:sp>
        <p:nvSpPr>
          <p:cNvPr id="14" name="TextBox 13"/>
          <p:cNvSpPr txBox="1"/>
          <p:nvPr/>
        </p:nvSpPr>
        <p:spPr>
          <a:xfrm>
            <a:off x="6064815" y="4699010"/>
            <a:ext cx="811441" cy="17543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R" dirty="0" smtClean="0"/>
              <a:t>1 3 2 4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r>
              <a:rPr lang="es-CR" dirty="0" smtClean="0"/>
              <a:t>5</a:t>
            </a:r>
          </a:p>
          <a:p>
            <a:r>
              <a:rPr lang="es-CR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8264" y="4699010"/>
            <a:ext cx="811441" cy="17543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R" dirty="0" smtClean="0"/>
              <a:t>1 3 2 4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r>
              <a:rPr lang="es-CR" dirty="0" smtClean="0"/>
              <a:t>5 6</a:t>
            </a:r>
          </a:p>
          <a:p>
            <a:endParaRPr lang="es-CR" dirty="0"/>
          </a:p>
        </p:txBody>
      </p:sp>
      <p:sp>
        <p:nvSpPr>
          <p:cNvPr id="16" name="TextBox 15"/>
          <p:cNvSpPr txBox="1"/>
          <p:nvPr/>
        </p:nvSpPr>
        <p:spPr>
          <a:xfrm>
            <a:off x="7884368" y="4699010"/>
            <a:ext cx="1151277" cy="17543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R" dirty="0" smtClean="0"/>
              <a:t>1 3 2 4 5 6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4699010"/>
            <a:ext cx="115212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 smtClean="0"/>
              <a:t>1 3 2 4 5 6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/>
          </a:p>
        </p:txBody>
      </p:sp>
      <p:sp>
        <p:nvSpPr>
          <p:cNvPr id="18" name="TextBox 17"/>
          <p:cNvSpPr txBox="1"/>
          <p:nvPr/>
        </p:nvSpPr>
        <p:spPr>
          <a:xfrm>
            <a:off x="4716016" y="4266962"/>
            <a:ext cx="30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Si P(1,5) =4, P(5,6)=</a:t>
            </a:r>
            <a:r>
              <a:rPr lang="es-CR" dirty="0" smtClean="0"/>
              <a:t>3, entonces</a:t>
            </a:r>
            <a:endParaRPr lang="es-CR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76672"/>
            <a:ext cx="18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Algoritmo </a:t>
            </a:r>
            <a:r>
              <a:rPr lang="es-CR" dirty="0" err="1" smtClean="0"/>
              <a:t>Kruskal</a:t>
            </a:r>
            <a:endParaRPr lang="es-CR" dirty="0"/>
          </a:p>
        </p:txBody>
      </p:sp>
      <p:sp>
        <p:nvSpPr>
          <p:cNvPr id="20" name="TextBox 19"/>
          <p:cNvSpPr txBox="1"/>
          <p:nvPr/>
        </p:nvSpPr>
        <p:spPr>
          <a:xfrm>
            <a:off x="4774370" y="4699010"/>
            <a:ext cx="30168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R" dirty="0" smtClean="0"/>
              <a:t>1</a:t>
            </a:r>
          </a:p>
          <a:p>
            <a:r>
              <a:rPr lang="es-CR" dirty="0" smtClean="0"/>
              <a:t>2</a:t>
            </a:r>
          </a:p>
          <a:p>
            <a:r>
              <a:rPr lang="es-CR" dirty="0" smtClean="0"/>
              <a:t>3</a:t>
            </a:r>
          </a:p>
          <a:p>
            <a:r>
              <a:rPr lang="es-CR" dirty="0" smtClean="0"/>
              <a:t>4</a:t>
            </a:r>
          </a:p>
          <a:p>
            <a:r>
              <a:rPr lang="es-CR" dirty="0" smtClean="0"/>
              <a:t>5</a:t>
            </a:r>
          </a:p>
          <a:p>
            <a:r>
              <a:rPr lang="es-CR" dirty="0"/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3131840" cy="210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4560" r="1586"/>
          <a:stretch>
            <a:fillRect/>
          </a:stretch>
        </p:blipFill>
        <p:spPr bwMode="auto">
          <a:xfrm>
            <a:off x="251520" y="3933056"/>
            <a:ext cx="889248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2915816" y="1124744"/>
            <a:ext cx="3324225" cy="1772791"/>
            <a:chOff x="3419872" y="764704"/>
            <a:chExt cx="3324225" cy="177279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2" y="908720"/>
              <a:ext cx="332422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923098" y="1052736"/>
              <a:ext cx="2888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 smtClean="0"/>
                <a:t>1</a:t>
              </a:r>
            </a:p>
            <a:p>
              <a:r>
                <a:rPr lang="es-CR" sz="1600" dirty="0" smtClean="0"/>
                <a:t>2</a:t>
              </a:r>
            </a:p>
            <a:p>
              <a:r>
                <a:rPr lang="es-CR" sz="1600" dirty="0" smtClean="0"/>
                <a:t>3</a:t>
              </a:r>
            </a:p>
            <a:p>
              <a:r>
                <a:rPr lang="es-CR" sz="1600" dirty="0" smtClean="0"/>
                <a:t>5</a:t>
              </a:r>
            </a:p>
            <a:p>
              <a:r>
                <a:rPr lang="es-CR" sz="1600" dirty="0"/>
                <a:t>6</a:t>
              </a:r>
              <a:endParaRPr lang="es-CR" sz="16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5818" y="764704"/>
              <a:ext cx="2390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 smtClean="0"/>
                <a:t>1      2      3       4      5        6</a:t>
              </a:r>
              <a:endParaRPr lang="es-CR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730104" y="5085184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[5]</a:t>
            </a:r>
            <a:endParaRPr lang="es-CR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124744"/>
            <a:ext cx="26860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596336" y="486916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[3]</a:t>
            </a:r>
            <a:endParaRPr lang="es-C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085184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[5]</a:t>
            </a:r>
            <a:endParaRPr lang="es-C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597992" y="5301208"/>
            <a:ext cx="49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[6]</a:t>
            </a:r>
            <a:endParaRPr lang="es-C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476672"/>
            <a:ext cx="18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Algoritmo </a:t>
            </a:r>
            <a:r>
              <a:rPr lang="es-CR" dirty="0" err="1" smtClean="0"/>
              <a:t>Dijkstra</a:t>
            </a:r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100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Zuniga Urena</dc:creator>
  <cp:lastModifiedBy>Ivan Zuniga Urena</cp:lastModifiedBy>
  <cp:revision>4</cp:revision>
  <dcterms:created xsi:type="dcterms:W3CDTF">2012-02-27T17:07:40Z</dcterms:created>
  <dcterms:modified xsi:type="dcterms:W3CDTF">2012-02-29T16:42:17Z</dcterms:modified>
</cp:coreProperties>
</file>