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F59B36B-A8DA-4A94-B313-FD28DB1827D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85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9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9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75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6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4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0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2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67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F59B36B-A8DA-4A94-B313-FD28DB1827D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65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CE76-4532-4A94-A95B-B08F4A658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Battle of </a:t>
            </a:r>
            <a:r>
              <a:rPr lang="en-US" b="1" dirty="0" smtClean="0"/>
              <a:t>the Neighborhoods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97697-AE67-4729-9166-1212E3B28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8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6798-0ED3-4F8C-B3F7-9C107C8D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40C6-8E92-4029-AB4B-1F8A7E39A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is to facilitate decision of relocation between different potential neighborhoods.</a:t>
            </a:r>
            <a:r>
              <a:rPr lang="en-US" dirty="0" smtClean="0"/>
              <a:t> In this project, the benefactor aims at outlining the essential elements necessary to easily choose between different options for relocation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143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63A4-D554-4F0F-9A38-AA0557EB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4F5E6-F7F8-44FF-9A4F-EBBBED97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from the following sources has been used to facilitate this project:</a:t>
            </a:r>
          </a:p>
          <a:p>
            <a:r>
              <a:rPr lang="en-US" dirty="0" smtClean="0"/>
              <a:t>1. Wikipedia (Post on postal codes on states in Canada)</a:t>
            </a:r>
          </a:p>
          <a:p>
            <a:r>
              <a:rPr lang="en-US" dirty="0" smtClean="0"/>
              <a:t>2. csv provided by Coursera to overlap existing data</a:t>
            </a:r>
          </a:p>
          <a:p>
            <a:r>
              <a:rPr lang="en-US" dirty="0" smtClean="0"/>
              <a:t>3. Foursquare (Using Foursquare API, venue data for various regions was retrieved and used)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7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CFA6-9CAA-45CC-A09F-A7E04B1E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4322-EA45-4A38-9CA7-B31D22882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Methodology involved using of various skills learned over different IBM courses in the following way:</a:t>
            </a:r>
          </a:p>
          <a:p>
            <a:r>
              <a:rPr lang="en-US" dirty="0" smtClean="0"/>
              <a:t>1. Using pandas and </a:t>
            </a:r>
            <a:r>
              <a:rPr lang="en-US" dirty="0" err="1" smtClean="0"/>
              <a:t>beautifulsoup</a:t>
            </a:r>
            <a:r>
              <a:rPr lang="en-US" dirty="0" smtClean="0"/>
              <a:t> to wrangle and clean data.</a:t>
            </a:r>
          </a:p>
          <a:p>
            <a:r>
              <a:rPr lang="en-US" dirty="0" smtClean="0"/>
              <a:t>2. Using folium to plot data on map (chart) for comprehensive representation.</a:t>
            </a:r>
          </a:p>
          <a:p>
            <a:r>
              <a:rPr lang="en-US" dirty="0" smtClean="0"/>
              <a:t>3. Using preprocessing libraries to organize data into useful features</a:t>
            </a:r>
          </a:p>
          <a:p>
            <a:r>
              <a:rPr lang="en-US" dirty="0" smtClean="0"/>
              <a:t>4. Using </a:t>
            </a:r>
            <a:r>
              <a:rPr lang="en-US" dirty="0" err="1" smtClean="0"/>
              <a:t>sklearn</a:t>
            </a:r>
            <a:r>
              <a:rPr lang="en-US" dirty="0" smtClean="0"/>
              <a:t> clustering to work on data thus retrieved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4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AC26-E64D-4750-B03D-89098A72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DC58-3177-4482-83F5-30C27B3E9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Providence has more venues than Hartford (512 vs 460)</a:t>
            </a:r>
          </a:p>
          <a:p>
            <a:r>
              <a:rPr lang="en-US" dirty="0"/>
              <a:t>Federal Hill has the most venues in Providence</a:t>
            </a:r>
          </a:p>
          <a:p>
            <a:r>
              <a:rPr lang="en-US" dirty="0"/>
              <a:t>Downtown has the most venues in Hartford</a:t>
            </a:r>
          </a:p>
          <a:p>
            <a:r>
              <a:rPr lang="en-US" dirty="0"/>
              <a:t>Most of venues in Federal Hill are restaurants, bars</a:t>
            </a:r>
          </a:p>
          <a:p>
            <a:r>
              <a:rPr lang="en-US" dirty="0"/>
              <a:t>Venues in Downtown Hartford are more diverse includes: banks, concert hall, gyms…</a:t>
            </a:r>
          </a:p>
          <a:p>
            <a:r>
              <a:rPr lang="en-US" dirty="0"/>
              <a:t>Bars, Restaurants, Bakeries, and Diners are very common in Providence</a:t>
            </a:r>
          </a:p>
          <a:p>
            <a:r>
              <a:rPr lang="en-US" dirty="0"/>
              <a:t>Hartford is more about commercial</a:t>
            </a:r>
          </a:p>
        </p:txBody>
      </p:sp>
    </p:spTree>
    <p:extLst>
      <p:ext uri="{BB962C8B-B14F-4D97-AF65-F5344CB8AC3E}">
        <p14:creationId xmlns:p14="http://schemas.microsoft.com/office/powerpoint/2010/main" val="312758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1AAF-31EF-451C-83CC-66046738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18D8-A8C2-4BAC-A540-76221EF41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Based off of the results, the beneficiary may decide on an appropriate location (any and all to his taste)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34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</TotalTime>
  <Words>256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The Battle of the Neighborhoods</vt:lpstr>
      <vt:lpstr>Introduction</vt:lpstr>
      <vt:lpstr>Data </vt:lpstr>
      <vt:lpstr>Methodology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</dc:title>
  <dc:creator>Tianli Chen</dc:creator>
  <cp:lastModifiedBy>Raevant Gupta</cp:lastModifiedBy>
  <cp:revision>6</cp:revision>
  <dcterms:created xsi:type="dcterms:W3CDTF">2018-12-27T16:20:20Z</dcterms:created>
  <dcterms:modified xsi:type="dcterms:W3CDTF">2020-05-27T15:32:16Z</dcterms:modified>
</cp:coreProperties>
</file>