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3" r:id="rId9"/>
    <p:sldId id="262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38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9/21/2015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9/21/2015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9/21/2015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9/21/2015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9/21/2015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9/21/2015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9/21/2015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9/21/2015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9/21/2015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hocolatey.org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://www.mathworks.com/help/database/ug/database.html#btcmn02" TargetMode="External"/><Relationship Id="rId3" Type="http://schemas.openxmlformats.org/officeDocument/2006/relationships/hyperlink" Target="http://www.w3schools.com/sql/" TargetMode="External"/><Relationship Id="rId7" Type="http://schemas.openxmlformats.org/officeDocument/2006/relationships/hyperlink" Target="http://www.php-mysql-tutorial.com/wikis/mysql-tutorials/uploading-files-to-mysql-database.aspx" TargetMode="External"/><Relationship Id="rId2" Type="http://schemas.openxmlformats.org/officeDocument/2006/relationships/hyperlink" Target="http://dev.mysql.com/doc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courant.nyu.edu/~almgren/mysql/" TargetMode="External"/><Relationship Id="rId5" Type="http://schemas.openxmlformats.org/officeDocument/2006/relationships/hyperlink" Target="http://www.danpearce.co.uk/php_and_matlab/" TargetMode="External"/><Relationship Id="rId4" Type="http://schemas.openxmlformats.org/officeDocument/2006/relationships/hyperlink" Target="https://blogs.oracle.com/GeorgeTrujillo/entry/mysql_versus_oracle_features_functionality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MySQL vs. Oracle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comparison on Databases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263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Easy Installation? Use </a:t>
            </a:r>
            <a:r>
              <a:rPr lang="en-US" b="1" dirty="0" smtClean="0"/>
              <a:t>Chocolatey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Chocolatey is Window’s Answer to a package Manager:</a:t>
            </a:r>
          </a:p>
          <a:p>
            <a:pPr lvl="1"/>
            <a:r>
              <a:rPr lang="en-US" dirty="0" smtClean="0"/>
              <a:t>- Install tons of tools using just the command line</a:t>
            </a:r>
          </a:p>
          <a:p>
            <a:pPr lvl="2"/>
            <a:r>
              <a:rPr lang="en-US" dirty="0"/>
              <a:t>W</a:t>
            </a:r>
            <a:r>
              <a:rPr lang="en-US" dirty="0" smtClean="0"/>
              <a:t>ant python 3?</a:t>
            </a:r>
          </a:p>
          <a:p>
            <a:pPr lvl="3"/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cinst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–y python</a:t>
            </a:r>
          </a:p>
          <a:p>
            <a:pPr lvl="2"/>
            <a:r>
              <a:rPr lang="en-US" dirty="0" smtClean="0"/>
              <a:t>How about </a:t>
            </a:r>
            <a:r>
              <a:rPr lang="en-US" dirty="0" err="1"/>
              <a:t>V</a:t>
            </a:r>
            <a:r>
              <a:rPr lang="en-US" dirty="0" err="1" smtClean="0"/>
              <a:t>irtualBox</a:t>
            </a:r>
            <a:r>
              <a:rPr lang="en-US" dirty="0" smtClean="0"/>
              <a:t>?</a:t>
            </a:r>
          </a:p>
          <a:p>
            <a:pPr lvl="3"/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cinst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–y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virtualbox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r>
              <a:rPr lang="en-US" dirty="0" smtClean="0"/>
              <a:t>Or what you have been wondering: MySQL</a:t>
            </a:r>
          </a:p>
          <a:p>
            <a:pPr lvl="3"/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cinst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–y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mysql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14350" lvl="1" indent="0">
              <a:buNone/>
            </a:pPr>
            <a:endParaRPr lang="en-US" b="1" dirty="0" smtClean="0"/>
          </a:p>
          <a:p>
            <a:pPr marL="514350" lvl="1" indent="0">
              <a:buNone/>
            </a:pPr>
            <a:r>
              <a:rPr lang="en-US" b="1" dirty="0" smtClean="0"/>
              <a:t>It really is that easy!		Visit: </a:t>
            </a:r>
            <a:r>
              <a:rPr lang="en-US" b="1" dirty="0" smtClean="0">
                <a:hlinkClick r:id="rId2"/>
              </a:rPr>
              <a:t>http://www.chocolatey.org</a:t>
            </a:r>
            <a:endParaRPr lang="en-US" b="1" dirty="0" smtClean="0"/>
          </a:p>
          <a:p>
            <a:pPr marL="514350" lvl="1" indent="0">
              <a:buNone/>
            </a:pP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3428402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Difference?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6793998"/>
              </p:ext>
            </p:extLst>
          </p:nvPr>
        </p:nvGraphicFramePr>
        <p:xfrm>
          <a:off x="1103313" y="2052638"/>
          <a:ext cx="8947150" cy="430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3575"/>
                <a:gridCol w="447357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MySQL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Oracle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smtClean="0"/>
                        <a:t>Free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endParaRPr lang="en-US" dirty="0" smtClean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smtClean="0"/>
                        <a:t>Low Resource Intensive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endParaRPr lang="en-US" dirty="0" smtClean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smtClean="0"/>
                        <a:t>Great for Binary Data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endParaRPr lang="en-US" dirty="0" smtClean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smtClean="0"/>
                        <a:t>Simpler</a:t>
                      </a:r>
                      <a:r>
                        <a:rPr lang="en-US" baseline="0" dirty="0" smtClean="0"/>
                        <a:t> and Free Modules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endParaRPr lang="en-US" baseline="0" dirty="0" smtClean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baseline="0" dirty="0" smtClean="0"/>
                        <a:t>Easily Accessible Documentation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endParaRPr lang="en-US" baseline="0" dirty="0" smtClean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baseline="0" dirty="0" smtClean="0"/>
                        <a:t>Can be accessed using same methods as Oracle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endParaRPr lang="en-US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smtClean="0"/>
                        <a:t>Expensive</a:t>
                      </a:r>
                      <a:r>
                        <a:rPr lang="en-US" baseline="0" dirty="0" smtClean="0"/>
                        <a:t> ($$$) + Requires </a:t>
                      </a:r>
                      <a:r>
                        <a:rPr lang="en-US" baseline="0" dirty="0" err="1" smtClean="0"/>
                        <a:t>Licences</a:t>
                      </a:r>
                      <a:endParaRPr lang="en-US" baseline="0" dirty="0" smtClean="0"/>
                    </a:p>
                    <a:p>
                      <a:pPr marL="285750" indent="-285750">
                        <a:buFontTx/>
                        <a:buChar char="-"/>
                      </a:pPr>
                      <a:endParaRPr lang="en-US" baseline="0" dirty="0" smtClean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baseline="0" dirty="0" smtClean="0"/>
                        <a:t>Has Too Many Features(Will Not Use)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endParaRPr lang="en-US" dirty="0" smtClean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smtClean="0"/>
                        <a:t>Designed for Enterprise </a:t>
                      </a:r>
                      <a:r>
                        <a:rPr lang="en-US" dirty="0" err="1" smtClean="0"/>
                        <a:t>Databasing</a:t>
                      </a:r>
                      <a:r>
                        <a:rPr lang="en-US" dirty="0" smtClean="0"/>
                        <a:t> &amp; Fortune</a:t>
                      </a:r>
                      <a:r>
                        <a:rPr lang="en-US" baseline="0" dirty="0" smtClean="0"/>
                        <a:t> 100 Companies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endParaRPr lang="en-US" baseline="0" dirty="0" smtClean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baseline="0" dirty="0" smtClean="0"/>
                        <a:t>Using it could give us valuable skills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endParaRPr lang="en-US" baseline="0" dirty="0" smtClean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baseline="0" dirty="0" smtClean="0"/>
                        <a:t>OR….be an unnecessary headache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endParaRPr lang="en-US" baseline="0" dirty="0" smtClean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baseline="0" dirty="0" smtClean="0"/>
                        <a:t>Offers little incentive and may actually provide less things we need (Good Binary Data)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1705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 of MySQL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Free!</a:t>
            </a:r>
          </a:p>
          <a:p>
            <a:r>
              <a:rPr lang="en-US" dirty="0" smtClean="0"/>
              <a:t>Simpler (Way Simpler)</a:t>
            </a:r>
          </a:p>
          <a:p>
            <a:r>
              <a:rPr lang="en-US" dirty="0" smtClean="0"/>
              <a:t>Easily Installed (See end for details)</a:t>
            </a:r>
          </a:p>
          <a:p>
            <a:r>
              <a:rPr lang="en-US" dirty="0" smtClean="0"/>
              <a:t>Low Resource Usage</a:t>
            </a:r>
          </a:p>
          <a:p>
            <a:r>
              <a:rPr lang="en-US" dirty="0" smtClean="0"/>
              <a:t>Great with Big Data (Binary Storage Types)</a:t>
            </a:r>
          </a:p>
          <a:p>
            <a:r>
              <a:rPr lang="en-US" dirty="0" smtClean="0"/>
              <a:t>Fast and Flexible</a:t>
            </a:r>
          </a:p>
          <a:p>
            <a:r>
              <a:rPr lang="en-US" dirty="0" smtClean="0"/>
              <a:t>Can be interfaced easily with PHP and Websites</a:t>
            </a:r>
          </a:p>
          <a:p>
            <a:r>
              <a:rPr lang="en-US" dirty="0" smtClean="0"/>
              <a:t>Provides one of simplest SQL instruction sets</a:t>
            </a:r>
          </a:p>
          <a:p>
            <a:r>
              <a:rPr lang="en-US" dirty="0" smtClean="0"/>
              <a:t>Databases can be easily copied and duplicated.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293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Disadvantages of MySQL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 quite as secure as Oracle (Less redundancy checks)</a:t>
            </a:r>
          </a:p>
          <a:p>
            <a:pPr lvl="1"/>
            <a:r>
              <a:rPr lang="en-US" dirty="0" smtClean="0"/>
              <a:t>(but also not a huge problem for us)</a:t>
            </a:r>
          </a:p>
          <a:p>
            <a:r>
              <a:rPr lang="en-US" dirty="0" smtClean="0"/>
              <a:t>Requires some manual configuration of modules which are unlikely to be done completely with installers.</a:t>
            </a:r>
          </a:p>
          <a:p>
            <a:r>
              <a:rPr lang="en-US" dirty="0" smtClean="0"/>
              <a:t>Uses the same methods to interface with MATLAB as Oracle</a:t>
            </a:r>
          </a:p>
          <a:p>
            <a:pPr lvl="1"/>
            <a:r>
              <a:rPr lang="en-US" dirty="0" smtClean="0"/>
              <a:t>(</a:t>
            </a:r>
            <a:r>
              <a:rPr lang="en-US" dirty="0" err="1" smtClean="0"/>
              <a:t>ie</a:t>
            </a:r>
            <a:r>
              <a:rPr lang="en-US" dirty="0" smtClean="0"/>
              <a:t>. Database Toolbox – but I may have found a way =] )</a:t>
            </a:r>
            <a:endParaRPr lang="en-US" dirty="0"/>
          </a:p>
          <a:p>
            <a:r>
              <a:rPr lang="en-US" dirty="0" smtClean="0"/>
              <a:t>…Not a huge amount else….</a:t>
            </a:r>
          </a:p>
        </p:txBody>
      </p:sp>
    </p:spTree>
    <p:extLst>
      <p:ext uri="{BB962C8B-B14F-4D97-AF65-F5344CB8AC3E}">
        <p14:creationId xmlns:p14="http://schemas.microsoft.com/office/powerpoint/2010/main" val="3964255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 of Oracle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 a lot to be honest…</a:t>
            </a:r>
          </a:p>
          <a:p>
            <a:endParaRPr lang="en-US" dirty="0"/>
          </a:p>
          <a:p>
            <a:r>
              <a:rPr lang="en-US" dirty="0" smtClean="0"/>
              <a:t>Security and Dependability and Record keeping.</a:t>
            </a:r>
          </a:p>
          <a:p>
            <a:endParaRPr lang="en-US" dirty="0"/>
          </a:p>
          <a:p>
            <a:r>
              <a:rPr lang="en-US" dirty="0" smtClean="0"/>
              <a:t>Its recognized</a:t>
            </a:r>
          </a:p>
          <a:p>
            <a:endParaRPr lang="en-US" dirty="0"/>
          </a:p>
          <a:p>
            <a:r>
              <a:rPr lang="en-US" dirty="0" smtClean="0"/>
              <a:t>Would give us experience with an enterprise database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236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Disadvantages of Oracle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Clunky and Resource intensive</a:t>
            </a:r>
          </a:p>
          <a:p>
            <a:endParaRPr lang="en-US" dirty="0"/>
          </a:p>
          <a:p>
            <a:r>
              <a:rPr lang="en-US" dirty="0" smtClean="0"/>
              <a:t>Difficult to install</a:t>
            </a:r>
          </a:p>
          <a:p>
            <a:endParaRPr lang="en-US" dirty="0"/>
          </a:p>
          <a:p>
            <a:r>
              <a:rPr lang="en-US" dirty="0" smtClean="0"/>
              <a:t>Has many types of licenses</a:t>
            </a:r>
          </a:p>
          <a:p>
            <a:endParaRPr lang="en-US" dirty="0"/>
          </a:p>
          <a:p>
            <a:r>
              <a:rPr lang="en-US" dirty="0" smtClean="0"/>
              <a:t>Documentation is Huge! (As in too many features)</a:t>
            </a:r>
          </a:p>
          <a:p>
            <a:endParaRPr lang="en-US" dirty="0"/>
          </a:p>
          <a:p>
            <a:r>
              <a:rPr lang="en-US" dirty="0" smtClean="0"/>
              <a:t>No specialized use for Binary Data Types.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80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Suggestion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 with MySQL:</a:t>
            </a:r>
          </a:p>
          <a:p>
            <a:pPr lvl="1"/>
            <a:r>
              <a:rPr lang="en-US" dirty="0" smtClean="0"/>
              <a:t>If offers us what we need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If offers it at a price we can pay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It is easy to install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It is easy to setup and maintain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It will handle our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356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to Look Into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vl="0"/>
            <a:r>
              <a:rPr lang="en-CA" i="1" dirty="0" smtClean="0"/>
              <a:t>AJAX </a:t>
            </a:r>
            <a:r>
              <a:rPr lang="en-CA" i="1" dirty="0"/>
              <a:t>and real-time updates using MATLAB and PHP</a:t>
            </a:r>
            <a:endParaRPr lang="en-US" dirty="0"/>
          </a:p>
          <a:p>
            <a:pPr lvl="0"/>
            <a:r>
              <a:rPr lang="en-CA" i="1" dirty="0"/>
              <a:t>Hosting Multiple Servers and Configurations on One System/Multisystem</a:t>
            </a:r>
            <a:endParaRPr lang="en-US" dirty="0"/>
          </a:p>
          <a:p>
            <a:pPr lvl="0"/>
            <a:r>
              <a:rPr lang="en-CA" i="1" dirty="0"/>
              <a:t>Storing Files and Through Put of Large Data into MySQL</a:t>
            </a:r>
            <a:endParaRPr lang="en-US" dirty="0"/>
          </a:p>
          <a:p>
            <a:pPr lvl="0"/>
            <a:r>
              <a:rPr lang="en-CA" i="1" dirty="0"/>
              <a:t>Security and Redundancy of MySQL Database</a:t>
            </a:r>
            <a:endParaRPr lang="en-US" dirty="0"/>
          </a:p>
          <a:p>
            <a:pPr lvl="0"/>
            <a:r>
              <a:rPr lang="en-CA" i="1" dirty="0"/>
              <a:t>VM’s and MySQL/PHP/ETC.</a:t>
            </a:r>
            <a:endParaRPr lang="en-US" dirty="0"/>
          </a:p>
          <a:p>
            <a:pPr lvl="0"/>
            <a:r>
              <a:rPr lang="en-CA" i="1" dirty="0"/>
              <a:t>Look into Mex files?</a:t>
            </a:r>
            <a:endParaRPr lang="en-US" dirty="0"/>
          </a:p>
          <a:p>
            <a:pPr lvl="0"/>
            <a:r>
              <a:rPr lang="en-CA" i="1" dirty="0"/>
              <a:t>Build a Basic Top Level Server Flow-Chart</a:t>
            </a:r>
            <a:endParaRPr lang="en-US" dirty="0"/>
          </a:p>
          <a:p>
            <a:pPr lvl="0"/>
            <a:r>
              <a:rPr lang="en-CA" i="1" dirty="0"/>
              <a:t>Look into SOAP/REST/JSON/</a:t>
            </a:r>
            <a:r>
              <a:rPr lang="en-CA" i="1" dirty="0" err="1"/>
              <a:t>Etc</a:t>
            </a:r>
            <a:r>
              <a:rPr lang="en-CA" i="1" dirty="0"/>
              <a:t>…</a:t>
            </a:r>
            <a:endParaRPr lang="en-US" dirty="0"/>
          </a:p>
          <a:p>
            <a:pPr lvl="0"/>
            <a:r>
              <a:rPr lang="en-CA" i="1" dirty="0"/>
              <a:t>(Most likely JSON) – Java Applicable and easy to read</a:t>
            </a:r>
            <a:endParaRPr lang="en-US" dirty="0"/>
          </a:p>
          <a:p>
            <a:pPr lvl="0"/>
            <a:r>
              <a:rPr lang="en-CA" i="1" dirty="0"/>
              <a:t>Could use XML (Bulky and Must be parsed)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815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 to Learn MySQL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 smtClean="0"/>
              <a:t>MySQL Documentation:</a:t>
            </a:r>
          </a:p>
          <a:p>
            <a:r>
              <a:rPr lang="en-US" dirty="0">
                <a:hlinkClick r:id="rId2"/>
              </a:rPr>
              <a:t>http://dev.mysql.com/doc</a:t>
            </a:r>
            <a:r>
              <a:rPr lang="en-US" dirty="0" smtClean="0">
                <a:hlinkClick r:id="rId2"/>
              </a:rPr>
              <a:t>/</a:t>
            </a:r>
            <a:endParaRPr lang="en-US" dirty="0"/>
          </a:p>
          <a:p>
            <a:r>
              <a:rPr lang="en-US" b="1" dirty="0" smtClean="0"/>
              <a:t>SQL Tutorial (W3Schools)</a:t>
            </a:r>
          </a:p>
          <a:p>
            <a:r>
              <a:rPr lang="en-US" dirty="0" smtClean="0">
                <a:hlinkClick r:id="rId3"/>
              </a:rPr>
              <a:t>http://www.w3schools.com/sql/</a:t>
            </a:r>
            <a:endParaRPr lang="en-US" dirty="0"/>
          </a:p>
          <a:p>
            <a:r>
              <a:rPr lang="en-CA" b="1" dirty="0"/>
              <a:t>MySQL vs ORACLE:</a:t>
            </a:r>
            <a:endParaRPr lang="en-US" b="1" dirty="0"/>
          </a:p>
          <a:p>
            <a:r>
              <a:rPr lang="en-CA" dirty="0"/>
              <a:t>	</a:t>
            </a:r>
            <a:r>
              <a:rPr lang="en-CA" u="sng" dirty="0">
                <a:hlinkClick r:id="rId4"/>
              </a:rPr>
              <a:t>https://blogs.oracle.com/GeorgeTrujillo/entry/mysql_versus_oracle_features_functionality</a:t>
            </a:r>
            <a:endParaRPr lang="en-US" dirty="0"/>
          </a:p>
          <a:p>
            <a:r>
              <a:rPr lang="en-CA" b="1" dirty="0" smtClean="0"/>
              <a:t>Interfacing MATLAB through PHP:</a:t>
            </a:r>
            <a:endParaRPr lang="en-US" b="1" dirty="0" smtClean="0"/>
          </a:p>
          <a:p>
            <a:r>
              <a:rPr lang="en-CA" u="sng" dirty="0" smtClean="0">
                <a:hlinkClick r:id="rId5"/>
              </a:rPr>
              <a:t>http://www.danpearce.co.uk/php_and_matlab/</a:t>
            </a:r>
            <a:endParaRPr lang="en-US" dirty="0" smtClean="0"/>
          </a:p>
          <a:p>
            <a:r>
              <a:rPr lang="en-CA" b="1" dirty="0" smtClean="0"/>
              <a:t>MySQL and MATLAB:</a:t>
            </a:r>
            <a:endParaRPr lang="en-US" b="1" dirty="0" smtClean="0"/>
          </a:p>
          <a:p>
            <a:r>
              <a:rPr lang="en-CA" dirty="0" smtClean="0"/>
              <a:t>	</a:t>
            </a:r>
            <a:r>
              <a:rPr lang="en-CA" u="sng" dirty="0" smtClean="0">
                <a:hlinkClick r:id="rId6"/>
              </a:rPr>
              <a:t>http://www.courant.nyu.edu/~almgren/mysql/</a:t>
            </a:r>
            <a:endParaRPr lang="en-US" dirty="0" smtClean="0"/>
          </a:p>
          <a:p>
            <a:r>
              <a:rPr lang="en-CA" b="1" dirty="0" smtClean="0"/>
              <a:t>MySQL – Storing Files in Binary</a:t>
            </a:r>
            <a:endParaRPr lang="en-US" b="1" dirty="0" smtClean="0"/>
          </a:p>
          <a:p>
            <a:r>
              <a:rPr lang="en-CA" dirty="0" smtClean="0"/>
              <a:t>	</a:t>
            </a:r>
            <a:r>
              <a:rPr lang="en-CA" u="sng" dirty="0" smtClean="0">
                <a:hlinkClick r:id="rId7"/>
              </a:rPr>
              <a:t>http://www.php-mysql-tutorial.com/wikis/mysql-tutorials/uploading-files-to-mysql-database.aspx</a:t>
            </a:r>
            <a:endParaRPr lang="en-US" dirty="0" smtClean="0"/>
          </a:p>
          <a:p>
            <a:r>
              <a:rPr lang="en-CA" b="1" dirty="0" smtClean="0"/>
              <a:t>Database Toolbox with MySQL:</a:t>
            </a:r>
            <a:endParaRPr lang="en-US" b="1" dirty="0" smtClean="0"/>
          </a:p>
          <a:p>
            <a:r>
              <a:rPr lang="en-CA" dirty="0" smtClean="0"/>
              <a:t>	</a:t>
            </a:r>
            <a:r>
              <a:rPr lang="en-CA" u="sng" dirty="0" smtClean="0">
                <a:hlinkClick r:id="rId8"/>
              </a:rPr>
              <a:t>http://www.mathworks.com/help/database/ug/database.html#btcmn02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595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29</TotalTime>
  <Words>475</Words>
  <Application>Microsoft Office PowerPoint</Application>
  <PresentationFormat>Widescreen</PresentationFormat>
  <Paragraphs>110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Century Gothic</vt:lpstr>
      <vt:lpstr>Consolas</vt:lpstr>
      <vt:lpstr>Wingdings 3</vt:lpstr>
      <vt:lpstr>Ion</vt:lpstr>
      <vt:lpstr>MySQL vs. Oracle</vt:lpstr>
      <vt:lpstr>What is the Difference?</vt:lpstr>
      <vt:lpstr>Benefits of MySQL </vt:lpstr>
      <vt:lpstr>Disadvantages of MySQL</vt:lpstr>
      <vt:lpstr>Benefits of Oracle</vt:lpstr>
      <vt:lpstr>Disadvantages of Oracle</vt:lpstr>
      <vt:lpstr>My Suggestion</vt:lpstr>
      <vt:lpstr>Things to Look Into</vt:lpstr>
      <vt:lpstr>Resources to Learn MySQL</vt:lpstr>
      <vt:lpstr>Easy Installation? Use Chocolatey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MySQL vs. Oracle</dc:title>
  <dc:creator>Kyle Derby MacInnis</dc:creator>
  <cp:lastModifiedBy>Kyle Derby MacInnis</cp:lastModifiedBy>
  <cp:revision>8</cp:revision>
  <dcterms:created xsi:type="dcterms:W3CDTF">2015-09-22T05:53:18Z</dcterms:created>
  <dcterms:modified xsi:type="dcterms:W3CDTF">2015-09-22T06:22:30Z</dcterms:modified>
</cp:coreProperties>
</file>