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61" r:id="rId5"/>
    <p:sldId id="258" r:id="rId6"/>
    <p:sldId id="270" r:id="rId7"/>
    <p:sldId id="271" r:id="rId8"/>
    <p:sldId id="259" r:id="rId9"/>
    <p:sldId id="273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>
        <p:scale>
          <a:sx n="66" d="100"/>
          <a:sy n="66" d="100"/>
        </p:scale>
        <p:origin x="-152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20CA-E1E8-451C-BB65-358566546B01}" type="datetimeFigureOut">
              <a:rPr lang="en-CA" smtClean="0"/>
              <a:pPr/>
              <a:t>25/10/2010</a:t>
            </a:fld>
            <a:endParaRPr lang="en-C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9EE9E-1503-4D3C-8D28-D9D117AA69C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20CA-E1E8-451C-BB65-358566546B01}" type="datetimeFigureOut">
              <a:rPr lang="en-CA" smtClean="0"/>
              <a:pPr/>
              <a:t>25/10/2010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E9E-1503-4D3C-8D28-D9D117AA69C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20CA-E1E8-451C-BB65-358566546B01}" type="datetimeFigureOut">
              <a:rPr lang="en-CA" smtClean="0"/>
              <a:pPr/>
              <a:t>25/10/2010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E9E-1503-4D3C-8D28-D9D117AA69C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3D20CA-E1E8-451C-BB65-358566546B01}" type="datetimeFigureOut">
              <a:rPr lang="en-CA" smtClean="0"/>
              <a:pPr/>
              <a:t>25/10/2010</a:t>
            </a:fld>
            <a:endParaRPr lang="en-C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7E9EE9E-1503-4D3C-8D28-D9D117AA69C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20CA-E1E8-451C-BB65-358566546B01}" type="datetimeFigureOut">
              <a:rPr lang="en-CA" smtClean="0"/>
              <a:pPr/>
              <a:t>25/10/2010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E9E-1503-4D3C-8D28-D9D117AA69C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20CA-E1E8-451C-BB65-358566546B01}" type="datetimeFigureOut">
              <a:rPr lang="en-CA" smtClean="0"/>
              <a:pPr/>
              <a:t>25/10/2010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E9E-1503-4D3C-8D28-D9D117AA69C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E9E-1503-4D3C-8D28-D9D117AA69C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20CA-E1E8-451C-BB65-358566546B01}" type="datetimeFigureOut">
              <a:rPr lang="en-CA" smtClean="0"/>
              <a:pPr/>
              <a:t>25/10/2010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20CA-E1E8-451C-BB65-358566546B01}" type="datetimeFigureOut">
              <a:rPr lang="en-CA" smtClean="0"/>
              <a:pPr/>
              <a:t>25/10/2010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E9E-1503-4D3C-8D28-D9D117AA69C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20CA-E1E8-451C-BB65-358566546B01}" type="datetimeFigureOut">
              <a:rPr lang="en-CA" smtClean="0"/>
              <a:pPr/>
              <a:t>25/10/2010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E9E-1503-4D3C-8D28-D9D117AA69C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3D20CA-E1E8-451C-BB65-358566546B01}" type="datetimeFigureOut">
              <a:rPr lang="en-CA" smtClean="0"/>
              <a:pPr/>
              <a:t>25/10/2010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E9EE9E-1503-4D3C-8D28-D9D117AA69C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20CA-E1E8-451C-BB65-358566546B01}" type="datetimeFigureOut">
              <a:rPr lang="en-CA" smtClean="0"/>
              <a:pPr/>
              <a:t>25/10/2010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9EE9E-1503-4D3C-8D28-D9D117AA69C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3D20CA-E1E8-451C-BB65-358566546B01}" type="datetimeFigureOut">
              <a:rPr lang="en-CA" smtClean="0"/>
              <a:pPr/>
              <a:t>25/10/2010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7E9EE9E-1503-4D3C-8D28-D9D117AA69C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Ping Pong Ball and Golf Ball Moving System</a:t>
            </a:r>
          </a:p>
          <a:p>
            <a:endParaRPr lang="en-CA" dirty="0" smtClean="0"/>
          </a:p>
          <a:p>
            <a:r>
              <a:rPr lang="en-CA" dirty="0" err="1" smtClean="0"/>
              <a:t>Musse</a:t>
            </a:r>
            <a:r>
              <a:rPr lang="en-CA" dirty="0" smtClean="0"/>
              <a:t> </a:t>
            </a:r>
            <a:r>
              <a:rPr lang="en-CA" dirty="0" err="1" smtClean="0"/>
              <a:t>Abdullahi</a:t>
            </a:r>
            <a:r>
              <a:rPr lang="en-CA" dirty="0" smtClean="0"/>
              <a:t>, </a:t>
            </a:r>
          </a:p>
          <a:p>
            <a:r>
              <a:rPr lang="en-CA" dirty="0" smtClean="0"/>
              <a:t>Kyle Derby </a:t>
            </a:r>
            <a:r>
              <a:rPr lang="en-CA" dirty="0" err="1" smtClean="0"/>
              <a:t>MacInnis</a:t>
            </a:r>
            <a:r>
              <a:rPr lang="en-CA" dirty="0" smtClean="0"/>
              <a:t>, </a:t>
            </a:r>
          </a:p>
          <a:p>
            <a:r>
              <a:rPr lang="en-CA" dirty="0" smtClean="0"/>
              <a:t>Maria </a:t>
            </a:r>
            <a:r>
              <a:rPr lang="en-CA" dirty="0" err="1" smtClean="0"/>
              <a:t>Shmerko</a:t>
            </a:r>
            <a:r>
              <a:rPr lang="en-CA" dirty="0" smtClean="0"/>
              <a:t>, </a:t>
            </a:r>
          </a:p>
          <a:p>
            <a:r>
              <a:rPr lang="en-CA" dirty="0" smtClean="0"/>
              <a:t>Kurt Stuart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(K&amp;M)</a:t>
            </a:r>
            <a:r>
              <a:rPr lang="en-CA" baseline="30000" dirty="0" smtClean="0"/>
              <a:t>2</a:t>
            </a:r>
            <a:r>
              <a:rPr lang="en-CA" dirty="0" smtClean="0"/>
              <a:t> Inc.</a:t>
            </a:r>
            <a:endParaRPr lang="en-CA" baseline="30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Custom Materials 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We </a:t>
            </a:r>
            <a:r>
              <a:rPr lang="en-CA" dirty="0" smtClean="0"/>
              <a:t>had to abstractly think about how to use the materials we already had when we were </a:t>
            </a:r>
            <a:r>
              <a:rPr lang="en-CA" dirty="0" smtClean="0"/>
              <a:t>designing </a:t>
            </a:r>
            <a:r>
              <a:rPr lang="en-CA" dirty="0" smtClean="0"/>
              <a:t>it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smtClean="0"/>
              <a:t>Structural Integrity </a:t>
            </a:r>
            <a:endParaRPr lang="en-CA" dirty="0" smtClean="0"/>
          </a:p>
          <a:p>
            <a:pPr lvl="1"/>
            <a:r>
              <a:rPr lang="en-CA" dirty="0" smtClean="0"/>
              <a:t>We </a:t>
            </a:r>
            <a:r>
              <a:rPr lang="en-CA" dirty="0" smtClean="0"/>
              <a:t>had to make sure that our design could handle the stresses and the size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smtClean="0"/>
              <a:t>Cost </a:t>
            </a:r>
            <a:endParaRPr lang="en-CA" dirty="0" smtClean="0"/>
          </a:p>
          <a:p>
            <a:pPr lvl="1"/>
            <a:r>
              <a:rPr lang="en-CA" dirty="0" smtClean="0"/>
              <a:t>We </a:t>
            </a:r>
            <a:r>
              <a:rPr lang="en-CA" dirty="0" smtClean="0"/>
              <a:t>tried to make sure we used materials we had access to in order to maintain low costs.</a:t>
            </a:r>
          </a:p>
          <a:p>
            <a:pPr>
              <a:buNone/>
            </a:pP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Problems Faced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Weekly </a:t>
            </a:r>
            <a:r>
              <a:rPr lang="en-CA" dirty="0" smtClean="0"/>
              <a:t>meetings</a:t>
            </a:r>
          </a:p>
          <a:p>
            <a:pPr lvl="1"/>
            <a:r>
              <a:rPr lang="en-CA" dirty="0" smtClean="0"/>
              <a:t>This allowed us to keep track of our progress</a:t>
            </a:r>
            <a:endParaRPr lang="en-CA" dirty="0" smtClean="0"/>
          </a:p>
          <a:p>
            <a:r>
              <a:rPr lang="en-CA" dirty="0" smtClean="0"/>
              <a:t>Stress </a:t>
            </a:r>
            <a:r>
              <a:rPr lang="en-CA" dirty="0" smtClean="0"/>
              <a:t>Testing</a:t>
            </a:r>
          </a:p>
          <a:p>
            <a:pPr lvl="1"/>
            <a:r>
              <a:rPr lang="en-CA" dirty="0" smtClean="0"/>
              <a:t>We made sure to test for any problems during runtime</a:t>
            </a:r>
            <a:endParaRPr lang="en-CA" dirty="0" smtClean="0"/>
          </a:p>
          <a:p>
            <a:r>
              <a:rPr lang="en-CA" dirty="0" smtClean="0"/>
              <a:t>Strong </a:t>
            </a:r>
            <a:r>
              <a:rPr lang="en-CA" dirty="0" smtClean="0"/>
              <a:t>materials</a:t>
            </a:r>
          </a:p>
          <a:p>
            <a:pPr lvl="1"/>
            <a:r>
              <a:rPr lang="en-CA" dirty="0" smtClean="0"/>
              <a:t>Made sure that our design and materials were well built</a:t>
            </a:r>
            <a:endParaRPr lang="en-CA" dirty="0" smtClean="0"/>
          </a:p>
          <a:p>
            <a:r>
              <a:rPr lang="en-CA" dirty="0" smtClean="0"/>
              <a:t>Log Keeping</a:t>
            </a:r>
          </a:p>
          <a:p>
            <a:pPr lvl="1"/>
            <a:r>
              <a:rPr lang="en-CA" dirty="0" smtClean="0"/>
              <a:t>Allowed us to keep a record of our meetings and individual work</a:t>
            </a:r>
          </a:p>
          <a:p>
            <a:r>
              <a:rPr lang="en-CA" dirty="0" smtClean="0"/>
              <a:t>Budget Management</a:t>
            </a:r>
            <a:endParaRPr lang="en-CA" dirty="0" smtClean="0"/>
          </a:p>
          <a:p>
            <a:pPr lvl="1"/>
            <a:r>
              <a:rPr lang="en-CA" dirty="0" smtClean="0"/>
              <a:t>Made sure we did not go over budget.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Risk Mitigation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After completion of the project we feel that we would like to change certain things:</a:t>
            </a:r>
          </a:p>
          <a:p>
            <a:pPr lvl="1"/>
            <a:r>
              <a:rPr lang="en-CA" dirty="0" smtClean="0"/>
              <a:t>Finding more recyclable materials</a:t>
            </a:r>
          </a:p>
          <a:p>
            <a:pPr lvl="1"/>
            <a:r>
              <a:rPr lang="en-CA" dirty="0" smtClean="0"/>
              <a:t>Have more weekly meetings</a:t>
            </a:r>
          </a:p>
          <a:p>
            <a:pPr lvl="1"/>
            <a:r>
              <a:rPr lang="en-CA" dirty="0" smtClean="0"/>
              <a:t>Find better ways to set schedules/Meetings</a:t>
            </a:r>
          </a:p>
          <a:p>
            <a:pPr lvl="1"/>
            <a:r>
              <a:rPr lang="en-CA" dirty="0" smtClean="0"/>
              <a:t>Start construction sooner</a:t>
            </a:r>
          </a:p>
          <a:p>
            <a:r>
              <a:rPr lang="en-CA" dirty="0" smtClean="0"/>
              <a:t>We felt that our design phase went very well and our idea to keep a ledger was a smart decision. These helped make the project run much more smoothly.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Post-Completion Reflection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Kyle – Presentation Manager/ 3D Modeller / Material Gathering/ Construction Aid/ Design Consultant</a:t>
            </a:r>
          </a:p>
          <a:p>
            <a:endParaRPr lang="en-CA" dirty="0" smtClean="0"/>
          </a:p>
          <a:p>
            <a:r>
              <a:rPr lang="en-CA" dirty="0" smtClean="0"/>
              <a:t>Kurt – Team Coordinator/ Material Gathering/ Construction Leader / Design Consultant</a:t>
            </a:r>
          </a:p>
          <a:p>
            <a:endParaRPr lang="en-CA" dirty="0" smtClean="0"/>
          </a:p>
          <a:p>
            <a:r>
              <a:rPr lang="en-CA" dirty="0" smtClean="0"/>
              <a:t>Maria – Technical Sketch Artist/ Material Gathering/ Team Scribe/ Design Consultant</a:t>
            </a:r>
          </a:p>
          <a:p>
            <a:endParaRPr lang="en-CA" dirty="0" smtClean="0"/>
          </a:p>
          <a:p>
            <a:r>
              <a:rPr lang="en-CA" dirty="0" err="1" smtClean="0"/>
              <a:t>Musse</a:t>
            </a:r>
            <a:r>
              <a:rPr lang="en-CA" dirty="0" smtClean="0"/>
              <a:t> – Conflict Evaluator / Design Consultant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Group Structure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 the most part our team was very effective. We worked well together and each had ideas to pool.</a:t>
            </a:r>
          </a:p>
          <a:p>
            <a:r>
              <a:rPr lang="en-CA" dirty="0" smtClean="0"/>
              <a:t>We did have some scheduling conflicts but were able to work around it, and the members </a:t>
            </a:r>
            <a:r>
              <a:rPr lang="en-CA" dirty="0" smtClean="0"/>
              <a:t>who were able to make it collaborated in order to complete the necessary tasks.</a:t>
            </a:r>
          </a:p>
          <a:p>
            <a:r>
              <a:rPr lang="en-CA" dirty="0" smtClean="0"/>
              <a:t>We completed our project on time due to our cooperation.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Team Effectiveness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Originally our </a:t>
            </a:r>
            <a:r>
              <a:rPr lang="en-CA" dirty="0" smtClean="0"/>
              <a:t>time line was set out to be very general.</a:t>
            </a:r>
          </a:p>
          <a:p>
            <a:r>
              <a:rPr lang="en-CA" dirty="0" smtClean="0"/>
              <a:t>We did not wish to impose micromanagement on the group in order to foster a calm environment.</a:t>
            </a:r>
          </a:p>
          <a:p>
            <a:r>
              <a:rPr lang="en-CA" dirty="0" smtClean="0"/>
              <a:t>All of our deadlines were set for the weekend of October 22, 23, and 24.</a:t>
            </a:r>
          </a:p>
          <a:p>
            <a:r>
              <a:rPr lang="en-CA" dirty="0" smtClean="0"/>
              <a:t>This gave us time in order to work around each of our schedules.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Estimated Timeline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 the most part we kep</a:t>
            </a:r>
            <a:r>
              <a:rPr lang="en-CA" dirty="0" smtClean="0"/>
              <a:t>t to our time line. There were only a few things we weren’t on time with:</a:t>
            </a:r>
          </a:p>
          <a:p>
            <a:pPr lvl="1"/>
            <a:r>
              <a:rPr lang="en-CA" dirty="0" smtClean="0"/>
              <a:t>3D Model</a:t>
            </a:r>
          </a:p>
          <a:p>
            <a:pPr lvl="1"/>
            <a:r>
              <a:rPr lang="en-CA" dirty="0" smtClean="0"/>
              <a:t>Technical Sketches</a:t>
            </a:r>
          </a:p>
          <a:p>
            <a:pPr lvl="1"/>
            <a:r>
              <a:rPr lang="en-CA" dirty="0" smtClean="0"/>
              <a:t>Presentation</a:t>
            </a:r>
          </a:p>
          <a:p>
            <a:r>
              <a:rPr lang="en-CA" dirty="0" smtClean="0"/>
              <a:t>We were on time for:</a:t>
            </a:r>
          </a:p>
          <a:p>
            <a:pPr lvl="1"/>
            <a:r>
              <a:rPr lang="en-CA" dirty="0" smtClean="0"/>
              <a:t>Material Gathering</a:t>
            </a:r>
          </a:p>
          <a:p>
            <a:pPr lvl="1"/>
            <a:r>
              <a:rPr lang="en-CA" dirty="0" smtClean="0"/>
              <a:t>Design discussions</a:t>
            </a:r>
          </a:p>
          <a:p>
            <a:pPr lvl="1"/>
            <a:r>
              <a:rPr lang="en-CA" dirty="0" smtClean="0"/>
              <a:t>Machine Construction</a:t>
            </a:r>
          </a:p>
          <a:p>
            <a:pPr lvl="1"/>
            <a:r>
              <a:rPr lang="en-CA" dirty="0" smtClean="0"/>
              <a:t>Stress Testing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Timeline Adherence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Communication Loss between members</a:t>
            </a:r>
          </a:p>
          <a:p>
            <a:pPr lvl="1"/>
            <a:r>
              <a:rPr lang="en-CA" dirty="0" smtClean="0"/>
              <a:t>Schedules were sometimes forgotten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Finding times within our schedules that worked for each member.</a:t>
            </a:r>
          </a:p>
          <a:p>
            <a:pPr lvl="1"/>
            <a:r>
              <a:rPr lang="en-CA" dirty="0" smtClean="0"/>
              <a:t>Certain meetings didn’t have all the members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Discovering and using each member’s strengths.</a:t>
            </a:r>
          </a:p>
          <a:p>
            <a:pPr lvl="1"/>
            <a:r>
              <a:rPr lang="en-CA" dirty="0" smtClean="0"/>
              <a:t>Distributing tasks based on strengths of the members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Group Challenges</a:t>
            </a:r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our project we were able to complete our purpose. We designed and built a machine which was able to lift up a cup, and separate a golf ball from a ping pong ball and place them in their respective cups.</a:t>
            </a:r>
          </a:p>
          <a:p>
            <a:r>
              <a:rPr lang="en-CA" dirty="0" smtClean="0"/>
              <a:t>We did not deviate from the required cost.</a:t>
            </a:r>
          </a:p>
          <a:p>
            <a:r>
              <a:rPr lang="en-CA" dirty="0" smtClean="0"/>
              <a:t>We were successful because we implemented good design practises and followed through with our deadlines.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Original Design</a:t>
            </a:r>
            <a:endParaRPr lang="en-CA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30000" contrast="20000"/>
          </a:blip>
          <a:srcRect l="29634" t="10167" r="29937" b="3209"/>
          <a:stretch>
            <a:fillRect/>
          </a:stretch>
        </p:blipFill>
        <p:spPr bwMode="auto">
          <a:xfrm rot="5400000">
            <a:off x="2211501" y="564445"/>
            <a:ext cx="4937022" cy="65527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our original design our estimated cost was around: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$5.00 - $10.00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This mainly was due to the fact that we had most of the materials already accessible.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Cost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Risks	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Material Failure</a:t>
            </a:r>
          </a:p>
          <a:p>
            <a:r>
              <a:rPr lang="en-CA" dirty="0" smtClean="0"/>
              <a:t>Structure Failure</a:t>
            </a:r>
          </a:p>
          <a:p>
            <a:r>
              <a:rPr lang="en-CA" dirty="0" smtClean="0"/>
              <a:t>Too Much momentum</a:t>
            </a:r>
          </a:p>
          <a:p>
            <a:r>
              <a:rPr lang="en-CA" dirty="0" smtClean="0"/>
              <a:t>Ball might bounce</a:t>
            </a:r>
          </a:p>
          <a:p>
            <a:r>
              <a:rPr lang="en-CA" dirty="0" smtClean="0"/>
              <a:t>Golf Ball falls through</a:t>
            </a:r>
          </a:p>
          <a:p>
            <a:r>
              <a:rPr lang="en-CA" dirty="0" smtClean="0"/>
              <a:t>Damage caused by transportation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Stress Testing</a:t>
            </a:r>
          </a:p>
          <a:p>
            <a:r>
              <a:rPr lang="en-CA" dirty="0" smtClean="0"/>
              <a:t>Stress Testing</a:t>
            </a:r>
          </a:p>
          <a:p>
            <a:r>
              <a:rPr lang="en-CA" dirty="0" smtClean="0"/>
              <a:t>Practise run-throughs</a:t>
            </a:r>
          </a:p>
          <a:p>
            <a:r>
              <a:rPr lang="en-CA" dirty="0" smtClean="0"/>
              <a:t>Gel-Pack in Cup</a:t>
            </a:r>
          </a:p>
          <a:p>
            <a:r>
              <a:rPr lang="en-CA" dirty="0" smtClean="0"/>
              <a:t>Practise </a:t>
            </a:r>
            <a:r>
              <a:rPr lang="en-CA" dirty="0" smtClean="0"/>
              <a:t>Run-</a:t>
            </a:r>
            <a:r>
              <a:rPr lang="en-CA" dirty="0" smtClean="0"/>
              <a:t>t</a:t>
            </a:r>
            <a:r>
              <a:rPr lang="en-CA" dirty="0" smtClean="0"/>
              <a:t>hroughs</a:t>
            </a:r>
            <a:endParaRPr lang="en-CA" dirty="0" smtClean="0"/>
          </a:p>
          <a:p>
            <a:r>
              <a:rPr lang="en-CA" dirty="0" smtClean="0"/>
              <a:t>Fine tuning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Risks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CA" dirty="0" smtClean="0"/>
              <a:t>Solutions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Design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grayscl/>
            <a:lum bright="-30000" contrast="-40000"/>
          </a:blip>
          <a:srcRect l="27863" t="10167" r="43139" b="11084"/>
          <a:stretch>
            <a:fillRect/>
          </a:stretch>
        </p:blipFill>
        <p:spPr bwMode="auto">
          <a:xfrm rot="5400000">
            <a:off x="2195737" y="260647"/>
            <a:ext cx="4824534" cy="71287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nalDesign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30000" contrast="-20000"/>
          </a:blip>
          <a:srcRect l="18500" r="10626"/>
          <a:stretch>
            <a:fillRect/>
          </a:stretch>
        </p:blipFill>
        <p:spPr>
          <a:xfrm>
            <a:off x="1043608" y="1412776"/>
            <a:ext cx="7128792" cy="48442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nalDesign2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30000" contrast="-30000"/>
          </a:blip>
          <a:srcRect l="2751" r="26375"/>
          <a:stretch>
            <a:fillRect/>
          </a:stretch>
        </p:blipFill>
        <p:spPr>
          <a:xfrm>
            <a:off x="1043608" y="1404568"/>
            <a:ext cx="7128792" cy="48517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Lift Support System</a:t>
            </a:r>
          </a:p>
          <a:p>
            <a:pPr lvl="1"/>
            <a:r>
              <a:rPr lang="en-CA" dirty="0" smtClean="0"/>
              <a:t>We chose to use a cardboard base in order to better carry the cup</a:t>
            </a:r>
            <a:endParaRPr lang="en-CA" dirty="0" smtClean="0"/>
          </a:p>
          <a:p>
            <a:r>
              <a:rPr lang="en-CA" dirty="0" smtClean="0"/>
              <a:t>Pulley Device</a:t>
            </a:r>
          </a:p>
          <a:p>
            <a:pPr lvl="1"/>
            <a:r>
              <a:rPr lang="en-CA" dirty="0" smtClean="0"/>
              <a:t>We chose to use two wheels in order to maximize efficiency</a:t>
            </a:r>
          </a:p>
          <a:p>
            <a:r>
              <a:rPr lang="en-CA" dirty="0" smtClean="0"/>
              <a:t>Separating Ramp</a:t>
            </a:r>
          </a:p>
          <a:p>
            <a:pPr lvl="1"/>
            <a:r>
              <a:rPr lang="en-CA" dirty="0" smtClean="0"/>
              <a:t>Used a wooden ramp with a hole cut through it.</a:t>
            </a:r>
          </a:p>
          <a:p>
            <a:r>
              <a:rPr lang="en-CA" dirty="0" smtClean="0"/>
              <a:t>Tracking</a:t>
            </a:r>
          </a:p>
          <a:p>
            <a:pPr lvl="1"/>
            <a:r>
              <a:rPr lang="en-CA" dirty="0" smtClean="0"/>
              <a:t>Used cardboard tubes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Notable Changes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actual cost after all the materials and requirements had been purchase was: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$15.00-$20.00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was due to having to purchase some additional tools, and materials which weren’t accessible to us.</a:t>
            </a:r>
          </a:p>
          <a:p>
            <a:pPr lvl="1"/>
            <a:r>
              <a:rPr lang="en-US" dirty="0" smtClean="0"/>
              <a:t>Drill bits / Tape / New tubes / Fishing Line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Cost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116</TotalTime>
  <Words>728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Paper</vt:lpstr>
      <vt:lpstr>(K&amp;M)2 Inc.</vt:lpstr>
      <vt:lpstr>Original Design</vt:lpstr>
      <vt:lpstr>Estimated Cost</vt:lpstr>
      <vt:lpstr>Risks</vt:lpstr>
      <vt:lpstr>Final Design</vt:lpstr>
      <vt:lpstr>Final Design</vt:lpstr>
      <vt:lpstr>Final Design</vt:lpstr>
      <vt:lpstr>Notable Changes</vt:lpstr>
      <vt:lpstr>Actual Cost</vt:lpstr>
      <vt:lpstr>Problems Faced</vt:lpstr>
      <vt:lpstr>Risk Mitigation</vt:lpstr>
      <vt:lpstr>Post-Completion Reflection</vt:lpstr>
      <vt:lpstr>Group Structure</vt:lpstr>
      <vt:lpstr>Team Effectiveness</vt:lpstr>
      <vt:lpstr>Estimated Timeline</vt:lpstr>
      <vt:lpstr>Timeline Adherence</vt:lpstr>
      <vt:lpstr>Group Challenges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(K&amp;M)2 Inc.</dc:title>
  <dc:creator>Maria Shmerko</dc:creator>
  <cp:lastModifiedBy>Kyle</cp:lastModifiedBy>
  <cp:revision>27</cp:revision>
  <dcterms:created xsi:type="dcterms:W3CDTF">2010-10-23T22:23:31Z</dcterms:created>
  <dcterms:modified xsi:type="dcterms:W3CDTF">2010-10-25T16:39:44Z</dcterms:modified>
</cp:coreProperties>
</file>