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1" r:id="rId11"/>
    <p:sldId id="272" r:id="rId12"/>
    <p:sldId id="274" r:id="rId13"/>
    <p:sldId id="275" r:id="rId14"/>
    <p:sldId id="26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130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031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974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2166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03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952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849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1432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665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00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349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2DFBF24-D36D-4EFD-B346-7B3DE1E6EBF5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07CBFCC-C02F-4E16-BB61-454423BDC5D8}" type="slidenum">
              <a:rPr lang="it-CH" smtClean="0"/>
              <a:t>‹N›</a:t>
            </a:fld>
            <a:endParaRPr lang="it-C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632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2C3AA-EFF1-69F1-9AC9-CE32E83E4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Progetto Puzzle Cruci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E422C3-CE45-48D1-AABB-715391616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Marco Conforti - I3BB - </a:t>
            </a:r>
            <a:fld id="{001977A1-7987-44C0-BA08-DFD71C3FDFF1}" type="datetime1">
              <a:rPr lang="it-CH" smtClean="0"/>
              <a:t>14.12.2023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57126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A78CD-6D64-DB2F-D682-70CDF0AD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</a:t>
            </a:r>
            <a:r>
              <a:rPr lang="it-IT" dirty="0" err="1"/>
              <a:t>controlloFinale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0D8DD1-2926-B2D5-1C47-A8715129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0" y="2171700"/>
            <a:ext cx="4040909" cy="2862118"/>
          </a:xfrm>
        </p:spPr>
        <p:txBody>
          <a:bodyPr/>
          <a:lstStyle/>
          <a:p>
            <a:r>
              <a:rPr lang="it-IT"/>
              <a:t>Metodo Controllo</a:t>
            </a: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770504-C097-D1AC-64F5-AAA63166B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69581"/>
            <a:ext cx="6087376" cy="32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7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A5322-E7D4-4AFE-F288-1957E06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Implementazione - </a:t>
            </a:r>
            <a:r>
              <a:rPr lang="it-IT" dirty="0" err="1"/>
              <a:t>inserimentoDatiFinale</a:t>
            </a:r>
            <a:r>
              <a:rPr lang="it-IT" dirty="0"/>
              <a:t>  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D1A3E-614A-ED56-D579-208DF09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437" y="2286000"/>
            <a:ext cx="3823854" cy="3581400"/>
          </a:xfrm>
        </p:spPr>
        <p:txBody>
          <a:bodyPr/>
          <a:lstStyle/>
          <a:p>
            <a:r>
              <a:rPr lang="it-IT" dirty="0"/>
              <a:t>Metodo per inserire i dati</a:t>
            </a:r>
            <a:endParaRPr lang="it-CH" dirty="0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2976729-876E-04E4-2F88-60F39A3D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6054436" cy="13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8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42AA6-8783-6FA4-186C-4D9CFB6A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</a:t>
            </a:r>
            <a:r>
              <a:rPr lang="it-IT" dirty="0" err="1"/>
              <a:t>InData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9A643-B8F5-2299-7441-467FBF3C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199" y="1819274"/>
            <a:ext cx="3509819" cy="3581400"/>
          </a:xfrm>
        </p:spPr>
        <p:txBody>
          <a:bodyPr/>
          <a:lstStyle/>
          <a:p>
            <a:r>
              <a:rPr lang="it-IT" dirty="0"/>
              <a:t>Metodo principale</a:t>
            </a:r>
          </a:p>
          <a:p>
            <a:r>
              <a:rPr lang="it-IT" dirty="0"/>
              <a:t>Modalità normale</a:t>
            </a:r>
            <a:endParaRPr lang="it-CH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A9A25C-DEC5-EECE-A297-0CFDD17F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5" y="1558060"/>
            <a:ext cx="5777347" cy="40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9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E0A4-834B-9C1D-3CAB-D54507F0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</a:t>
            </a:r>
            <a:r>
              <a:rPr lang="it-IT" dirty="0" err="1"/>
              <a:t>InData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A2990-E332-4BB1-36B8-C66066E2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18" y="1772063"/>
            <a:ext cx="3713018" cy="3581400"/>
          </a:xfrm>
        </p:spPr>
        <p:txBody>
          <a:bodyPr/>
          <a:lstStyle/>
          <a:p>
            <a:r>
              <a:rPr lang="it-IT" dirty="0"/>
              <a:t>Modalità Bambini</a:t>
            </a:r>
            <a:endParaRPr lang="it-CH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E47365-72B2-E121-A1E2-BA4631606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254" y="1960073"/>
            <a:ext cx="5905476" cy="32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8A5A2A-E275-86D4-A78C-27811756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381" y="589222"/>
            <a:ext cx="4391891" cy="1485900"/>
          </a:xfrm>
        </p:spPr>
        <p:txBody>
          <a:bodyPr>
            <a:normAutofit/>
          </a:bodyPr>
          <a:lstStyle/>
          <a:p>
            <a:r>
              <a:rPr lang="it-IT" dirty="0"/>
              <a:t>Pianificazione Consuntiva</a:t>
            </a:r>
            <a:endParaRPr lang="it-CH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BF78823-51E8-A236-30F2-2E17C051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35819"/>
              </p:ext>
            </p:extLst>
          </p:nvPr>
        </p:nvGraphicFramePr>
        <p:xfrm>
          <a:off x="2255589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85186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6353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8210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3770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Attività</a:t>
                      </a:r>
                      <a:endParaRPr lang="it-CH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Durata</a:t>
                      </a:r>
                      <a:endParaRPr lang="it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Inizio</a:t>
                      </a:r>
                      <a:endParaRPr lang="it-CH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Fine</a:t>
                      </a:r>
                      <a:endParaRPr lang="it-CH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5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Analisi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1.5g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01.09.23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08.09.23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Progettazione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0.75g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15.09.23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15.09.23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6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Implementazione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6.0g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22.09.23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17.11.23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1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1.5g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24.11.23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01.12.23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29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91FBA-C863-56E7-3A7C-668F97B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8C5F7D-A2E4-CA35-F64C-82E46730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Modalità Personalizzate</a:t>
            </a:r>
          </a:p>
          <a:p>
            <a:pPr lvl="1"/>
            <a:r>
              <a:rPr lang="it-CH" dirty="0"/>
              <a:t>Grandezza Matrice</a:t>
            </a:r>
          </a:p>
          <a:p>
            <a:pPr lvl="1"/>
            <a:r>
              <a:rPr lang="it-CH" dirty="0"/>
              <a:t>Numero di parole</a:t>
            </a:r>
          </a:p>
          <a:p>
            <a:r>
              <a:rPr lang="it-CH" dirty="0"/>
              <a:t>Inserimento parole come dizionario migliorato</a:t>
            </a:r>
          </a:p>
          <a:p>
            <a:r>
              <a:rPr lang="it-CH" dirty="0"/>
              <a:t>Generazione più veloce</a:t>
            </a:r>
          </a:p>
          <a:p>
            <a:r>
              <a:rPr lang="it-CH" dirty="0"/>
              <a:t>Grafica più accattivante</a:t>
            </a:r>
          </a:p>
        </p:txBody>
      </p:sp>
    </p:spTree>
    <p:extLst>
      <p:ext uri="{BB962C8B-B14F-4D97-AF65-F5344CB8AC3E}">
        <p14:creationId xmlns:p14="http://schemas.microsoft.com/office/powerpoint/2010/main" val="74058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07099-5290-3B51-AFDE-4D703D2E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Considerazioni personali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DCFFE-3643-B63F-7D15-BB3A0A4A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Ho imparato:</a:t>
            </a:r>
          </a:p>
          <a:p>
            <a:pPr lvl="1"/>
            <a:r>
              <a:rPr lang="it-CH" dirty="0"/>
              <a:t>JavaScript ad oggetti</a:t>
            </a:r>
          </a:p>
          <a:p>
            <a:pPr lvl="1"/>
            <a:r>
              <a:rPr lang="it-CH" dirty="0"/>
              <a:t>Pulizia di codice</a:t>
            </a:r>
          </a:p>
          <a:p>
            <a:pPr lvl="1"/>
            <a:r>
              <a:rPr lang="it-CH" dirty="0" err="1"/>
              <a:t>Git</a:t>
            </a:r>
            <a:endParaRPr lang="it-CH" dirty="0"/>
          </a:p>
          <a:p>
            <a:pPr lvl="1"/>
            <a:r>
              <a:rPr lang="it-CH" dirty="0"/>
              <a:t>Progettazione</a:t>
            </a:r>
          </a:p>
        </p:txBody>
      </p:sp>
    </p:spTree>
    <p:extLst>
      <p:ext uri="{BB962C8B-B14F-4D97-AF65-F5344CB8AC3E}">
        <p14:creationId xmlns:p14="http://schemas.microsoft.com/office/powerpoint/2010/main" val="252549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AA2821E-35EC-352E-3BDA-C4E570C36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Grazie per la vostra attenzione</a:t>
            </a:r>
          </a:p>
        </p:txBody>
      </p:sp>
    </p:spTree>
    <p:extLst>
      <p:ext uri="{BB962C8B-B14F-4D97-AF65-F5344CB8AC3E}">
        <p14:creationId xmlns:p14="http://schemas.microsoft.com/office/powerpoint/2010/main" val="64786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3177B-4A8B-0493-2769-E110A8FC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58773-E098-9558-E6BD-0C1364C6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Spiegazione Progetto</a:t>
            </a:r>
          </a:p>
          <a:p>
            <a:r>
              <a:rPr lang="it-IT" dirty="0"/>
              <a:t>Use Case</a:t>
            </a:r>
          </a:p>
          <a:p>
            <a:r>
              <a:rPr lang="it-IT" dirty="0"/>
              <a:t>Pianificazione</a:t>
            </a:r>
          </a:p>
          <a:p>
            <a:r>
              <a:rPr lang="it-CH" dirty="0"/>
              <a:t>Interfaccia grafica</a:t>
            </a:r>
          </a:p>
          <a:p>
            <a:r>
              <a:rPr lang="it-CH" dirty="0"/>
              <a:t>Implementazione</a:t>
            </a:r>
          </a:p>
          <a:p>
            <a:r>
              <a:rPr lang="it-IT" dirty="0"/>
              <a:t>Pianificazione Consuntiva</a:t>
            </a:r>
          </a:p>
          <a:p>
            <a:r>
              <a:rPr lang="it-CH" dirty="0"/>
              <a:t>Sviluppi futuri</a:t>
            </a:r>
          </a:p>
          <a:p>
            <a:r>
              <a:rPr lang="it-CH" dirty="0"/>
              <a:t>Considerazioni personali</a:t>
            </a:r>
          </a:p>
        </p:txBody>
      </p:sp>
    </p:spTree>
    <p:extLst>
      <p:ext uri="{BB962C8B-B14F-4D97-AF65-F5344CB8AC3E}">
        <p14:creationId xmlns:p14="http://schemas.microsoft.com/office/powerpoint/2010/main" val="180659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5CEC6E-78CE-5292-12F2-4A730026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Spiegazione Progetto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52C14-BA0E-95F8-A29E-5EFA5DFA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Implementazione di un applicativo per creazione di Cruci Puzzle</a:t>
            </a:r>
          </a:p>
          <a:p>
            <a:pPr lvl="1"/>
            <a:r>
              <a:rPr lang="it-CH" dirty="0"/>
              <a:t>Richiesta di una rivista che pubblica giochi</a:t>
            </a:r>
          </a:p>
          <a:p>
            <a:r>
              <a:rPr lang="it-CH" dirty="0"/>
              <a:t>L’applicativo deve:</a:t>
            </a:r>
          </a:p>
          <a:p>
            <a:pPr lvl="1"/>
            <a:r>
              <a:rPr lang="it-CH" dirty="0"/>
              <a:t>Generare tabella con all’interno le parole</a:t>
            </a:r>
          </a:p>
          <a:p>
            <a:pPr lvl="1"/>
            <a:r>
              <a:rPr lang="it-CH" dirty="0"/>
              <a:t>Esportare in </a:t>
            </a:r>
            <a:r>
              <a:rPr lang="it-CH" i="1" dirty="0"/>
              <a:t>txt </a:t>
            </a:r>
            <a:r>
              <a:rPr lang="it-CH" dirty="0"/>
              <a:t>e </a:t>
            </a:r>
            <a:r>
              <a:rPr lang="it-CH" i="1" dirty="0"/>
              <a:t>html + </a:t>
            </a:r>
            <a:r>
              <a:rPr lang="it-CH" dirty="0"/>
              <a:t>stampa</a:t>
            </a:r>
          </a:p>
          <a:p>
            <a:pPr lvl="1"/>
            <a:r>
              <a:rPr lang="it-CH" dirty="0"/>
              <a:t>Generare la soluzione</a:t>
            </a:r>
          </a:p>
          <a:p>
            <a:pPr lvl="1"/>
            <a:r>
              <a:rPr lang="it-CH" dirty="0"/>
              <a:t>Avere la scelta della modalità</a:t>
            </a:r>
          </a:p>
          <a:p>
            <a:pPr lvl="1"/>
            <a:r>
              <a:rPr lang="it-CH" dirty="0"/>
              <a:t>Avere la scelta della difficoltà</a:t>
            </a:r>
          </a:p>
          <a:p>
            <a:pPr lvl="1"/>
            <a:r>
              <a:rPr lang="it-CH" dirty="0"/>
              <a:t>Avere la scelta del font</a:t>
            </a:r>
          </a:p>
          <a:p>
            <a:pPr lvl="1"/>
            <a:r>
              <a:rPr lang="it-CH" dirty="0"/>
              <a:t>Avere la scelta del dizionario importando un file</a:t>
            </a:r>
          </a:p>
          <a:p>
            <a:pPr lvl="1"/>
            <a:r>
              <a:rPr lang="it-CH" dirty="0"/>
              <a:t>Essere multipiattaforma</a:t>
            </a:r>
          </a:p>
          <a:p>
            <a:pPr lvl="1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3029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C932F-AA0F-02D4-139B-63DF3809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572" y="2488198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ln>
                  <a:solidFill>
                    <a:srgbClr val="000000">
                      <a:alpha val="9804"/>
                    </a:srgbClr>
                  </a:solidFill>
                </a:ln>
              </a:rPr>
              <a:t>Use Case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86B008-B95D-8EA3-F325-C70519A8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9201" y="1344514"/>
            <a:ext cx="5710515" cy="429716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8112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DF531-DED8-7E71-BA4B-9C1FD3FF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83080"/>
            <a:ext cx="9440034" cy="840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Pianificazione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5857469-C08B-DF8B-582C-43663BD8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18773"/>
              </p:ext>
            </p:extLst>
          </p:nvPr>
        </p:nvGraphicFramePr>
        <p:xfrm>
          <a:off x="2255589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85186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6353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8210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3770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Attività</a:t>
                      </a:r>
                      <a:endParaRPr lang="it-CH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Durata</a:t>
                      </a:r>
                      <a:endParaRPr lang="it-CH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Inizio</a:t>
                      </a:r>
                      <a:endParaRPr lang="it-CH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Fine</a:t>
                      </a:r>
                      <a:endParaRPr lang="it-CH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5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Analisi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1.5g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01.09.23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08.09.23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Progettazione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0.75g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15.09.23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15.09.23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6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Implementazione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5.25g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22.09.23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10.11.23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1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1.25g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17.11.23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24.11.23</a:t>
                      </a:r>
                      <a:endParaRPr lang="it-C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4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E57DA-D55D-771E-25F8-DB8130E7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Interfaccia Grafica – Input </a:t>
            </a:r>
            <a:endParaRPr lang="it-CH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45AF557-D2ED-F9D4-3BC2-8ADEA0B96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971" y="1552753"/>
            <a:ext cx="8606244" cy="3937527"/>
          </a:xfrm>
        </p:spPr>
      </p:pic>
    </p:spTree>
    <p:extLst>
      <p:ext uri="{BB962C8B-B14F-4D97-AF65-F5344CB8AC3E}">
        <p14:creationId xmlns:p14="http://schemas.microsoft.com/office/powerpoint/2010/main" val="75478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60D4C-6B23-2331-9130-1D68AD12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Interfaccia Grafica – Tabella Generata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D7D955C-9F49-FC57-549F-01AD82A87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" t="1170" r="1519" b="1447"/>
          <a:stretch/>
        </p:blipFill>
        <p:spPr>
          <a:xfrm>
            <a:off x="2525961" y="960574"/>
            <a:ext cx="3570039" cy="358320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0FDD186-C1FC-AED6-DAFF-533EE29C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50" y="5153352"/>
            <a:ext cx="6354515" cy="85491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9173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7EF28-66EF-A089-4997-ADFBA8C0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Interfaccia Grafica - Soluzione</a:t>
            </a:r>
          </a:p>
        </p:txBody>
      </p:sp>
      <p:pic>
        <p:nvPicPr>
          <p:cNvPr id="5" name="Segnaposto contenuto 4" descr="Immagine che contiene schermata, modello, Policromia, quadrato&#10;&#10;Descrizione generata automaticamente">
            <a:extLst>
              <a:ext uri="{FF2B5EF4-FFF2-40B4-BE49-F238E27FC236}">
                <a16:creationId xmlns:a16="http://schemas.microsoft.com/office/drawing/2014/main" id="{5CD8DDA7-41C7-8827-3CBE-920EF2624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5" t="1098" r="885" b="910"/>
          <a:stretch/>
        </p:blipFill>
        <p:spPr>
          <a:xfrm>
            <a:off x="2053086" y="1388853"/>
            <a:ext cx="4304581" cy="4287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335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52763C-649B-1675-474E-F1616E35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8159"/>
          </a:xfrm>
        </p:spPr>
        <p:txBody>
          <a:bodyPr/>
          <a:lstStyle/>
          <a:p>
            <a:r>
              <a:rPr lang="it-IT" dirty="0"/>
              <a:t>Implementazione - </a:t>
            </a:r>
            <a:r>
              <a:rPr lang="it-IT" dirty="0" err="1"/>
              <a:t>readFile</a:t>
            </a:r>
            <a:endParaRPr lang="it-CH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3715F4F-241D-DB0A-31F0-801D1CCB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55" y="2113234"/>
            <a:ext cx="6687127" cy="2967977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947CFFE-3A75-8318-5790-5782EDA1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1342" y="2113234"/>
            <a:ext cx="2438400" cy="3581400"/>
          </a:xfrm>
        </p:spPr>
        <p:txBody>
          <a:bodyPr/>
          <a:lstStyle/>
          <a:p>
            <a:r>
              <a:rPr lang="it-IT" dirty="0" err="1"/>
              <a:t>XMLHttpRequest</a:t>
            </a:r>
            <a:endParaRPr lang="it-IT" dirty="0"/>
          </a:p>
          <a:p>
            <a:r>
              <a:rPr lang="it-IT" dirty="0"/>
              <a:t>Promise</a:t>
            </a:r>
          </a:p>
          <a:p>
            <a:r>
              <a:rPr lang="it-IT" dirty="0" err="1"/>
              <a:t>Resolve</a:t>
            </a:r>
            <a:endParaRPr lang="it-IT" dirty="0"/>
          </a:p>
          <a:p>
            <a:r>
              <a:rPr lang="it-IT" dirty="0" err="1"/>
              <a:t>Reject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17804229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9" baseType="lpstr">
      <vt:lpstr>Franklin Gothic Book</vt:lpstr>
      <vt:lpstr>Ritaglio</vt:lpstr>
      <vt:lpstr>Progetto Puzzle Cruci</vt:lpstr>
      <vt:lpstr>Indice</vt:lpstr>
      <vt:lpstr>Spiegazione Progetto</vt:lpstr>
      <vt:lpstr>Use Case</vt:lpstr>
      <vt:lpstr>Pianificazione</vt:lpstr>
      <vt:lpstr>Interfaccia Grafica – Input </vt:lpstr>
      <vt:lpstr>Interfaccia Grafica – Tabella Generata</vt:lpstr>
      <vt:lpstr>Interfaccia Grafica - Soluzione</vt:lpstr>
      <vt:lpstr>Implementazione - readFile</vt:lpstr>
      <vt:lpstr>Implementazione - controlloFinale</vt:lpstr>
      <vt:lpstr>Implementazione - inserimentoDatiFinale  </vt:lpstr>
      <vt:lpstr>Implementazione - InData</vt:lpstr>
      <vt:lpstr>Implementazione - InData</vt:lpstr>
      <vt:lpstr>Pianificazione Consuntiva</vt:lpstr>
      <vt:lpstr>Sviluppi Futuri</vt:lpstr>
      <vt:lpstr>Considerazioni personali</vt:lpstr>
      <vt:lpstr>Grazie per la vostra 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Puzzle Cruci</dc:title>
  <dc:creator>Conforti Marco (ALLIEVO)</dc:creator>
  <cp:lastModifiedBy>Conforti Marco (ALLIEVO)</cp:lastModifiedBy>
  <cp:revision>12</cp:revision>
  <dcterms:created xsi:type="dcterms:W3CDTF">2023-12-09T12:04:42Z</dcterms:created>
  <dcterms:modified xsi:type="dcterms:W3CDTF">2023-12-14T20:32:53Z</dcterms:modified>
</cp:coreProperties>
</file>