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37" r:id="rId47"/>
    <p:sldId id="300" r:id="rId48"/>
    <p:sldId id="301" r:id="rId49"/>
    <p:sldId id="302" r:id="rId50"/>
    <p:sldId id="339" r:id="rId51"/>
    <p:sldId id="340" r:id="rId52"/>
    <p:sldId id="303" r:id="rId53"/>
    <p:sldId id="338"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26"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27"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8"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9" name="PlaceHolder 5"/>
          <p:cNvSpPr>
            <a:spLocks noGrp="1"/>
          </p:cNvSpPr>
          <p:nvPr>
            <p:ph type="sldNum"/>
          </p:nvPr>
        </p:nvSpPr>
        <p:spPr>
          <a:xfrm>
            <a:off x="4278960" y="10157400"/>
            <a:ext cx="3280680" cy="534240"/>
          </a:xfrm>
          <a:prstGeom prst="rect">
            <a:avLst/>
          </a:prstGeom>
        </p:spPr>
        <p:txBody>
          <a:bodyPr lIns="0" tIns="0" rIns="0" bIns="0" anchor="b"/>
          <a:lstStyle/>
          <a:p>
            <a:pPr algn="r"/>
            <a:fld id="{A4EB6B6F-90D7-4306-8E1A-E8762826AFAF}"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B1029CF-029E-4E5F-A748-7677D5496D5C}" type="slidenum">
              <a:rPr lang="en-US" sz="1200" b="0" strike="noStrike" spc="-1">
                <a:solidFill>
                  <a:srgbClr val="000000"/>
                </a:solidFill>
                <a:uFill>
                  <a:solidFill>
                    <a:srgbClr val="FFFFFF"/>
                  </a:solidFill>
                </a:uFill>
                <a:latin typeface="Calibri"/>
                <a:ea typeface="宋体"/>
              </a:rPr>
              <a:pPr marL="216000" indent="-204480" algn="r">
                <a:lnSpc>
                  <a:spcPct val="100000"/>
                </a:lnSpc>
              </a:pPr>
              <a:t>1</a:t>
            </a:fld>
            <a:endParaRPr lang="en-US" sz="1800" b="0" strike="noStrike" spc="-1">
              <a:solidFill>
                <a:srgbClr val="000000"/>
              </a:solidFill>
              <a:uFill>
                <a:solidFill>
                  <a:srgbClr val="FFFFFF"/>
                </a:solidFill>
              </a:uFill>
              <a:latin typeface="Arial"/>
            </a:endParaRPr>
          </a:p>
        </p:txBody>
      </p:sp>
      <p:sp>
        <p:nvSpPr>
          <p:cNvPr id="33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3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DF33875-D796-473C-8F3B-5D9EF8C9B20F}" type="slidenum">
              <a:rPr lang="en-US" sz="1200" b="0" strike="noStrike" spc="-1">
                <a:solidFill>
                  <a:srgbClr val="000000"/>
                </a:solidFill>
                <a:uFill>
                  <a:solidFill>
                    <a:srgbClr val="FFFFFF"/>
                  </a:solidFill>
                </a:uFill>
                <a:latin typeface="Calibri"/>
                <a:ea typeface="宋体"/>
              </a:rPr>
              <a:pPr marL="216000" indent="-204480" algn="r">
                <a:lnSpc>
                  <a:spcPct val="100000"/>
                </a:lnSpc>
              </a:p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6142AF6-0005-43C7-8B40-735FDE5A04F5}" type="slidenum">
              <a:rPr lang="en-US" sz="1200" b="0" strike="noStrike" spc="-1">
                <a:solidFill>
                  <a:srgbClr val="000000"/>
                </a:solidFill>
                <a:uFill>
                  <a:solidFill>
                    <a:srgbClr val="FFFFFF"/>
                  </a:solidFill>
                </a:uFill>
                <a:latin typeface="Arial"/>
                <a:ea typeface="宋体"/>
              </a:rPr>
              <a:pPr marL="216000" indent="-204480" algn="r">
                <a:lnSpc>
                  <a:spcPct val="100000"/>
                </a:lnSpc>
              </a:pPr>
              <a:t>10</a:t>
            </a:fld>
            <a:endParaRPr lang="en-US" sz="1800" b="0" strike="noStrike" spc="-1">
              <a:solidFill>
                <a:srgbClr val="000000"/>
              </a:solidFill>
              <a:uFill>
                <a:solidFill>
                  <a:srgbClr val="FFFFFF"/>
                </a:solidFill>
              </a:uFill>
              <a:latin typeface="Arial"/>
            </a:endParaRPr>
          </a:p>
        </p:txBody>
      </p:sp>
      <p:sp>
        <p:nvSpPr>
          <p:cNvPr id="36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662BB90-9B25-4664-91AA-E55FEFE0B40C}" type="slidenum">
              <a:rPr lang="en-US" sz="1200" b="0" strike="noStrike" spc="-1">
                <a:solidFill>
                  <a:srgbClr val="000000"/>
                </a:solidFill>
                <a:uFill>
                  <a:solidFill>
                    <a:srgbClr val="FFFFFF"/>
                  </a:solidFill>
                </a:uFill>
                <a:latin typeface="Arial"/>
                <a:ea typeface="宋体"/>
              </a:rPr>
              <a:pPr marL="216000" indent="-204480" algn="r">
                <a:lnSpc>
                  <a:spcPct val="100000"/>
                </a:lnSpc>
              </a:pPr>
              <a:t>10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8A0D31D-EBF4-4F4F-AB7D-AC444EB543A2}" type="slidenum">
              <a:rPr lang="en-US" sz="1200" b="0" strike="noStrike" spc="-1">
                <a:solidFill>
                  <a:srgbClr val="000000"/>
                </a:solidFill>
                <a:uFill>
                  <a:solidFill>
                    <a:srgbClr val="FFFFFF"/>
                  </a:solidFill>
                </a:uFill>
                <a:latin typeface="Arial"/>
                <a:ea typeface="宋体"/>
              </a:rPr>
              <a:pPr marL="216000" indent="-204480" algn="r">
                <a:lnSpc>
                  <a:spcPct val="100000"/>
                </a:lnSpc>
              </a:pPr>
              <a:t>11</a:t>
            </a:fld>
            <a:endParaRPr lang="en-US" sz="1800" b="0" strike="noStrike" spc="-1">
              <a:solidFill>
                <a:srgbClr val="000000"/>
              </a:solidFill>
              <a:uFill>
                <a:solidFill>
                  <a:srgbClr val="FFFFFF"/>
                </a:solidFill>
              </a:uFill>
              <a:latin typeface="Arial"/>
            </a:endParaRPr>
          </a:p>
        </p:txBody>
      </p:sp>
      <p:sp>
        <p:nvSpPr>
          <p:cNvPr id="36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302B57F6-592A-404D-B444-8959FFCCD34A}" type="slidenum">
              <a:rPr lang="en-US" sz="1200" b="0" strike="noStrike" spc="-1">
                <a:solidFill>
                  <a:srgbClr val="000000"/>
                </a:solidFill>
                <a:uFill>
                  <a:solidFill>
                    <a:srgbClr val="FFFFFF"/>
                  </a:solidFill>
                </a:uFill>
                <a:latin typeface="Arial"/>
                <a:ea typeface="宋体"/>
              </a:rPr>
              <a:pPr marL="216000" indent="-204480" algn="r">
                <a:lnSpc>
                  <a:spcPct val="100000"/>
                </a:lnSpc>
              </a:pPr>
              <a:t>11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CD08112-E577-4E30-AB61-6B59844F2E54}" type="slidenum">
              <a:rPr lang="en-US" sz="1200" b="0" strike="noStrike" spc="-1">
                <a:solidFill>
                  <a:srgbClr val="000000"/>
                </a:solidFill>
                <a:uFill>
                  <a:solidFill>
                    <a:srgbClr val="FFFFFF"/>
                  </a:solidFill>
                </a:uFill>
                <a:latin typeface="Arial"/>
                <a:ea typeface="宋体"/>
              </a:rPr>
              <a:pPr marL="216000" indent="-204480" algn="r">
                <a:lnSpc>
                  <a:spcPct val="100000"/>
                </a:lnSpc>
              </a:pPr>
              <a:t>12</a:t>
            </a:fld>
            <a:endParaRPr lang="en-US" sz="1800" b="0" strike="noStrike" spc="-1">
              <a:solidFill>
                <a:srgbClr val="000000"/>
              </a:solidFill>
              <a:uFill>
                <a:solidFill>
                  <a:srgbClr val="FFFFFF"/>
                </a:solidFill>
              </a:uFill>
              <a:latin typeface="Arial"/>
            </a:endParaRPr>
          </a:p>
        </p:txBody>
      </p:sp>
      <p:sp>
        <p:nvSpPr>
          <p:cNvPr id="36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6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5E0BF39-0C75-4A95-B429-AB6D457061E4}" type="slidenum">
              <a:rPr lang="en-US" sz="1200" b="0" strike="noStrike" spc="-1">
                <a:solidFill>
                  <a:srgbClr val="000000"/>
                </a:solidFill>
                <a:uFill>
                  <a:solidFill>
                    <a:srgbClr val="FFFFFF"/>
                  </a:solidFill>
                </a:uFill>
                <a:latin typeface="Arial"/>
                <a:ea typeface="宋体"/>
              </a:rPr>
              <a:pPr marL="216000" indent="-204480" algn="r">
                <a:lnSpc>
                  <a:spcPct val="100000"/>
                </a:lnSpc>
              </a:pPr>
              <a:t>12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47DEAB7-04B7-4E5D-9614-E3432F9CC988}" type="slidenum">
              <a:rPr lang="en-US" sz="1200" b="0" strike="noStrike" spc="-1">
                <a:solidFill>
                  <a:srgbClr val="000000"/>
                </a:solidFill>
                <a:uFill>
                  <a:solidFill>
                    <a:srgbClr val="FFFFFF"/>
                  </a:solidFill>
                </a:uFill>
                <a:latin typeface="Arial"/>
                <a:ea typeface="宋体"/>
              </a:rPr>
              <a:pPr marL="216000" indent="-204480" algn="r">
                <a:lnSpc>
                  <a:spcPct val="100000"/>
                </a:lnSpc>
              </a:pPr>
              <a:t>13</a:t>
            </a:fld>
            <a:endParaRPr lang="en-US" sz="1800" b="0" strike="noStrike" spc="-1">
              <a:solidFill>
                <a:srgbClr val="000000"/>
              </a:solidFill>
              <a:uFill>
                <a:solidFill>
                  <a:srgbClr val="FFFFFF"/>
                </a:solidFill>
              </a:uFill>
              <a:latin typeface="Arial"/>
            </a:endParaRPr>
          </a:p>
        </p:txBody>
      </p:sp>
      <p:sp>
        <p:nvSpPr>
          <p:cNvPr id="37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7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D77A348-AD32-4DBF-ACC3-A4F99857E210}" type="slidenum">
              <a:rPr lang="en-US" sz="1200" b="0" strike="noStrike" spc="-1">
                <a:solidFill>
                  <a:srgbClr val="000000"/>
                </a:solidFill>
                <a:uFill>
                  <a:solidFill>
                    <a:srgbClr val="FFFFFF"/>
                  </a:solidFill>
                </a:uFill>
                <a:latin typeface="Arial"/>
                <a:ea typeface="宋体"/>
              </a:rPr>
              <a:pPr marL="216000" indent="-204480" algn="r">
                <a:lnSpc>
                  <a:spcPct val="100000"/>
                </a:lnSpc>
              </a:pPr>
              <a:t>13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B6535888-5C48-43F4-A64C-C671A815C431}" type="slidenum">
              <a:rPr lang="en-US" sz="1200" b="0" strike="noStrike" spc="-1">
                <a:solidFill>
                  <a:srgbClr val="000000"/>
                </a:solidFill>
                <a:uFill>
                  <a:solidFill>
                    <a:srgbClr val="FFFFFF"/>
                  </a:solidFill>
                </a:uFill>
                <a:latin typeface="Arial"/>
                <a:ea typeface="宋体"/>
              </a:rPr>
              <a:pPr marL="216000" indent="-204480" algn="r">
                <a:lnSpc>
                  <a:spcPct val="100000"/>
                </a:lnSpc>
              </a:pPr>
              <a:t>14</a:t>
            </a:fld>
            <a:endParaRPr lang="en-US" sz="1800" b="0" strike="noStrike" spc="-1">
              <a:solidFill>
                <a:srgbClr val="000000"/>
              </a:solidFill>
              <a:uFill>
                <a:solidFill>
                  <a:srgbClr val="FFFFFF"/>
                </a:solidFill>
              </a:uFill>
              <a:latin typeface="Arial"/>
            </a:endParaRPr>
          </a:p>
        </p:txBody>
      </p:sp>
      <p:sp>
        <p:nvSpPr>
          <p:cNvPr id="37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7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8AF9D1F-8D0F-404C-BC8C-16824450B077}" type="slidenum">
              <a:rPr lang="en-US" sz="1200" b="0" strike="noStrike" spc="-1">
                <a:solidFill>
                  <a:srgbClr val="000000"/>
                </a:solidFill>
                <a:uFill>
                  <a:solidFill>
                    <a:srgbClr val="FFFFFF"/>
                  </a:solidFill>
                </a:uFill>
                <a:latin typeface="Arial"/>
                <a:ea typeface="宋体"/>
              </a:rPr>
              <a:pPr marL="216000" indent="-204480" algn="r">
                <a:lnSpc>
                  <a:spcPct val="100000"/>
                </a:lnSpc>
              </a:pPr>
              <a:t>14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4571BBE8-E910-45BE-9462-BA56048628DD}" type="slidenum">
              <a:rPr lang="en-US" sz="1200" b="0" strike="noStrike" spc="-1">
                <a:solidFill>
                  <a:srgbClr val="000000"/>
                </a:solidFill>
                <a:uFill>
                  <a:solidFill>
                    <a:srgbClr val="FFFFFF"/>
                  </a:solidFill>
                </a:uFill>
                <a:latin typeface="Arial"/>
                <a:ea typeface="宋体"/>
              </a:rPr>
              <a:pPr marL="216000" indent="-204480" algn="r">
                <a:lnSpc>
                  <a:spcPct val="100000"/>
                </a:lnSpc>
              </a:pPr>
              <a:t>19</a:t>
            </a:fld>
            <a:endParaRPr lang="en-US" sz="1800" b="0" strike="noStrike" spc="-1">
              <a:solidFill>
                <a:srgbClr val="000000"/>
              </a:solidFill>
              <a:uFill>
                <a:solidFill>
                  <a:srgbClr val="FFFFFF"/>
                </a:solidFill>
              </a:uFill>
              <a:latin typeface="Arial"/>
            </a:endParaRPr>
          </a:p>
        </p:txBody>
      </p:sp>
      <p:sp>
        <p:nvSpPr>
          <p:cNvPr id="37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200" b="0" strike="noStrike" spc="-1">
                <a:solidFill>
                  <a:srgbClr val="000000"/>
                </a:solidFill>
                <a:uFill>
                  <a:solidFill>
                    <a:srgbClr val="FFFFFF"/>
                  </a:solidFill>
                </a:uFill>
                <a:latin typeface="Calibri"/>
                <a:ea typeface="微软雅黑"/>
              </a:rPr>
              <a:t>gitconfig /home/lijinsuo/.gitconfig</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alibri"/>
                <a:ea typeface="微软雅黑"/>
              </a:rPr>
              <a:t>Windows C:\Documents and Settings\$USER</a:t>
            </a:r>
            <a:endParaRPr lang="en-US" sz="1800" b="0" strike="noStrike" spc="-1">
              <a:solidFill>
                <a:srgbClr val="000000"/>
              </a:solidFill>
              <a:uFill>
                <a:solidFill>
                  <a:srgbClr val="FFFFFF"/>
                </a:solidFill>
              </a:uFill>
              <a:latin typeface="Arial"/>
            </a:endParaRPr>
          </a:p>
        </p:txBody>
      </p:sp>
      <p:sp>
        <p:nvSpPr>
          <p:cNvPr id="377" name="CustomShape 3"/>
          <p:cNvSpPr/>
          <p:nvPr/>
        </p:nvSpPr>
        <p:spPr>
          <a:xfrm>
            <a:off x="3884760" y="8685360"/>
            <a:ext cx="2971440" cy="4582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5B16C36-31B5-498A-A445-894FC8A68C13}" type="slidenum">
              <a:rPr lang="en-US" sz="1200" b="0" strike="noStrike" spc="-1">
                <a:solidFill>
                  <a:srgbClr val="6D6F71"/>
                </a:solidFill>
                <a:uFill>
                  <a:solidFill>
                    <a:srgbClr val="FFFFFF"/>
                  </a:solidFill>
                </a:uFill>
                <a:latin typeface="Arial"/>
                <a:ea typeface="宋体"/>
              </a:rPr>
              <a:pPr algn="r">
                <a:lnSpc>
                  <a:spcPct val="100000"/>
                </a:lnSpc>
              </a:pPr>
              <a:t>19</a:t>
            </a:fld>
            <a:endParaRPr lang="en-US" sz="1800" b="0" strike="noStrike" spc="-1">
              <a:solidFill>
                <a:srgbClr val="000000"/>
              </a:solidFill>
              <a:uFill>
                <a:solidFill>
                  <a:srgbClr val="FFFFFF"/>
                </a:solidFill>
              </a:uFill>
              <a:latin typeface="Arial"/>
            </a:endParaRPr>
          </a:p>
        </p:txBody>
      </p:sp>
      <p:sp>
        <p:nvSpPr>
          <p:cNvPr id="378" name="TextShape 4"/>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3575F9D-595A-4D69-9487-DDF3F2CEA083}" type="slidenum">
              <a:rPr lang="en-US" sz="1200" b="0" strike="noStrike" spc="-1">
                <a:solidFill>
                  <a:srgbClr val="000000"/>
                </a:solidFill>
                <a:uFill>
                  <a:solidFill>
                    <a:srgbClr val="FFFFFF"/>
                  </a:solidFill>
                </a:uFill>
                <a:latin typeface="Arial"/>
                <a:ea typeface="宋体"/>
              </a:rPr>
              <a:pPr marL="216000" indent="-204480" algn="r">
                <a:lnSpc>
                  <a:spcPct val="100000"/>
                </a:lnSpc>
              </a:pPr>
              <a:t>19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9CCAA5E-5476-4D2E-B002-50785EF0DBFE}" type="slidenum">
              <a:rPr lang="en-US" sz="1200" b="0" strike="noStrike" spc="-1">
                <a:solidFill>
                  <a:srgbClr val="000000"/>
                </a:solidFill>
                <a:uFill>
                  <a:solidFill>
                    <a:srgbClr val="FFFFFF"/>
                  </a:solidFill>
                </a:uFill>
                <a:latin typeface="Arial"/>
                <a:ea typeface="宋体"/>
              </a:rPr>
              <a:pPr marL="216000" indent="-204480" algn="r">
                <a:lnSpc>
                  <a:spcPct val="100000"/>
                </a:lnSpc>
              </a:pPr>
              <a:t>21</a:t>
            </a:fld>
            <a:endParaRPr lang="en-US" sz="1800" b="0" strike="noStrike" spc="-1">
              <a:solidFill>
                <a:srgbClr val="000000"/>
              </a:solidFill>
              <a:uFill>
                <a:solidFill>
                  <a:srgbClr val="FFFFFF"/>
                </a:solidFill>
              </a:uFill>
              <a:latin typeface="Arial"/>
            </a:endParaRPr>
          </a:p>
        </p:txBody>
      </p:sp>
      <p:sp>
        <p:nvSpPr>
          <p:cNvPr id="38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CFFCED0-7E36-4719-806D-B4A870DB2F9A}" type="slidenum">
              <a:rPr lang="en-US" sz="1200" b="0" strike="noStrike" spc="-1">
                <a:solidFill>
                  <a:srgbClr val="000000"/>
                </a:solidFill>
                <a:uFill>
                  <a:solidFill>
                    <a:srgbClr val="FFFFFF"/>
                  </a:solidFill>
                </a:uFill>
                <a:latin typeface="Arial"/>
                <a:ea typeface="宋体"/>
              </a:rPr>
              <a:pPr marL="216000" indent="-204480" algn="r">
                <a:lnSpc>
                  <a:spcPct val="100000"/>
                </a:lnSpc>
              </a:pPr>
              <a:t>21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618C6B9-B2EE-48AF-8607-D951CA0DEBEA}" type="slidenum">
              <a:rPr lang="en-US" sz="1200" b="0" strike="noStrike" spc="-1">
                <a:solidFill>
                  <a:srgbClr val="000000"/>
                </a:solidFill>
                <a:uFill>
                  <a:solidFill>
                    <a:srgbClr val="FFFFFF"/>
                  </a:solidFill>
                </a:uFill>
                <a:latin typeface="Arial"/>
                <a:ea typeface="宋体"/>
              </a:rPr>
              <a:pPr marL="216000" indent="-204480" algn="r">
                <a:lnSpc>
                  <a:spcPct val="100000"/>
                </a:lnSpc>
              </a:pPr>
              <a:t>22</a:t>
            </a:fld>
            <a:endParaRPr lang="en-US" sz="1800" b="0" strike="noStrike" spc="-1">
              <a:solidFill>
                <a:srgbClr val="000000"/>
              </a:solidFill>
              <a:uFill>
                <a:solidFill>
                  <a:srgbClr val="FFFFFF"/>
                </a:solidFill>
              </a:uFill>
              <a:latin typeface="Arial"/>
            </a:endParaRPr>
          </a:p>
        </p:txBody>
      </p:sp>
      <p:sp>
        <p:nvSpPr>
          <p:cNvPr id="38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1E02218-0B2A-4F1C-A721-7F853756D4E1}" type="slidenum">
              <a:rPr lang="en-US" sz="1200" b="0" strike="noStrike" spc="-1">
                <a:solidFill>
                  <a:srgbClr val="000000"/>
                </a:solidFill>
                <a:uFill>
                  <a:solidFill>
                    <a:srgbClr val="FFFFFF"/>
                  </a:solidFill>
                </a:uFill>
                <a:latin typeface="Arial"/>
                <a:ea typeface="宋体"/>
              </a:rPr>
              <a:pPr marL="216000" indent="-204480" algn="r">
                <a:lnSpc>
                  <a:spcPct val="100000"/>
                </a:lnSpc>
              </a:pPr>
              <a:t>22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76A9C07-2423-4252-80D0-5326EA01ED1F}" type="slidenum">
              <a:rPr lang="en-US" sz="1200" b="0" strike="noStrike" spc="-1">
                <a:solidFill>
                  <a:srgbClr val="000000"/>
                </a:solidFill>
                <a:uFill>
                  <a:solidFill>
                    <a:srgbClr val="FFFFFF"/>
                  </a:solidFill>
                </a:uFill>
                <a:latin typeface="Arial"/>
                <a:ea typeface="宋体"/>
              </a:rPr>
              <a:pPr marL="216000" indent="-204480" algn="r">
                <a:lnSpc>
                  <a:spcPct val="100000"/>
                </a:lnSpc>
              </a:pPr>
              <a:t>23</a:t>
            </a:fld>
            <a:endParaRPr lang="en-US" sz="1800" b="0" strike="noStrike" spc="-1">
              <a:solidFill>
                <a:srgbClr val="000000"/>
              </a:solidFill>
              <a:uFill>
                <a:solidFill>
                  <a:srgbClr val="FFFFFF"/>
                </a:solidFill>
              </a:uFill>
              <a:latin typeface="Arial"/>
            </a:endParaRPr>
          </a:p>
        </p:txBody>
      </p:sp>
      <p:sp>
        <p:nvSpPr>
          <p:cNvPr id="38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8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3573379-30FC-4D34-8FB9-2DA3D4191D52}" type="slidenum">
              <a:rPr lang="en-US" sz="1200" b="0" strike="noStrike" spc="-1">
                <a:solidFill>
                  <a:srgbClr val="000000"/>
                </a:solidFill>
                <a:uFill>
                  <a:solidFill>
                    <a:srgbClr val="FFFFFF"/>
                  </a:solidFill>
                </a:uFill>
                <a:latin typeface="Arial"/>
                <a:ea typeface="宋体"/>
              </a:rPr>
              <a:pPr marL="216000" indent="-204480" algn="r">
                <a:lnSpc>
                  <a:spcPct val="100000"/>
                </a:lnSpc>
              </a:pPr>
              <a:t>23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7663F89-9F05-440E-ADFD-89489F183496}" type="slidenum">
              <a:rPr lang="en-US" sz="1200" b="0" strike="noStrike" spc="-1">
                <a:solidFill>
                  <a:srgbClr val="000000"/>
                </a:solidFill>
                <a:uFill>
                  <a:solidFill>
                    <a:srgbClr val="FFFFFF"/>
                  </a:solidFill>
                </a:uFill>
                <a:latin typeface="Arial"/>
                <a:ea typeface="宋体"/>
              </a:rPr>
              <a:pPr marL="216000" indent="-204480" algn="r">
                <a:lnSpc>
                  <a:spcPct val="100000"/>
                </a:lnSpc>
              </a:pPr>
              <a:t>24</a:t>
            </a:fld>
            <a:endParaRPr lang="en-US" sz="1800" b="0" strike="noStrike" spc="-1">
              <a:solidFill>
                <a:srgbClr val="000000"/>
              </a:solidFill>
              <a:uFill>
                <a:solidFill>
                  <a:srgbClr val="FFFFFF"/>
                </a:solidFill>
              </a:uFill>
              <a:latin typeface="Arial"/>
            </a:endParaRPr>
          </a:p>
        </p:txBody>
      </p:sp>
      <p:sp>
        <p:nvSpPr>
          <p:cNvPr id="38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7FA25FD-F6BA-4281-B616-1A0A27C7DCD0}" type="slidenum">
              <a:rPr lang="en-US" sz="1200" b="0" strike="noStrike" spc="-1">
                <a:solidFill>
                  <a:srgbClr val="000000"/>
                </a:solidFill>
                <a:uFill>
                  <a:solidFill>
                    <a:srgbClr val="FFFFFF"/>
                  </a:solidFill>
                </a:uFill>
                <a:latin typeface="Arial"/>
                <a:ea typeface="宋体"/>
              </a:rPr>
              <a:pPr marL="216000" indent="-204480" algn="r">
                <a:lnSpc>
                  <a:spcPct val="100000"/>
                </a:lnSpc>
              </a:pPr>
              <a:t>24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952A560-23C0-4BAD-B9F1-3EEF651341E1}" type="slidenum">
              <a:rPr lang="en-US" sz="1200" b="0" strike="noStrike" spc="-1">
                <a:solidFill>
                  <a:srgbClr val="000000"/>
                </a:solidFill>
                <a:uFill>
                  <a:solidFill>
                    <a:srgbClr val="FFFFFF"/>
                  </a:solidFill>
                </a:uFill>
                <a:latin typeface="Arial"/>
                <a:ea typeface="宋体"/>
              </a:rPr>
              <a:pPr marL="216000" indent="-204480" algn="r">
                <a:lnSpc>
                  <a:spcPct val="100000"/>
                </a:lnSpc>
              </a:pPr>
              <a:t>2</a:t>
            </a:fld>
            <a:endParaRPr lang="en-US" sz="1800" b="0" strike="noStrike" spc="-1">
              <a:solidFill>
                <a:srgbClr val="000000"/>
              </a:solidFill>
              <a:uFill>
                <a:solidFill>
                  <a:srgbClr val="FFFFFF"/>
                </a:solidFill>
              </a:uFill>
              <a:latin typeface="Arial"/>
            </a:endParaRPr>
          </a:p>
        </p:txBody>
      </p:sp>
      <p:sp>
        <p:nvSpPr>
          <p:cNvPr id="33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3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C016D17-6951-48FB-85E7-059D50363551}" type="slidenum">
              <a:rPr lang="en-US" sz="1200" b="0" strike="noStrike" spc="-1">
                <a:solidFill>
                  <a:srgbClr val="000000"/>
                </a:solidFill>
                <a:uFill>
                  <a:solidFill>
                    <a:srgbClr val="FFFFFF"/>
                  </a:solidFill>
                </a:uFill>
                <a:latin typeface="Arial"/>
                <a:ea typeface="宋体"/>
              </a:rPr>
              <a:pPr marL="216000" indent="-204480" algn="r">
                <a:lnSpc>
                  <a:spcPct val="100000"/>
                </a:lnSpc>
              </a:p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08EFEEA-A131-429E-93DE-6E19D201F95D}" type="slidenum">
              <a:rPr lang="en-US" sz="1200" b="0" strike="noStrike" spc="-1">
                <a:solidFill>
                  <a:srgbClr val="000000"/>
                </a:solidFill>
                <a:uFill>
                  <a:solidFill>
                    <a:srgbClr val="FFFFFF"/>
                  </a:solidFill>
                </a:uFill>
                <a:latin typeface="Arial"/>
                <a:ea typeface="宋体"/>
              </a:rPr>
              <a:pPr marL="216000" indent="-204480" algn="r">
                <a:lnSpc>
                  <a:spcPct val="100000"/>
                </a:lnSpc>
              </a:pPr>
              <a:t>25</a:t>
            </a:fld>
            <a:endParaRPr lang="en-US" sz="1800" b="0" strike="noStrike" spc="-1">
              <a:solidFill>
                <a:srgbClr val="000000"/>
              </a:solidFill>
              <a:uFill>
                <a:solidFill>
                  <a:srgbClr val="FFFFFF"/>
                </a:solidFill>
              </a:uFill>
              <a:latin typeface="Arial"/>
            </a:endParaRPr>
          </a:p>
        </p:txBody>
      </p:sp>
      <p:sp>
        <p:nvSpPr>
          <p:cNvPr id="39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AA8A452-C221-4052-A4F9-4C5032565753}" type="slidenum">
              <a:rPr lang="en-US" sz="1200" b="0" strike="noStrike" spc="-1">
                <a:solidFill>
                  <a:srgbClr val="000000"/>
                </a:solidFill>
                <a:uFill>
                  <a:solidFill>
                    <a:srgbClr val="FFFFFF"/>
                  </a:solidFill>
                </a:uFill>
                <a:latin typeface="Arial"/>
                <a:ea typeface="宋体"/>
              </a:rPr>
              <a:pPr marL="216000" indent="-204480" algn="r">
                <a:lnSpc>
                  <a:spcPct val="100000"/>
                </a:lnSpc>
              </a:pPr>
              <a:t>25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DA284C5-8C79-4CE1-BEF9-7AA731AFB212}" type="slidenum">
              <a:rPr lang="en-US" sz="1200" b="0" strike="noStrike" spc="-1">
                <a:solidFill>
                  <a:srgbClr val="000000"/>
                </a:solidFill>
                <a:uFill>
                  <a:solidFill>
                    <a:srgbClr val="FFFFFF"/>
                  </a:solidFill>
                </a:uFill>
                <a:latin typeface="Arial"/>
                <a:ea typeface="宋体"/>
              </a:rPr>
              <a:pPr marL="216000" indent="-204480" algn="r">
                <a:lnSpc>
                  <a:spcPct val="100000"/>
                </a:lnSpc>
              </a:pPr>
              <a:t>26</a:t>
            </a:fld>
            <a:endParaRPr lang="en-US" sz="1800" b="0" strike="noStrike" spc="-1">
              <a:solidFill>
                <a:srgbClr val="000000"/>
              </a:solidFill>
              <a:uFill>
                <a:solidFill>
                  <a:srgbClr val="FFFFFF"/>
                </a:solidFill>
              </a:uFill>
              <a:latin typeface="Arial"/>
            </a:endParaRPr>
          </a:p>
        </p:txBody>
      </p:sp>
      <p:sp>
        <p:nvSpPr>
          <p:cNvPr id="39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3155F3E-B7B1-4979-AB7D-A2A68EDEF5CC}" type="slidenum">
              <a:rPr lang="en-US" sz="1200" b="0" strike="noStrike" spc="-1">
                <a:solidFill>
                  <a:srgbClr val="000000"/>
                </a:solidFill>
                <a:uFill>
                  <a:solidFill>
                    <a:srgbClr val="FFFFFF"/>
                  </a:solidFill>
                </a:uFill>
                <a:latin typeface="Arial"/>
                <a:ea typeface="宋体"/>
              </a:rPr>
              <a:pPr marL="216000" indent="-204480" algn="r">
                <a:lnSpc>
                  <a:spcPct val="100000"/>
                </a:lnSpc>
              </a:pPr>
              <a:t>26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9CD32EB8-0548-4CFF-B278-95C1334ED873}" type="slidenum">
              <a:rPr lang="en-US" sz="1200" b="0" strike="noStrike" spc="-1">
                <a:solidFill>
                  <a:srgbClr val="000000"/>
                </a:solidFill>
                <a:uFill>
                  <a:solidFill>
                    <a:srgbClr val="FFFFFF"/>
                  </a:solidFill>
                </a:uFill>
                <a:latin typeface="Arial"/>
                <a:ea typeface="宋体"/>
              </a:rPr>
              <a:pPr marL="216000" indent="-204480" algn="r">
                <a:lnSpc>
                  <a:spcPct val="100000"/>
                </a:lnSpc>
              </a:pPr>
              <a:t>27</a:t>
            </a:fld>
            <a:endParaRPr lang="en-US" sz="1800" b="0" strike="noStrike" spc="-1">
              <a:solidFill>
                <a:srgbClr val="000000"/>
              </a:solidFill>
              <a:uFill>
                <a:solidFill>
                  <a:srgbClr val="FFFFFF"/>
                </a:solidFill>
              </a:uFill>
              <a:latin typeface="Arial"/>
            </a:endParaRPr>
          </a:p>
        </p:txBody>
      </p:sp>
      <p:sp>
        <p:nvSpPr>
          <p:cNvPr id="39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9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A7AC086-AE4E-4A04-89F8-926890A4108F}" type="slidenum">
              <a:rPr lang="en-US" sz="1200" b="0" strike="noStrike" spc="-1">
                <a:solidFill>
                  <a:srgbClr val="000000"/>
                </a:solidFill>
                <a:uFill>
                  <a:solidFill>
                    <a:srgbClr val="FFFFFF"/>
                  </a:solidFill>
                </a:uFill>
                <a:latin typeface="Arial"/>
                <a:ea typeface="宋体"/>
              </a:rPr>
              <a:pPr marL="216000" indent="-204480" algn="r">
                <a:lnSpc>
                  <a:spcPct val="100000"/>
                </a:lnSpc>
              </a:pPr>
              <a:t>27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70F612DF-1263-40D2-B88E-370005BA7A28}" type="slidenum">
              <a:rPr lang="en-US" sz="1200" b="0" strike="noStrike" spc="-1">
                <a:solidFill>
                  <a:srgbClr val="000000"/>
                </a:solidFill>
                <a:uFill>
                  <a:solidFill>
                    <a:srgbClr val="FFFFFF"/>
                  </a:solidFill>
                </a:uFill>
                <a:latin typeface="Arial"/>
                <a:ea typeface="宋体"/>
              </a:rPr>
              <a:pPr marL="216000" indent="-204480" algn="r">
                <a:lnSpc>
                  <a:spcPct val="100000"/>
                </a:lnSpc>
              </a:pPr>
              <a:t>28</a:t>
            </a:fld>
            <a:endParaRPr lang="en-US" sz="1800" b="0" strike="noStrike" spc="-1">
              <a:solidFill>
                <a:srgbClr val="000000"/>
              </a:solidFill>
              <a:uFill>
                <a:solidFill>
                  <a:srgbClr val="FFFFFF"/>
                </a:solidFill>
              </a:uFill>
              <a:latin typeface="Arial"/>
            </a:endParaRPr>
          </a:p>
        </p:txBody>
      </p:sp>
      <p:sp>
        <p:nvSpPr>
          <p:cNvPr id="40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8CD9B29-93E4-4513-8A28-D487878FA2CC}" type="slidenum">
              <a:rPr lang="en-US" sz="1200" b="0" strike="noStrike" spc="-1">
                <a:solidFill>
                  <a:srgbClr val="000000"/>
                </a:solidFill>
                <a:uFill>
                  <a:solidFill>
                    <a:srgbClr val="FFFFFF"/>
                  </a:solidFill>
                </a:uFill>
                <a:latin typeface="Arial"/>
                <a:ea typeface="宋体"/>
              </a:rPr>
              <a:pPr marL="216000" indent="-204480" algn="r">
                <a:lnSpc>
                  <a:spcPct val="100000"/>
                </a:lnSpc>
              </a:pPr>
              <a:t>28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CB694A3-D57B-4C2D-B76A-F13A3E8941DA}" type="slidenum">
              <a:rPr lang="en-US" sz="1200" b="0" strike="noStrike" spc="-1">
                <a:solidFill>
                  <a:srgbClr val="000000"/>
                </a:solidFill>
                <a:uFill>
                  <a:solidFill>
                    <a:srgbClr val="FFFFFF"/>
                  </a:solidFill>
                </a:uFill>
                <a:latin typeface="Arial"/>
                <a:ea typeface="宋体"/>
              </a:rPr>
              <a:pPr marL="216000" indent="-204480" algn="r">
                <a:lnSpc>
                  <a:spcPct val="100000"/>
                </a:lnSpc>
              </a:pPr>
              <a:t>29</a:t>
            </a:fld>
            <a:endParaRPr lang="en-US" sz="1800" b="0" strike="noStrike" spc="-1">
              <a:solidFill>
                <a:srgbClr val="000000"/>
              </a:solidFill>
              <a:uFill>
                <a:solidFill>
                  <a:srgbClr val="FFFFFF"/>
                </a:solidFill>
              </a:uFill>
              <a:latin typeface="Arial"/>
            </a:endParaRPr>
          </a:p>
        </p:txBody>
      </p:sp>
      <p:sp>
        <p:nvSpPr>
          <p:cNvPr id="40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CD455A1-7E64-4682-88DC-260ED959B7CB}" type="slidenum">
              <a:rPr lang="en-US" sz="1200" b="0" strike="noStrike" spc="-1">
                <a:solidFill>
                  <a:srgbClr val="000000"/>
                </a:solidFill>
                <a:uFill>
                  <a:solidFill>
                    <a:srgbClr val="FFFFFF"/>
                  </a:solidFill>
                </a:uFill>
                <a:latin typeface="Arial"/>
                <a:ea typeface="宋体"/>
              </a:rPr>
              <a:pPr marL="216000" indent="-204480" algn="r">
                <a:lnSpc>
                  <a:spcPct val="100000"/>
                </a:lnSpc>
              </a:pPr>
              <a:t>29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80F1E9E-065B-498A-89BD-ADB17BFBC64B}" type="slidenum">
              <a:rPr lang="en-US" sz="1200" b="0" strike="noStrike" spc="-1">
                <a:solidFill>
                  <a:srgbClr val="000000"/>
                </a:solidFill>
                <a:uFill>
                  <a:solidFill>
                    <a:srgbClr val="FFFFFF"/>
                  </a:solidFill>
                </a:uFill>
                <a:latin typeface="Arial"/>
                <a:ea typeface="宋体"/>
              </a:rPr>
              <a:pPr marL="216000" indent="-204480" algn="r">
                <a:lnSpc>
                  <a:spcPct val="100000"/>
                </a:lnSpc>
              </a:pPr>
              <a:t>30</a:t>
            </a:fld>
            <a:endParaRPr lang="en-US" sz="1800" b="0" strike="noStrike" spc="-1">
              <a:solidFill>
                <a:srgbClr val="000000"/>
              </a:solidFill>
              <a:uFill>
                <a:solidFill>
                  <a:srgbClr val="FFFFFF"/>
                </a:solidFill>
              </a:uFill>
              <a:latin typeface="Arial"/>
            </a:endParaRPr>
          </a:p>
        </p:txBody>
      </p:sp>
      <p:sp>
        <p:nvSpPr>
          <p:cNvPr id="40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0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3C4CE6C-83D4-42E6-98A5-B8087A026D5F}" type="slidenum">
              <a:rPr lang="en-US" sz="1200" b="0" strike="noStrike" spc="-1">
                <a:solidFill>
                  <a:srgbClr val="000000"/>
                </a:solidFill>
                <a:uFill>
                  <a:solidFill>
                    <a:srgbClr val="FFFFFF"/>
                  </a:solidFill>
                </a:uFill>
                <a:latin typeface="Arial"/>
                <a:ea typeface="宋体"/>
              </a:rPr>
              <a:pPr marL="216000" indent="-204480" algn="r">
                <a:lnSpc>
                  <a:spcPct val="100000"/>
                </a:lnSpc>
              </a:pPr>
              <a:t>30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63C2051-D8EC-475E-B4B8-69BDCAC569E6}" type="slidenum">
              <a:rPr lang="en-US" sz="1200" b="0" strike="noStrike" spc="-1">
                <a:solidFill>
                  <a:srgbClr val="000000"/>
                </a:solidFill>
                <a:uFill>
                  <a:solidFill>
                    <a:srgbClr val="FFFFFF"/>
                  </a:solidFill>
                </a:uFill>
                <a:latin typeface="Arial"/>
                <a:ea typeface="宋体"/>
              </a:rPr>
              <a:pPr marL="216000" indent="-204480" algn="r">
                <a:lnSpc>
                  <a:spcPct val="100000"/>
                </a:lnSpc>
              </a:pPr>
              <a:t>32</a:t>
            </a:fld>
            <a:endParaRPr lang="en-US" sz="1800" b="0" strike="noStrike" spc="-1">
              <a:solidFill>
                <a:srgbClr val="000000"/>
              </a:solidFill>
              <a:uFill>
                <a:solidFill>
                  <a:srgbClr val="FFFFFF"/>
                </a:solidFill>
              </a:uFill>
              <a:latin typeface="Arial"/>
            </a:endParaRPr>
          </a:p>
        </p:txBody>
      </p:sp>
      <p:sp>
        <p:nvSpPr>
          <p:cNvPr id="41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0B99C47-06DD-4188-AC4A-242EBE9611D9}" type="slidenum">
              <a:rPr lang="en-US" sz="1200" b="0" strike="noStrike" spc="-1">
                <a:solidFill>
                  <a:srgbClr val="000000"/>
                </a:solidFill>
                <a:uFill>
                  <a:solidFill>
                    <a:srgbClr val="FFFFFF"/>
                  </a:solidFill>
                </a:uFill>
                <a:latin typeface="Arial"/>
                <a:ea typeface="宋体"/>
              </a:rPr>
              <a:pPr marL="216000" indent="-204480" algn="r">
                <a:lnSpc>
                  <a:spcPct val="100000"/>
                </a:lnSpc>
              </a:pPr>
              <a:t>32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CDB4F65-BC26-4AB2-AC61-B142F49895CA}" type="slidenum">
              <a:rPr lang="en-US" sz="1200" b="0" strike="noStrike" spc="-1">
                <a:solidFill>
                  <a:srgbClr val="000000"/>
                </a:solidFill>
                <a:uFill>
                  <a:solidFill>
                    <a:srgbClr val="FFFFFF"/>
                  </a:solidFill>
                </a:uFill>
                <a:latin typeface="Arial"/>
                <a:ea typeface="宋体"/>
              </a:rPr>
              <a:pPr marL="216000" indent="-204480" algn="r">
                <a:lnSpc>
                  <a:spcPct val="100000"/>
                </a:lnSpc>
              </a:pPr>
              <a:t>33</a:t>
            </a:fld>
            <a:endParaRPr lang="en-US" sz="1800" b="0" strike="noStrike" spc="-1">
              <a:solidFill>
                <a:srgbClr val="000000"/>
              </a:solidFill>
              <a:uFill>
                <a:solidFill>
                  <a:srgbClr val="FFFFFF"/>
                </a:solidFill>
              </a:uFill>
              <a:latin typeface="Arial"/>
            </a:endParaRPr>
          </a:p>
        </p:txBody>
      </p:sp>
      <p:sp>
        <p:nvSpPr>
          <p:cNvPr id="41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CA1D3F7-1CDE-4BB1-BF9A-03FFD39165B3}" type="slidenum">
              <a:rPr lang="en-US" sz="1200" b="0" strike="noStrike" spc="-1">
                <a:solidFill>
                  <a:srgbClr val="000000"/>
                </a:solidFill>
                <a:uFill>
                  <a:solidFill>
                    <a:srgbClr val="FFFFFF"/>
                  </a:solidFill>
                </a:uFill>
                <a:latin typeface="Arial"/>
                <a:ea typeface="宋体"/>
              </a:rPr>
              <a:pPr marL="216000" indent="-204480" algn="r">
                <a:lnSpc>
                  <a:spcPct val="100000"/>
                </a:lnSpc>
              </a:pPr>
              <a:t>33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E6509B48-77AC-46B4-8CCF-3100C57C346A}" type="slidenum">
              <a:rPr lang="en-US" sz="1200" b="0" strike="noStrike" spc="-1">
                <a:solidFill>
                  <a:srgbClr val="000000"/>
                </a:solidFill>
                <a:uFill>
                  <a:solidFill>
                    <a:srgbClr val="FFFFFF"/>
                  </a:solidFill>
                </a:uFill>
                <a:latin typeface="Arial"/>
                <a:ea typeface="宋体"/>
              </a:rPr>
              <a:pPr marL="216000" indent="-204480" algn="r">
                <a:lnSpc>
                  <a:spcPct val="100000"/>
                </a:lnSpc>
              </a:pPr>
              <a:t>35</a:t>
            </a:fld>
            <a:endParaRPr lang="en-US" sz="1800" b="0" strike="noStrike" spc="-1">
              <a:solidFill>
                <a:srgbClr val="000000"/>
              </a:solidFill>
              <a:uFill>
                <a:solidFill>
                  <a:srgbClr val="FFFFFF"/>
                </a:solidFill>
              </a:uFill>
              <a:latin typeface="Arial"/>
            </a:endParaRPr>
          </a:p>
        </p:txBody>
      </p:sp>
      <p:sp>
        <p:nvSpPr>
          <p:cNvPr id="41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1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5918794-BF68-44C8-9F03-6881391AF980}" type="slidenum">
              <a:rPr lang="en-US" sz="1200" b="0" strike="noStrike" spc="-1">
                <a:solidFill>
                  <a:srgbClr val="000000"/>
                </a:solidFill>
                <a:uFill>
                  <a:solidFill>
                    <a:srgbClr val="FFFFFF"/>
                  </a:solidFill>
                </a:uFill>
                <a:latin typeface="Arial"/>
                <a:ea typeface="宋体"/>
              </a:rPr>
              <a:pPr marL="216000" indent="-204480" algn="r">
                <a:lnSpc>
                  <a:spcPct val="100000"/>
                </a:lnSpc>
              </a:pPr>
              <a:t>35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8E54409-2D36-4FAC-A773-0F1365356200}" type="slidenum">
              <a:rPr lang="en-US" sz="1200" b="0" strike="noStrike" spc="-1">
                <a:solidFill>
                  <a:srgbClr val="000000"/>
                </a:solidFill>
                <a:uFill>
                  <a:solidFill>
                    <a:srgbClr val="FFFFFF"/>
                  </a:solidFill>
                </a:uFill>
                <a:latin typeface="Arial"/>
                <a:ea typeface="宋体"/>
              </a:rPr>
              <a:pPr marL="216000" indent="-204480" algn="r">
                <a:lnSpc>
                  <a:spcPct val="100000"/>
                </a:lnSpc>
              </a:pPr>
              <a:t>36</a:t>
            </a:fld>
            <a:endParaRPr lang="en-US" sz="1800" b="0" strike="noStrike" spc="-1">
              <a:solidFill>
                <a:srgbClr val="000000"/>
              </a:solidFill>
              <a:uFill>
                <a:solidFill>
                  <a:srgbClr val="FFFFFF"/>
                </a:solidFill>
              </a:uFill>
              <a:latin typeface="Arial"/>
            </a:endParaRPr>
          </a:p>
        </p:txBody>
      </p:sp>
      <p:sp>
        <p:nvSpPr>
          <p:cNvPr id="41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3D516644-8BD7-4241-9D85-F0369AE794AA}" type="slidenum">
              <a:rPr lang="en-US" sz="1200" b="0" strike="noStrike" spc="-1">
                <a:solidFill>
                  <a:srgbClr val="000000"/>
                </a:solidFill>
                <a:uFill>
                  <a:solidFill>
                    <a:srgbClr val="FFFFFF"/>
                  </a:solidFill>
                </a:uFill>
                <a:latin typeface="Arial"/>
                <a:ea typeface="宋体"/>
              </a:rPr>
              <a:pPr marL="216000" indent="-204480" algn="r">
                <a:lnSpc>
                  <a:spcPct val="100000"/>
                </a:lnSpc>
              </a:pPr>
              <a:t>36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0199830-F867-48B8-8101-038C966A54C0}" type="slidenum">
              <a:rPr lang="en-US" sz="1200" b="0" strike="noStrike" spc="-1">
                <a:solidFill>
                  <a:srgbClr val="000000"/>
                </a:solidFill>
                <a:uFill>
                  <a:solidFill>
                    <a:srgbClr val="FFFFFF"/>
                  </a:solidFill>
                </a:uFill>
                <a:latin typeface="Arial"/>
                <a:ea typeface="宋体"/>
              </a:rPr>
              <a:pPr marL="216000" indent="-204480" algn="r">
                <a:lnSpc>
                  <a:spcPct val="100000"/>
                </a:lnSpc>
              </a:pPr>
              <a:t>3</a:t>
            </a:fld>
            <a:endParaRPr lang="en-US" sz="1800" b="0" strike="noStrike" spc="-1">
              <a:solidFill>
                <a:srgbClr val="000000"/>
              </a:solidFill>
              <a:uFill>
                <a:solidFill>
                  <a:srgbClr val="FFFFFF"/>
                </a:solidFill>
              </a:uFill>
              <a:latin typeface="Arial"/>
            </a:endParaRPr>
          </a:p>
        </p:txBody>
      </p:sp>
      <p:sp>
        <p:nvSpPr>
          <p:cNvPr id="34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09910C2-A6A8-41BA-A0E0-8475110CC902}" type="slidenum">
              <a:rPr lang="en-US" sz="1200" b="0" strike="noStrike" spc="-1">
                <a:solidFill>
                  <a:srgbClr val="000000"/>
                </a:solidFill>
                <a:uFill>
                  <a:solidFill>
                    <a:srgbClr val="FFFFFF"/>
                  </a:solidFill>
                </a:uFill>
                <a:latin typeface="Arial"/>
                <a:ea typeface="宋体"/>
              </a:rPr>
              <a:pPr marL="216000" indent="-204480" algn="r">
                <a:lnSpc>
                  <a:spcPct val="100000"/>
                </a:lnSpc>
              </a:p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33EEBCA-60D9-4EC1-92F2-C0B0CCA44033}" type="slidenum">
              <a:rPr lang="en-US" sz="1200" b="0" strike="noStrike" spc="-1">
                <a:solidFill>
                  <a:srgbClr val="000000"/>
                </a:solidFill>
                <a:uFill>
                  <a:solidFill>
                    <a:srgbClr val="FFFFFF"/>
                  </a:solidFill>
                </a:uFill>
                <a:latin typeface="Arial"/>
                <a:ea typeface="宋体"/>
              </a:rPr>
              <a:pPr marL="216000" indent="-204480" algn="r">
                <a:lnSpc>
                  <a:spcPct val="100000"/>
                </a:lnSpc>
              </a:pPr>
              <a:t>37</a:t>
            </a:fld>
            <a:endParaRPr lang="en-US" sz="1800" b="0" strike="noStrike" spc="-1">
              <a:solidFill>
                <a:srgbClr val="000000"/>
              </a:solidFill>
              <a:uFill>
                <a:solidFill>
                  <a:srgbClr val="FFFFFF"/>
                </a:solidFill>
              </a:uFill>
              <a:latin typeface="Arial"/>
            </a:endParaRPr>
          </a:p>
        </p:txBody>
      </p:sp>
      <p:sp>
        <p:nvSpPr>
          <p:cNvPr id="42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AA469454-ED4B-41AD-B598-CB51C67C807B}" type="slidenum">
              <a:rPr lang="en-US" sz="1200" b="0" strike="noStrike" spc="-1">
                <a:solidFill>
                  <a:srgbClr val="000000"/>
                </a:solidFill>
                <a:uFill>
                  <a:solidFill>
                    <a:srgbClr val="FFFFFF"/>
                  </a:solidFill>
                </a:uFill>
                <a:latin typeface="Arial"/>
                <a:ea typeface="宋体"/>
              </a:rPr>
              <a:pPr marL="216000" indent="-204480" algn="r">
                <a:lnSpc>
                  <a:spcPct val="100000"/>
                </a:lnSpc>
              </a:pPr>
              <a:t>37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A0D48D0-211A-441F-AA23-0F5602577183}" type="slidenum">
              <a:rPr lang="en-US" sz="1200" b="0" strike="noStrike" spc="-1">
                <a:solidFill>
                  <a:srgbClr val="000000"/>
                </a:solidFill>
                <a:uFill>
                  <a:solidFill>
                    <a:srgbClr val="FFFFFF"/>
                  </a:solidFill>
                </a:uFill>
                <a:latin typeface="Arial"/>
                <a:ea typeface="宋体"/>
              </a:rPr>
              <a:pPr marL="216000" indent="-204480" algn="r">
                <a:lnSpc>
                  <a:spcPct val="100000"/>
                </a:lnSpc>
              </a:pPr>
              <a:t>38</a:t>
            </a:fld>
            <a:endParaRPr lang="en-US" sz="1800" b="0" strike="noStrike" spc="-1">
              <a:solidFill>
                <a:srgbClr val="000000"/>
              </a:solidFill>
              <a:uFill>
                <a:solidFill>
                  <a:srgbClr val="FFFFFF"/>
                </a:solidFill>
              </a:uFill>
              <a:latin typeface="Arial"/>
            </a:endParaRPr>
          </a:p>
        </p:txBody>
      </p:sp>
      <p:sp>
        <p:nvSpPr>
          <p:cNvPr id="42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B7C240F-F486-4CEA-902C-BED464B1FFD2}" type="slidenum">
              <a:rPr lang="en-US" sz="1200" b="0" strike="noStrike" spc="-1">
                <a:solidFill>
                  <a:srgbClr val="000000"/>
                </a:solidFill>
                <a:uFill>
                  <a:solidFill>
                    <a:srgbClr val="FFFFFF"/>
                  </a:solidFill>
                </a:uFill>
                <a:latin typeface="Arial"/>
                <a:ea typeface="宋体"/>
              </a:rPr>
              <a:pPr marL="216000" indent="-204480" algn="r">
                <a:lnSpc>
                  <a:spcPct val="100000"/>
                </a:lnSpc>
              </a:pPr>
              <a:t>38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D4C8321-48C3-411E-8643-28D2D90BDFBA}" type="slidenum">
              <a:rPr lang="en-US" sz="1200" b="0" strike="noStrike" spc="-1">
                <a:solidFill>
                  <a:srgbClr val="000000"/>
                </a:solidFill>
                <a:uFill>
                  <a:solidFill>
                    <a:srgbClr val="FFFFFF"/>
                  </a:solidFill>
                </a:uFill>
                <a:latin typeface="Arial"/>
                <a:ea typeface="宋体"/>
              </a:rPr>
              <a:pPr marL="216000" indent="-204480" algn="r">
                <a:lnSpc>
                  <a:spcPct val="100000"/>
                </a:lnSpc>
              </a:pPr>
              <a:t>39</a:t>
            </a:fld>
            <a:endParaRPr lang="en-US" sz="1800" b="0" strike="noStrike" spc="-1">
              <a:solidFill>
                <a:srgbClr val="000000"/>
              </a:solidFill>
              <a:uFill>
                <a:solidFill>
                  <a:srgbClr val="FFFFFF"/>
                </a:solidFill>
              </a:uFill>
              <a:latin typeface="Arial"/>
            </a:endParaRPr>
          </a:p>
        </p:txBody>
      </p:sp>
      <p:sp>
        <p:nvSpPr>
          <p:cNvPr id="42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2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A8A5CEB4-3660-41E5-9C16-4B88036BA4E8}" type="slidenum">
              <a:rPr lang="en-US" sz="1200" b="0" strike="noStrike" spc="-1">
                <a:solidFill>
                  <a:srgbClr val="000000"/>
                </a:solidFill>
                <a:uFill>
                  <a:solidFill>
                    <a:srgbClr val="FFFFFF"/>
                  </a:solidFill>
                </a:uFill>
                <a:latin typeface="Arial"/>
                <a:ea typeface="宋体"/>
              </a:rPr>
              <a:pPr marL="216000" indent="-204480" algn="r">
                <a:lnSpc>
                  <a:spcPct val="100000"/>
                </a:lnSpc>
              </a:pPr>
              <a:t>39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97172D6-B195-4D4C-AF11-91FD816D5EC6}" type="slidenum">
              <a:rPr lang="en-US" sz="1200" b="0" strike="noStrike" spc="-1">
                <a:solidFill>
                  <a:srgbClr val="000000"/>
                </a:solidFill>
                <a:uFill>
                  <a:solidFill>
                    <a:srgbClr val="FFFFFF"/>
                  </a:solidFill>
                </a:uFill>
                <a:latin typeface="Arial"/>
                <a:ea typeface="宋体"/>
              </a:rPr>
              <a:pPr marL="216000" indent="-204480" algn="r">
                <a:lnSpc>
                  <a:spcPct val="100000"/>
                </a:lnSpc>
              </a:pPr>
              <a:t>41</a:t>
            </a:fld>
            <a:endParaRPr lang="en-US" sz="1800" b="0" strike="noStrike" spc="-1">
              <a:solidFill>
                <a:srgbClr val="000000"/>
              </a:solidFill>
              <a:uFill>
                <a:solidFill>
                  <a:srgbClr val="FFFFFF"/>
                </a:solidFill>
              </a:uFill>
              <a:latin typeface="Arial"/>
            </a:endParaRPr>
          </a:p>
        </p:txBody>
      </p:sp>
      <p:sp>
        <p:nvSpPr>
          <p:cNvPr id="43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9C1119C-9033-4349-AD7B-12AA9507186D}" type="slidenum">
              <a:rPr lang="en-US" sz="1200" b="0" strike="noStrike" spc="-1">
                <a:solidFill>
                  <a:srgbClr val="000000"/>
                </a:solidFill>
                <a:uFill>
                  <a:solidFill>
                    <a:srgbClr val="FFFFFF"/>
                  </a:solidFill>
                </a:uFill>
                <a:latin typeface="Arial"/>
                <a:ea typeface="宋体"/>
              </a:rPr>
              <a:pPr marL="216000" indent="-204480" algn="r">
                <a:lnSpc>
                  <a:spcPct val="100000"/>
                </a:lnSpc>
              </a:pPr>
              <a:t>41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35A21EB-86FF-43A3-A1FC-09175D9B921B}" type="slidenum">
              <a:rPr lang="en-US" sz="1200" b="0" strike="noStrike" spc="-1">
                <a:solidFill>
                  <a:srgbClr val="000000"/>
                </a:solidFill>
                <a:uFill>
                  <a:solidFill>
                    <a:srgbClr val="FFFFFF"/>
                  </a:solidFill>
                </a:uFill>
                <a:latin typeface="Arial"/>
                <a:ea typeface="宋体"/>
              </a:rPr>
              <a:pPr marL="216000" indent="-204480" algn="r">
                <a:lnSpc>
                  <a:spcPct val="100000"/>
                </a:lnSpc>
              </a:pPr>
              <a:t>42</a:t>
            </a:fld>
            <a:endParaRPr lang="en-US" sz="1800" b="0" strike="noStrike" spc="-1">
              <a:solidFill>
                <a:srgbClr val="000000"/>
              </a:solidFill>
              <a:uFill>
                <a:solidFill>
                  <a:srgbClr val="FFFFFF"/>
                </a:solidFill>
              </a:uFill>
              <a:latin typeface="Arial"/>
            </a:endParaRPr>
          </a:p>
        </p:txBody>
      </p:sp>
      <p:sp>
        <p:nvSpPr>
          <p:cNvPr id="43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E4C1662F-3A23-433E-8393-D4DED74FDDEB}" type="slidenum">
              <a:rPr lang="en-US" sz="1200" b="0" strike="noStrike" spc="-1">
                <a:solidFill>
                  <a:srgbClr val="000000"/>
                </a:solidFill>
                <a:uFill>
                  <a:solidFill>
                    <a:srgbClr val="FFFFFF"/>
                  </a:solidFill>
                </a:uFill>
                <a:latin typeface="Arial"/>
                <a:ea typeface="宋体"/>
              </a:rPr>
              <a:pPr marL="216000" indent="-204480" algn="r">
                <a:lnSpc>
                  <a:spcPct val="100000"/>
                </a:lnSpc>
              </a:pPr>
              <a:t>42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A15DE31-F8E8-4CE6-AE68-12002825868E}" type="slidenum">
              <a:rPr lang="en-US" sz="1200" b="0" strike="noStrike" spc="-1">
                <a:solidFill>
                  <a:srgbClr val="000000"/>
                </a:solidFill>
                <a:uFill>
                  <a:solidFill>
                    <a:srgbClr val="FFFFFF"/>
                  </a:solidFill>
                </a:uFill>
                <a:latin typeface="Arial"/>
                <a:ea typeface="宋体"/>
              </a:rPr>
              <a:pPr marL="216000" indent="-204480" algn="r">
                <a:lnSpc>
                  <a:spcPct val="100000"/>
                </a:lnSpc>
              </a:pPr>
              <a:t>43</a:t>
            </a:fld>
            <a:endParaRPr lang="en-US" sz="1800" b="0" strike="noStrike" spc="-1">
              <a:solidFill>
                <a:srgbClr val="000000"/>
              </a:solidFill>
              <a:uFill>
                <a:solidFill>
                  <a:srgbClr val="FFFFFF"/>
                </a:solidFill>
              </a:uFill>
              <a:latin typeface="Arial"/>
            </a:endParaRPr>
          </a:p>
        </p:txBody>
      </p:sp>
      <p:sp>
        <p:nvSpPr>
          <p:cNvPr id="43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3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CFE399D-DA2D-47E2-8A78-6F62AFFAC717}" type="slidenum">
              <a:rPr lang="en-US" sz="1200" b="0" strike="noStrike" spc="-1">
                <a:solidFill>
                  <a:srgbClr val="000000"/>
                </a:solidFill>
                <a:uFill>
                  <a:solidFill>
                    <a:srgbClr val="FFFFFF"/>
                  </a:solidFill>
                </a:uFill>
                <a:latin typeface="Arial"/>
                <a:ea typeface="宋体"/>
              </a:rPr>
              <a:pPr marL="216000" indent="-204480" algn="r">
                <a:lnSpc>
                  <a:spcPct val="100000"/>
                </a:lnSpc>
              </a:pPr>
              <a:t>43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C512E95-1290-4B54-ADEC-A889E415FAC3}" type="slidenum">
              <a:rPr lang="en-US" sz="1200" b="0" strike="noStrike" spc="-1">
                <a:solidFill>
                  <a:srgbClr val="000000"/>
                </a:solidFill>
                <a:uFill>
                  <a:solidFill>
                    <a:srgbClr val="FFFFFF"/>
                  </a:solidFill>
                </a:uFill>
                <a:latin typeface="Arial"/>
                <a:ea typeface="宋体"/>
              </a:rPr>
              <a:pPr marL="216000" indent="-204480" algn="r">
                <a:lnSpc>
                  <a:spcPct val="100000"/>
                </a:lnSpc>
              </a:pPr>
              <a:t>55</a:t>
            </a:fld>
            <a:endParaRPr lang="en-US" sz="1800" b="0" strike="noStrike" spc="-1">
              <a:solidFill>
                <a:srgbClr val="000000"/>
              </a:solidFill>
              <a:uFill>
                <a:solidFill>
                  <a:srgbClr val="FFFFFF"/>
                </a:solidFill>
              </a:uFill>
              <a:latin typeface="Arial"/>
            </a:endParaRPr>
          </a:p>
        </p:txBody>
      </p:sp>
      <p:sp>
        <p:nvSpPr>
          <p:cNvPr id="44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D502C47E-6A2A-4D24-AAF9-164BF585DF5E}" type="slidenum">
              <a:rPr lang="en-US" sz="1200" b="0" strike="noStrike" spc="-1">
                <a:solidFill>
                  <a:srgbClr val="000000"/>
                </a:solidFill>
                <a:uFill>
                  <a:solidFill>
                    <a:srgbClr val="FFFFFF"/>
                  </a:solidFill>
                </a:uFill>
                <a:latin typeface="Arial"/>
                <a:ea typeface="宋体"/>
              </a:rPr>
              <a:pPr marL="216000" indent="-204480" algn="r">
                <a:lnSpc>
                  <a:spcPct val="100000"/>
                </a:lnSpc>
              </a:pPr>
              <a:t>55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66B84C7-D802-49E9-90CC-075B30A37FEB}" type="slidenum">
              <a:rPr lang="en-US" sz="1200" b="0" strike="noStrike" spc="-1">
                <a:solidFill>
                  <a:srgbClr val="000000"/>
                </a:solidFill>
                <a:uFill>
                  <a:solidFill>
                    <a:srgbClr val="FFFFFF"/>
                  </a:solidFill>
                </a:uFill>
                <a:latin typeface="Arial"/>
                <a:ea typeface="宋体"/>
              </a:rPr>
              <a:pPr marL="216000" indent="-204480" algn="r">
                <a:lnSpc>
                  <a:spcPct val="100000"/>
                </a:lnSpc>
              </a:pPr>
              <a:t>56</a:t>
            </a:fld>
            <a:endParaRPr lang="en-US" sz="1800" b="0" strike="noStrike" spc="-1">
              <a:solidFill>
                <a:srgbClr val="000000"/>
              </a:solidFill>
              <a:uFill>
                <a:solidFill>
                  <a:srgbClr val="FFFFFF"/>
                </a:solidFill>
              </a:uFill>
              <a:latin typeface="Arial"/>
            </a:endParaRPr>
          </a:p>
        </p:txBody>
      </p:sp>
      <p:sp>
        <p:nvSpPr>
          <p:cNvPr id="44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FD740B0-0694-4FCE-B4D5-3F60CE6AACCB}" type="slidenum">
              <a:rPr lang="en-US" sz="1200" b="0" strike="noStrike" spc="-1">
                <a:solidFill>
                  <a:srgbClr val="000000"/>
                </a:solidFill>
                <a:uFill>
                  <a:solidFill>
                    <a:srgbClr val="FFFFFF"/>
                  </a:solidFill>
                </a:uFill>
                <a:latin typeface="Arial"/>
                <a:ea typeface="宋体"/>
              </a:rPr>
              <a:pPr marL="216000" indent="-204480" algn="r">
                <a:lnSpc>
                  <a:spcPct val="100000"/>
                </a:lnSpc>
              </a:pPr>
              <a:t>56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6B9777E-2770-403A-B422-8D61F6B381D1}" type="slidenum">
              <a:rPr lang="en-US" sz="1200" b="0" strike="noStrike" spc="-1">
                <a:solidFill>
                  <a:srgbClr val="000000"/>
                </a:solidFill>
                <a:uFill>
                  <a:solidFill>
                    <a:srgbClr val="FFFFFF"/>
                  </a:solidFill>
                </a:uFill>
                <a:latin typeface="Arial"/>
                <a:ea typeface="宋体"/>
              </a:rPr>
              <a:pPr marL="216000" indent="-204480" algn="r">
                <a:lnSpc>
                  <a:spcPct val="100000"/>
                </a:lnSpc>
              </a:pPr>
              <a:t>57</a:t>
            </a:fld>
            <a:endParaRPr lang="en-US" sz="1800" b="0" strike="noStrike" spc="-1">
              <a:solidFill>
                <a:srgbClr val="000000"/>
              </a:solidFill>
              <a:uFill>
                <a:solidFill>
                  <a:srgbClr val="FFFFFF"/>
                </a:solidFill>
              </a:uFill>
              <a:latin typeface="Arial"/>
            </a:endParaRPr>
          </a:p>
        </p:txBody>
      </p:sp>
      <p:sp>
        <p:nvSpPr>
          <p:cNvPr id="44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4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EAFDD2B3-360D-4DEF-96DE-E3EA435891E2}" type="slidenum">
              <a:rPr lang="en-US" sz="1200" b="0" strike="noStrike" spc="-1">
                <a:solidFill>
                  <a:srgbClr val="000000"/>
                </a:solidFill>
                <a:uFill>
                  <a:solidFill>
                    <a:srgbClr val="FFFFFF"/>
                  </a:solidFill>
                </a:uFill>
                <a:latin typeface="Arial"/>
                <a:ea typeface="宋体"/>
              </a:rPr>
              <a:pPr marL="216000" indent="-204480" algn="r">
                <a:lnSpc>
                  <a:spcPct val="100000"/>
                </a:lnSpc>
              </a:pPr>
              <a:t>57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566E029-F9C6-4F0E-80A9-D63BCACB34A7}" type="slidenum">
              <a:rPr lang="en-US" sz="1200" b="0" strike="noStrike" spc="-1">
                <a:solidFill>
                  <a:srgbClr val="000000"/>
                </a:solidFill>
                <a:uFill>
                  <a:solidFill>
                    <a:srgbClr val="FFFFFF"/>
                  </a:solidFill>
                </a:uFill>
                <a:latin typeface="Arial"/>
                <a:ea typeface="宋体"/>
              </a:rPr>
              <a:pPr marL="216000" indent="-204480" algn="r">
                <a:lnSpc>
                  <a:spcPct val="100000"/>
                </a:lnSpc>
              </a:pPr>
              <a:t>58</a:t>
            </a:fld>
            <a:endParaRPr lang="en-US" sz="1800" b="0" strike="noStrike" spc="-1">
              <a:solidFill>
                <a:srgbClr val="000000"/>
              </a:solidFill>
              <a:uFill>
                <a:solidFill>
                  <a:srgbClr val="FFFFFF"/>
                </a:solidFill>
              </a:uFill>
              <a:latin typeface="Arial"/>
            </a:endParaRPr>
          </a:p>
        </p:txBody>
      </p:sp>
      <p:sp>
        <p:nvSpPr>
          <p:cNvPr id="44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4F69E3D-26E6-4F03-B899-F46CB6A88AF2}" type="slidenum">
              <a:rPr lang="en-US" sz="1200" b="0" strike="noStrike" spc="-1">
                <a:solidFill>
                  <a:srgbClr val="000000"/>
                </a:solidFill>
                <a:uFill>
                  <a:solidFill>
                    <a:srgbClr val="FFFFFF"/>
                  </a:solidFill>
                </a:uFill>
                <a:latin typeface="Arial"/>
                <a:ea typeface="宋体"/>
              </a:rPr>
              <a:pPr marL="216000" indent="-204480" algn="r">
                <a:lnSpc>
                  <a:spcPct val="100000"/>
                </a:lnSpc>
              </a:pPr>
              <a:t>58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9F2A06C2-52C9-41B2-BB17-131CE205A425}" type="slidenum">
              <a:rPr lang="en-US" sz="1200" b="0" strike="noStrike" spc="-1">
                <a:solidFill>
                  <a:srgbClr val="000000"/>
                </a:solidFill>
                <a:uFill>
                  <a:solidFill>
                    <a:srgbClr val="FFFFFF"/>
                  </a:solidFill>
                </a:uFill>
                <a:latin typeface="Arial"/>
                <a:ea typeface="宋体"/>
              </a:rPr>
              <a:pPr marL="216000" indent="-204480" algn="r">
                <a:lnSpc>
                  <a:spcPct val="100000"/>
                </a:lnSpc>
              </a:pPr>
              <a:t>4</a:t>
            </a:fld>
            <a:endParaRPr lang="en-US" sz="1800" b="0" strike="noStrike" spc="-1">
              <a:solidFill>
                <a:srgbClr val="000000"/>
              </a:solidFill>
              <a:uFill>
                <a:solidFill>
                  <a:srgbClr val="FFFFFF"/>
                </a:solidFill>
              </a:uFill>
              <a:latin typeface="Arial"/>
            </a:endParaRPr>
          </a:p>
        </p:txBody>
      </p:sp>
      <p:sp>
        <p:nvSpPr>
          <p:cNvPr id="34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FC94BDC-4771-44DC-AA00-6E2D79E8F6DC}" type="slidenum">
              <a:rPr lang="en-US" sz="1200" b="0" strike="noStrike" spc="-1">
                <a:solidFill>
                  <a:srgbClr val="000000"/>
                </a:solidFill>
                <a:uFill>
                  <a:solidFill>
                    <a:srgbClr val="FFFFFF"/>
                  </a:solidFill>
                </a:uFill>
                <a:latin typeface="Arial"/>
                <a:ea typeface="宋体"/>
              </a:rPr>
              <a:pPr marL="216000" indent="-204480" algn="r">
                <a:lnSpc>
                  <a:spcPct val="100000"/>
                </a:lnSpc>
              </a:p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A0AC132-FBDB-48E4-B306-2F7DD313AA0A}" type="slidenum">
              <a:rPr lang="en-US" sz="1200" b="0" strike="noStrike" spc="-1">
                <a:solidFill>
                  <a:srgbClr val="000000"/>
                </a:solidFill>
                <a:uFill>
                  <a:solidFill>
                    <a:srgbClr val="FFFFFF"/>
                  </a:solidFill>
                </a:uFill>
                <a:latin typeface="Arial"/>
                <a:ea typeface="宋体"/>
              </a:rPr>
              <a:pPr marL="216000" indent="-204480" algn="r">
                <a:lnSpc>
                  <a:spcPct val="100000"/>
                </a:lnSpc>
              </a:pPr>
              <a:t>59</a:t>
            </a:fld>
            <a:endParaRPr lang="en-US" sz="1800" b="0" strike="noStrike" spc="-1">
              <a:solidFill>
                <a:srgbClr val="000000"/>
              </a:solidFill>
              <a:uFill>
                <a:solidFill>
                  <a:srgbClr val="FFFFFF"/>
                </a:solidFill>
              </a:uFill>
              <a:latin typeface="Arial"/>
            </a:endParaRPr>
          </a:p>
        </p:txBody>
      </p:sp>
      <p:sp>
        <p:nvSpPr>
          <p:cNvPr id="45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FEEE1E4-FF30-427B-ABFC-8C08CA36AC0C}" type="slidenum">
              <a:rPr lang="en-US" sz="1200" b="0" strike="noStrike" spc="-1">
                <a:solidFill>
                  <a:srgbClr val="000000"/>
                </a:solidFill>
                <a:uFill>
                  <a:solidFill>
                    <a:srgbClr val="FFFFFF"/>
                  </a:solidFill>
                </a:uFill>
                <a:latin typeface="Arial"/>
                <a:ea typeface="宋体"/>
              </a:rPr>
              <a:pPr marL="216000" indent="-204480" algn="r">
                <a:lnSpc>
                  <a:spcPct val="100000"/>
                </a:lnSpc>
              </a:pPr>
              <a:t>59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3EEB6733-0EDF-4ECF-9517-6C8055AFD7B9}" type="slidenum">
              <a:rPr lang="en-US" sz="1200" b="0" strike="noStrike" spc="-1">
                <a:solidFill>
                  <a:srgbClr val="000000"/>
                </a:solidFill>
                <a:uFill>
                  <a:solidFill>
                    <a:srgbClr val="FFFFFF"/>
                  </a:solidFill>
                </a:uFill>
                <a:latin typeface="Arial"/>
                <a:ea typeface="宋体"/>
              </a:rPr>
              <a:pPr marL="216000" indent="-204480" algn="r">
                <a:lnSpc>
                  <a:spcPct val="100000"/>
                </a:lnSpc>
              </a:pPr>
              <a:t>60</a:t>
            </a:fld>
            <a:endParaRPr lang="en-US" sz="1800" b="0" strike="noStrike" spc="-1">
              <a:solidFill>
                <a:srgbClr val="000000"/>
              </a:solidFill>
              <a:uFill>
                <a:solidFill>
                  <a:srgbClr val="FFFFFF"/>
                </a:solidFill>
              </a:uFill>
              <a:latin typeface="Arial"/>
            </a:endParaRPr>
          </a:p>
        </p:txBody>
      </p:sp>
      <p:sp>
        <p:nvSpPr>
          <p:cNvPr id="45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5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187C43D4-2894-4505-B25D-F247E3F5DF53}" type="slidenum">
              <a:rPr lang="en-US" sz="1200" b="0" strike="noStrike" spc="-1">
                <a:solidFill>
                  <a:srgbClr val="000000"/>
                </a:solidFill>
                <a:uFill>
                  <a:solidFill>
                    <a:srgbClr val="FFFFFF"/>
                  </a:solidFill>
                </a:uFill>
                <a:latin typeface="Arial"/>
                <a:ea typeface="宋体"/>
              </a:rPr>
              <a:pPr marL="216000" indent="-204480" algn="r">
                <a:lnSpc>
                  <a:spcPct val="100000"/>
                </a:lnSpc>
              </a:pPr>
              <a:t>60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685800" y="4400640"/>
            <a:ext cx="5478120" cy="3592080"/>
          </a:xfrm>
          <a:prstGeom prst="rect">
            <a:avLst/>
          </a:prstGeom>
          <a:noFill/>
          <a:ln w="9360">
            <a:noFill/>
          </a:ln>
        </p:spPr>
        <p:style>
          <a:lnRef idx="0">
            <a:scrgbClr r="0" g="0" b="0"/>
          </a:lnRef>
          <a:fillRef idx="0">
            <a:scrgbClr r="0" g="0" b="0"/>
          </a:fillRef>
          <a:effectRef idx="0">
            <a:scrgbClr r="0" g="0" b="0"/>
          </a:effectRef>
          <a:fontRef idx="minor"/>
        </p:style>
      </p:sp>
      <p:sp>
        <p:nvSpPr>
          <p:cNvPr id="458" name="TextShape 2"/>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0CBBA26-A4B5-40BF-B66E-C25AAC5D904C}" type="slidenum">
              <a:rPr lang="en-US" sz="1200" b="0" strike="noStrike" spc="-1">
                <a:solidFill>
                  <a:srgbClr val="000000"/>
                </a:solidFill>
                <a:uFill>
                  <a:solidFill>
                    <a:srgbClr val="FFFFFF"/>
                  </a:solidFill>
                </a:uFill>
                <a:latin typeface="Arial"/>
                <a:ea typeface="宋体"/>
              </a:rPr>
              <a:pPr marL="216000" indent="-204480" algn="r">
                <a:lnSpc>
                  <a:spcPct val="100000"/>
                </a:lnSpc>
              </a:pPr>
              <a:t>61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685800" y="4400640"/>
            <a:ext cx="5478120" cy="3592080"/>
          </a:xfrm>
          <a:prstGeom prst="rect">
            <a:avLst/>
          </a:prstGeom>
          <a:noFill/>
          <a:ln w="9360">
            <a:noFill/>
          </a:ln>
        </p:spPr>
        <p:style>
          <a:lnRef idx="0">
            <a:scrgbClr r="0" g="0" b="0"/>
          </a:lnRef>
          <a:fillRef idx="0">
            <a:scrgbClr r="0" g="0" b="0"/>
          </a:fillRef>
          <a:effectRef idx="0">
            <a:scrgbClr r="0" g="0" b="0"/>
          </a:effectRef>
          <a:fontRef idx="minor"/>
        </p:style>
      </p:sp>
      <p:sp>
        <p:nvSpPr>
          <p:cNvPr id="460" name="TextShape 2"/>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FCB6D82-696D-4B23-B422-80F2D251CDB9}" type="slidenum">
              <a:rPr lang="en-US" sz="1200" b="0" strike="noStrike" spc="-1">
                <a:solidFill>
                  <a:srgbClr val="000000"/>
                </a:solidFill>
                <a:uFill>
                  <a:solidFill>
                    <a:srgbClr val="FFFFFF"/>
                  </a:solidFill>
                </a:uFill>
                <a:latin typeface="Arial"/>
                <a:ea typeface="宋体"/>
              </a:rPr>
              <a:pPr marL="216000" indent="-204480" algn="r">
                <a:lnSpc>
                  <a:spcPct val="100000"/>
                </a:lnSpc>
              </a:pPr>
              <a:t>62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B606D35-FF0E-43C5-944E-6DA869034D04}" type="slidenum">
              <a:rPr lang="en-US" sz="1200" b="0" strike="noStrike" spc="-1">
                <a:solidFill>
                  <a:srgbClr val="000000"/>
                </a:solidFill>
                <a:uFill>
                  <a:solidFill>
                    <a:srgbClr val="FFFFFF"/>
                  </a:solidFill>
                </a:uFill>
                <a:latin typeface="Arial"/>
                <a:ea typeface="宋体"/>
              </a:rPr>
              <a:pPr marL="216000" indent="-204480" algn="r">
                <a:lnSpc>
                  <a:spcPct val="100000"/>
                </a:lnSpc>
              </a:pPr>
              <a:t>63</a:t>
            </a:fld>
            <a:endParaRPr lang="en-US" sz="1800" b="0" strike="noStrike" spc="-1">
              <a:solidFill>
                <a:srgbClr val="000000"/>
              </a:solidFill>
              <a:uFill>
                <a:solidFill>
                  <a:srgbClr val="FFFFFF"/>
                </a:solidFill>
              </a:uFill>
              <a:latin typeface="Arial"/>
            </a:endParaRPr>
          </a:p>
        </p:txBody>
      </p:sp>
      <p:sp>
        <p:nvSpPr>
          <p:cNvPr id="46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A43980F-5EF8-4BE0-8F77-D84D87F56AE3}" type="slidenum">
              <a:rPr lang="en-US" sz="1200" b="0" strike="noStrike" spc="-1">
                <a:solidFill>
                  <a:srgbClr val="000000"/>
                </a:solidFill>
                <a:uFill>
                  <a:solidFill>
                    <a:srgbClr val="FFFFFF"/>
                  </a:solidFill>
                </a:uFill>
                <a:latin typeface="Arial"/>
                <a:ea typeface="宋体"/>
              </a:rPr>
              <a:pPr marL="216000" indent="-204480" algn="r">
                <a:lnSpc>
                  <a:spcPct val="100000"/>
                </a:lnSpc>
              </a:pPr>
              <a:t>63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1E3E56E-B6F2-417E-AD87-C65A12604C1C}" type="slidenum">
              <a:rPr lang="en-US" sz="1200" b="0" strike="noStrike" spc="-1">
                <a:solidFill>
                  <a:srgbClr val="000000"/>
                </a:solidFill>
                <a:uFill>
                  <a:solidFill>
                    <a:srgbClr val="FFFFFF"/>
                  </a:solidFill>
                </a:uFill>
                <a:latin typeface="Arial"/>
                <a:ea typeface="宋体"/>
              </a:rPr>
              <a:pPr marL="216000" indent="-204480" algn="r">
                <a:lnSpc>
                  <a:spcPct val="100000"/>
                </a:lnSpc>
              </a:pPr>
              <a:t>64</a:t>
            </a:fld>
            <a:endParaRPr lang="en-US" sz="1800" b="0" strike="noStrike" spc="-1">
              <a:solidFill>
                <a:srgbClr val="000000"/>
              </a:solidFill>
              <a:uFill>
                <a:solidFill>
                  <a:srgbClr val="FFFFFF"/>
                </a:solidFill>
              </a:uFill>
              <a:latin typeface="Arial"/>
            </a:endParaRPr>
          </a:p>
        </p:txBody>
      </p:sp>
      <p:sp>
        <p:nvSpPr>
          <p:cNvPr id="46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29DF66F-C729-45E3-A960-80E26C0564E1}" type="slidenum">
              <a:rPr lang="en-US" sz="1200" b="0" strike="noStrike" spc="-1">
                <a:solidFill>
                  <a:srgbClr val="000000"/>
                </a:solidFill>
                <a:uFill>
                  <a:solidFill>
                    <a:srgbClr val="FFFFFF"/>
                  </a:solidFill>
                </a:uFill>
                <a:latin typeface="Arial"/>
                <a:ea typeface="宋体"/>
              </a:rPr>
              <a:pPr marL="216000" indent="-204480" algn="r">
                <a:lnSpc>
                  <a:spcPct val="100000"/>
                </a:lnSpc>
              </a:pPr>
              <a:t>64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724DC13A-BC9A-4A37-BE90-F1E0B541E797}" type="slidenum">
              <a:rPr lang="en-US" sz="1200" b="0" strike="noStrike" spc="-1">
                <a:solidFill>
                  <a:srgbClr val="000000"/>
                </a:solidFill>
                <a:uFill>
                  <a:solidFill>
                    <a:srgbClr val="FFFFFF"/>
                  </a:solidFill>
                </a:uFill>
                <a:latin typeface="Arial"/>
                <a:ea typeface="宋体"/>
              </a:rPr>
              <a:pPr marL="216000" indent="-204480" algn="r">
                <a:lnSpc>
                  <a:spcPct val="100000"/>
                </a:lnSpc>
              </a:pPr>
              <a:t>67</a:t>
            </a:fld>
            <a:endParaRPr lang="en-US" sz="1800" b="0" strike="noStrike" spc="-1">
              <a:solidFill>
                <a:srgbClr val="000000"/>
              </a:solidFill>
              <a:uFill>
                <a:solidFill>
                  <a:srgbClr val="FFFFFF"/>
                </a:solidFill>
              </a:uFill>
              <a:latin typeface="Arial"/>
            </a:endParaRPr>
          </a:p>
        </p:txBody>
      </p:sp>
      <p:sp>
        <p:nvSpPr>
          <p:cNvPr id="46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6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F71E4E37-CDF0-4DD5-88C9-5E303B9495A4}" type="slidenum">
              <a:rPr lang="en-US" sz="1200" b="0" strike="noStrike" spc="-1">
                <a:solidFill>
                  <a:srgbClr val="000000"/>
                </a:solidFill>
                <a:uFill>
                  <a:solidFill>
                    <a:srgbClr val="FFFFFF"/>
                  </a:solidFill>
                </a:uFill>
                <a:latin typeface="Arial"/>
                <a:ea typeface="宋体"/>
              </a:rPr>
              <a:pPr marL="216000" indent="-204480" algn="r">
                <a:lnSpc>
                  <a:spcPct val="100000"/>
                </a:lnSpc>
              </a:pPr>
              <a:t>67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AD0EAC61-DC27-4C57-95DC-FDC62D90DD17}" type="slidenum">
              <a:rPr lang="en-US" sz="1200" b="0" strike="noStrike" spc="-1">
                <a:solidFill>
                  <a:srgbClr val="000000"/>
                </a:solidFill>
                <a:uFill>
                  <a:solidFill>
                    <a:srgbClr val="FFFFFF"/>
                  </a:solidFill>
                </a:uFill>
                <a:latin typeface="Arial"/>
                <a:ea typeface="宋体"/>
              </a:rPr>
              <a:pPr marL="216000" indent="-204480" algn="r">
                <a:lnSpc>
                  <a:spcPct val="100000"/>
                </a:lnSpc>
              </a:pPr>
              <a:t>68</a:t>
            </a:fld>
            <a:endParaRPr lang="en-US" sz="1800" b="0" strike="noStrike" spc="-1">
              <a:solidFill>
                <a:srgbClr val="000000"/>
              </a:solidFill>
              <a:uFill>
                <a:solidFill>
                  <a:srgbClr val="FFFFFF"/>
                </a:solidFill>
              </a:uFill>
              <a:latin typeface="Arial"/>
            </a:endParaRPr>
          </a:p>
        </p:txBody>
      </p:sp>
      <p:sp>
        <p:nvSpPr>
          <p:cNvPr id="47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C60E834-9769-4C35-B149-486249044A35}" type="slidenum">
              <a:rPr lang="en-US" sz="1200" b="0" strike="noStrike" spc="-1">
                <a:solidFill>
                  <a:srgbClr val="000000"/>
                </a:solidFill>
                <a:uFill>
                  <a:solidFill>
                    <a:srgbClr val="FFFFFF"/>
                  </a:solidFill>
                </a:uFill>
                <a:latin typeface="Arial"/>
                <a:ea typeface="宋体"/>
              </a:rPr>
              <a:pPr marL="216000" indent="-204480" algn="r">
                <a:lnSpc>
                  <a:spcPct val="100000"/>
                </a:lnSpc>
              </a:pPr>
              <a:t>68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4A1B383-8347-4989-98FA-88EFE31CF98A}" type="slidenum">
              <a:rPr lang="en-US" sz="1200" b="0" strike="noStrike" spc="-1">
                <a:solidFill>
                  <a:srgbClr val="000000"/>
                </a:solidFill>
                <a:uFill>
                  <a:solidFill>
                    <a:srgbClr val="FFFFFF"/>
                  </a:solidFill>
                </a:uFill>
                <a:latin typeface="Arial"/>
                <a:ea typeface="宋体"/>
              </a:rPr>
              <a:pPr marL="216000" indent="-204480" algn="r">
                <a:lnSpc>
                  <a:spcPct val="100000"/>
                </a:lnSpc>
              </a:pPr>
              <a:t>69</a:t>
            </a:fld>
            <a:endParaRPr lang="en-US" sz="1800" b="0" strike="noStrike" spc="-1">
              <a:solidFill>
                <a:srgbClr val="000000"/>
              </a:solidFill>
              <a:uFill>
                <a:solidFill>
                  <a:srgbClr val="FFFFFF"/>
                </a:solidFill>
              </a:uFill>
              <a:latin typeface="Arial"/>
            </a:endParaRPr>
          </a:p>
        </p:txBody>
      </p:sp>
      <p:sp>
        <p:nvSpPr>
          <p:cNvPr id="47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8B7E4A5-7E44-46B8-B1E4-449BDD921607}" type="slidenum">
              <a:rPr lang="en-US" sz="1200" b="0" strike="noStrike" spc="-1">
                <a:solidFill>
                  <a:srgbClr val="000000"/>
                </a:solidFill>
                <a:uFill>
                  <a:solidFill>
                    <a:srgbClr val="FFFFFF"/>
                  </a:solidFill>
                </a:uFill>
                <a:latin typeface="Arial"/>
                <a:ea typeface="宋体"/>
              </a:rPr>
              <a:pPr marL="216000" indent="-204480" algn="r">
                <a:lnSpc>
                  <a:spcPct val="100000"/>
                </a:lnSpc>
              </a:pPr>
              <a:t>69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356B7CC-EBCD-41ED-9147-5E0CC2E0288D}" type="slidenum">
              <a:rPr lang="en-US" sz="1200" b="0" strike="noStrike" spc="-1">
                <a:solidFill>
                  <a:srgbClr val="000000"/>
                </a:solidFill>
                <a:uFill>
                  <a:solidFill>
                    <a:srgbClr val="FFFFFF"/>
                  </a:solidFill>
                </a:uFill>
                <a:latin typeface="Arial"/>
                <a:ea typeface="宋体"/>
              </a:rPr>
              <a:pPr marL="216000" indent="-204480" algn="r">
                <a:lnSpc>
                  <a:spcPct val="100000"/>
                </a:lnSpc>
              </a:pPr>
              <a:t>70</a:t>
            </a:fld>
            <a:endParaRPr lang="en-US" sz="1800" b="0" strike="noStrike" spc="-1">
              <a:solidFill>
                <a:srgbClr val="000000"/>
              </a:solidFill>
              <a:uFill>
                <a:solidFill>
                  <a:srgbClr val="FFFFFF"/>
                </a:solidFill>
              </a:uFill>
              <a:latin typeface="Arial"/>
            </a:endParaRPr>
          </a:p>
        </p:txBody>
      </p:sp>
      <p:sp>
        <p:nvSpPr>
          <p:cNvPr id="47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7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2470857-EA8C-46CF-8406-18E1AEAA37C7}" type="slidenum">
              <a:rPr lang="en-US" sz="1200" b="0" strike="noStrike" spc="-1">
                <a:solidFill>
                  <a:srgbClr val="000000"/>
                </a:solidFill>
                <a:uFill>
                  <a:solidFill>
                    <a:srgbClr val="FFFFFF"/>
                  </a:solidFill>
                </a:uFill>
                <a:latin typeface="Arial"/>
                <a:ea typeface="宋体"/>
              </a:rPr>
              <a:pPr marL="216000" indent="-204480" algn="r">
                <a:lnSpc>
                  <a:spcPct val="100000"/>
                </a:lnSpc>
              </a:pPr>
              <a:t>70</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03768B0E-C44F-4AB3-BD85-CE65FCCE112C}" type="slidenum">
              <a:rPr lang="en-US" sz="1200" b="0" strike="noStrike" spc="-1">
                <a:solidFill>
                  <a:srgbClr val="000000"/>
                </a:solidFill>
                <a:uFill>
                  <a:solidFill>
                    <a:srgbClr val="FFFFFF"/>
                  </a:solidFill>
                </a:uFill>
                <a:latin typeface="Arial"/>
                <a:ea typeface="宋体"/>
              </a:rPr>
              <a:pPr marL="216000" indent="-204480" algn="r">
                <a:lnSpc>
                  <a:spcPct val="100000"/>
                </a:lnSpc>
              </a:pPr>
              <a:t>5</a:t>
            </a:fld>
            <a:endParaRPr lang="en-US" sz="1800" b="0" strike="noStrike" spc="-1">
              <a:solidFill>
                <a:srgbClr val="000000"/>
              </a:solidFill>
              <a:uFill>
                <a:solidFill>
                  <a:srgbClr val="FFFFFF"/>
                </a:solidFill>
              </a:uFill>
              <a:latin typeface="Arial"/>
            </a:endParaRPr>
          </a:p>
        </p:txBody>
      </p:sp>
      <p:sp>
        <p:nvSpPr>
          <p:cNvPr id="34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4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83A3CE0-4958-46BB-944D-B5813BC0289D}" type="slidenum">
              <a:rPr lang="en-US" sz="1200" b="0" strike="noStrike" spc="-1">
                <a:solidFill>
                  <a:srgbClr val="000000"/>
                </a:solidFill>
                <a:uFill>
                  <a:solidFill>
                    <a:srgbClr val="FFFFFF"/>
                  </a:solidFill>
                </a:uFill>
                <a:latin typeface="Arial"/>
                <a:ea typeface="宋体"/>
              </a:rPr>
              <a:pPr marL="216000" indent="-204480" algn="r">
                <a:lnSpc>
                  <a:spcPct val="100000"/>
                </a:lnSpc>
              </a:p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D283981-7745-4A06-A847-2E0A2932B43D}" type="slidenum">
              <a:rPr lang="en-US" sz="1200" b="0" strike="noStrike" spc="-1">
                <a:solidFill>
                  <a:srgbClr val="000000"/>
                </a:solidFill>
                <a:uFill>
                  <a:solidFill>
                    <a:srgbClr val="FFFFFF"/>
                  </a:solidFill>
                </a:uFill>
                <a:latin typeface="Arial"/>
                <a:ea typeface="宋体"/>
              </a:rPr>
              <a:pPr marL="216000" indent="-204480" algn="r">
                <a:lnSpc>
                  <a:spcPct val="100000"/>
                </a:lnSpc>
              </a:pPr>
              <a:t>71</a:t>
            </a:fld>
            <a:endParaRPr lang="en-US" sz="1800" b="0" strike="noStrike" spc="-1">
              <a:solidFill>
                <a:srgbClr val="000000"/>
              </a:solidFill>
              <a:uFill>
                <a:solidFill>
                  <a:srgbClr val="FFFFFF"/>
                </a:solidFill>
              </a:uFill>
              <a:latin typeface="Arial"/>
            </a:endParaRPr>
          </a:p>
        </p:txBody>
      </p:sp>
      <p:sp>
        <p:nvSpPr>
          <p:cNvPr id="480"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1"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4CFFEED2-BB2A-4DBB-A8EF-4CDFC3B1B613}" type="slidenum">
              <a:rPr lang="en-US" sz="1200" b="0" strike="noStrike" spc="-1">
                <a:solidFill>
                  <a:srgbClr val="000000"/>
                </a:solidFill>
                <a:uFill>
                  <a:solidFill>
                    <a:srgbClr val="FFFFFF"/>
                  </a:solidFill>
                </a:uFill>
                <a:latin typeface="Arial"/>
                <a:ea typeface="宋体"/>
              </a:rPr>
              <a:pPr marL="216000" indent="-204480" algn="r">
                <a:lnSpc>
                  <a:spcPct val="100000"/>
                </a:lnSpc>
              </a:pPr>
              <a:t>71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66E50F9A-BF9B-40C3-95BC-ACD3D2470E9B}" type="slidenum">
              <a:rPr lang="en-US" sz="1200" b="0" strike="noStrike" spc="-1">
                <a:solidFill>
                  <a:srgbClr val="000000"/>
                </a:solidFill>
                <a:uFill>
                  <a:solidFill>
                    <a:srgbClr val="FFFFFF"/>
                  </a:solidFill>
                </a:uFill>
                <a:latin typeface="Arial"/>
                <a:ea typeface="宋体"/>
              </a:rPr>
              <a:pPr marL="216000" indent="-204480" algn="r">
                <a:lnSpc>
                  <a:spcPct val="100000"/>
                </a:lnSpc>
              </a:pPr>
              <a:t>72</a:t>
            </a:fld>
            <a:endParaRPr lang="en-US" sz="1800" b="0" strike="noStrike" spc="-1">
              <a:solidFill>
                <a:srgbClr val="000000"/>
              </a:solidFill>
              <a:uFill>
                <a:solidFill>
                  <a:srgbClr val="FFFFFF"/>
                </a:solidFill>
              </a:uFill>
              <a:latin typeface="Arial"/>
            </a:endParaRPr>
          </a:p>
        </p:txBody>
      </p:sp>
      <p:sp>
        <p:nvSpPr>
          <p:cNvPr id="483"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4"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647DAD10-C2F8-4247-81D0-C7F901FF973E}" type="slidenum">
              <a:rPr lang="en-US" sz="1200" b="0" strike="noStrike" spc="-1">
                <a:solidFill>
                  <a:srgbClr val="000000"/>
                </a:solidFill>
                <a:uFill>
                  <a:solidFill>
                    <a:srgbClr val="FFFFFF"/>
                  </a:solidFill>
                </a:uFill>
                <a:latin typeface="Arial"/>
                <a:ea typeface="宋体"/>
              </a:rPr>
              <a:pPr marL="216000" indent="-204480" algn="r">
                <a:lnSpc>
                  <a:spcPct val="100000"/>
                </a:lnSpc>
              </a:pPr>
              <a:t>72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9F8DE67-7858-4785-8A9C-26CEFCC6B004}" type="slidenum">
              <a:rPr lang="en-US" sz="1200" b="0" strike="noStrike" spc="-1">
                <a:solidFill>
                  <a:srgbClr val="000000"/>
                </a:solidFill>
                <a:uFill>
                  <a:solidFill>
                    <a:srgbClr val="FFFFFF"/>
                  </a:solidFill>
                </a:uFill>
                <a:latin typeface="Arial"/>
                <a:ea typeface="宋体"/>
              </a:rPr>
              <a:pPr marL="216000" indent="-204480" algn="r">
                <a:lnSpc>
                  <a:spcPct val="100000"/>
                </a:lnSpc>
              </a:pPr>
              <a:t>73</a:t>
            </a:fld>
            <a:endParaRPr lang="en-US" sz="1800" b="0" strike="noStrike" spc="-1">
              <a:solidFill>
                <a:srgbClr val="000000"/>
              </a:solidFill>
              <a:uFill>
                <a:solidFill>
                  <a:srgbClr val="FFFFFF"/>
                </a:solidFill>
              </a:uFill>
              <a:latin typeface="Arial"/>
            </a:endParaRPr>
          </a:p>
        </p:txBody>
      </p:sp>
      <p:sp>
        <p:nvSpPr>
          <p:cNvPr id="486"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87"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52C1A6F3-9142-48CD-8CB8-996EEC4B9D8D}" type="slidenum">
              <a:rPr lang="en-US" sz="1200" b="0" strike="noStrike" spc="-1">
                <a:solidFill>
                  <a:srgbClr val="000000"/>
                </a:solidFill>
                <a:uFill>
                  <a:solidFill>
                    <a:srgbClr val="FFFFFF"/>
                  </a:solidFill>
                </a:uFill>
                <a:latin typeface="Arial"/>
                <a:ea typeface="宋体"/>
              </a:rPr>
              <a:pPr marL="216000" indent="-204480" algn="r">
                <a:lnSpc>
                  <a:spcPct val="100000"/>
                </a:lnSpc>
              </a:pPr>
              <a:t>73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5DDA89AF-AAAB-455E-8DE3-3F5A2D7CA870}" type="slidenum">
              <a:rPr lang="en-US" sz="1200" b="0" strike="noStrike" spc="-1">
                <a:solidFill>
                  <a:srgbClr val="000000"/>
                </a:solidFill>
                <a:uFill>
                  <a:solidFill>
                    <a:srgbClr val="FFFFFF"/>
                  </a:solidFill>
                </a:uFill>
                <a:latin typeface="Arial"/>
                <a:ea typeface="宋体"/>
              </a:rPr>
              <a:pPr marL="216000" indent="-204480" algn="r">
                <a:lnSpc>
                  <a:spcPct val="100000"/>
                </a:lnSpc>
              </a:pPr>
              <a:t>74</a:t>
            </a:fld>
            <a:endParaRPr lang="en-US" sz="1800" b="0" strike="noStrike" spc="-1">
              <a:solidFill>
                <a:srgbClr val="000000"/>
              </a:solidFill>
              <a:uFill>
                <a:solidFill>
                  <a:srgbClr val="FFFFFF"/>
                </a:solidFill>
              </a:uFill>
              <a:latin typeface="Arial"/>
            </a:endParaRPr>
          </a:p>
        </p:txBody>
      </p:sp>
      <p:sp>
        <p:nvSpPr>
          <p:cNvPr id="48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762C746-8837-4B6B-96B2-86FBA95FE1B5}" type="slidenum">
              <a:rPr lang="en-US" sz="1200" b="0" strike="noStrike" spc="-1">
                <a:solidFill>
                  <a:srgbClr val="000000"/>
                </a:solidFill>
                <a:uFill>
                  <a:solidFill>
                    <a:srgbClr val="FFFFFF"/>
                  </a:solidFill>
                </a:uFill>
                <a:latin typeface="Arial"/>
                <a:ea typeface="宋体"/>
              </a:rPr>
              <a:pPr marL="216000" indent="-204480" algn="r">
                <a:lnSpc>
                  <a:spcPct val="100000"/>
                </a:lnSpc>
              </a:pPr>
              <a:t>74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24A49B3B-51BB-4381-A23D-DE7D22290E99}" type="slidenum">
              <a:rPr lang="en-US" sz="1200" b="0" strike="noStrike" spc="-1">
                <a:solidFill>
                  <a:srgbClr val="000000"/>
                </a:solidFill>
                <a:uFill>
                  <a:solidFill>
                    <a:srgbClr val="FFFFFF"/>
                  </a:solidFill>
                </a:uFill>
                <a:latin typeface="Arial"/>
                <a:ea typeface="宋体"/>
              </a:rPr>
              <a:pPr marL="216000" indent="-204480" algn="r">
                <a:lnSpc>
                  <a:spcPct val="100000"/>
                </a:lnSpc>
              </a:pPr>
              <a:t>75</a:t>
            </a:fld>
            <a:endParaRPr lang="en-US" sz="1800" b="0" strike="noStrike" spc="-1">
              <a:solidFill>
                <a:srgbClr val="000000"/>
              </a:solidFill>
              <a:uFill>
                <a:solidFill>
                  <a:srgbClr val="FFFFFF"/>
                </a:solidFill>
              </a:uFill>
              <a:latin typeface="Arial"/>
            </a:endParaRPr>
          </a:p>
        </p:txBody>
      </p:sp>
      <p:sp>
        <p:nvSpPr>
          <p:cNvPr id="49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D22DEF6D-2958-4780-9A07-E1B07B147F62}" type="slidenum">
              <a:rPr lang="en-US" sz="1200" b="0" strike="noStrike" spc="-1">
                <a:solidFill>
                  <a:srgbClr val="000000"/>
                </a:solidFill>
                <a:uFill>
                  <a:solidFill>
                    <a:srgbClr val="FFFFFF"/>
                  </a:solidFill>
                </a:uFill>
                <a:latin typeface="Arial"/>
                <a:ea typeface="宋体"/>
              </a:rPr>
              <a:pPr marL="216000" indent="-204480" algn="r">
                <a:lnSpc>
                  <a:spcPct val="100000"/>
                </a:lnSpc>
              </a:pPr>
              <a:t>75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C008239-3382-48D5-AAFE-5EB78D707C9B}" type="slidenum">
              <a:rPr lang="en-US" sz="1200" b="0" strike="noStrike" spc="-1">
                <a:solidFill>
                  <a:srgbClr val="000000"/>
                </a:solidFill>
                <a:uFill>
                  <a:solidFill>
                    <a:srgbClr val="FFFFFF"/>
                  </a:solidFill>
                </a:uFill>
                <a:latin typeface="Arial"/>
                <a:ea typeface="宋体"/>
              </a:rPr>
              <a:pPr marL="216000" indent="-204480" algn="r">
                <a:lnSpc>
                  <a:spcPct val="100000"/>
                </a:lnSpc>
              </a:pPr>
              <a:t>76</a:t>
            </a:fld>
            <a:endParaRPr lang="en-US" sz="1800" b="0" strike="noStrike" spc="-1">
              <a:solidFill>
                <a:srgbClr val="000000"/>
              </a:solidFill>
              <a:uFill>
                <a:solidFill>
                  <a:srgbClr val="FFFFFF"/>
                </a:solidFill>
              </a:uFill>
              <a:latin typeface="Arial"/>
            </a:endParaRPr>
          </a:p>
        </p:txBody>
      </p:sp>
      <p:sp>
        <p:nvSpPr>
          <p:cNvPr id="49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885AA2F0-641E-466B-AE4F-A07F5057E298}" type="slidenum">
              <a:rPr lang="en-US" sz="1200" b="0" strike="noStrike" spc="-1">
                <a:solidFill>
                  <a:srgbClr val="000000"/>
                </a:solidFill>
                <a:uFill>
                  <a:solidFill>
                    <a:srgbClr val="FFFFFF"/>
                  </a:solidFill>
                </a:uFill>
                <a:latin typeface="Arial"/>
                <a:ea typeface="宋体"/>
              </a:rPr>
              <a:pPr marL="216000" indent="-204480" algn="r">
                <a:lnSpc>
                  <a:spcPct val="100000"/>
                </a:lnSpc>
              </a:pPr>
              <a:t>76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2977A1A-531B-46F2-BEE9-B5F40BCC349D}" type="slidenum">
              <a:rPr lang="en-US" sz="1200" b="0" strike="noStrike" spc="-1">
                <a:solidFill>
                  <a:srgbClr val="000000"/>
                </a:solidFill>
                <a:uFill>
                  <a:solidFill>
                    <a:srgbClr val="FFFFFF"/>
                  </a:solidFill>
                </a:uFill>
                <a:latin typeface="Arial"/>
                <a:ea typeface="宋体"/>
              </a:rPr>
              <a:pPr marL="216000" indent="-204480" algn="r">
                <a:lnSpc>
                  <a:spcPct val="100000"/>
                </a:lnSpc>
              </a:pPr>
              <a:t>77</a:t>
            </a:fld>
            <a:endParaRPr lang="en-US" sz="1800" b="0" strike="noStrike" spc="-1">
              <a:solidFill>
                <a:srgbClr val="000000"/>
              </a:solidFill>
              <a:uFill>
                <a:solidFill>
                  <a:srgbClr val="FFFFFF"/>
                </a:solidFill>
              </a:uFill>
              <a:latin typeface="Arial"/>
            </a:endParaRPr>
          </a:p>
        </p:txBody>
      </p:sp>
      <p:sp>
        <p:nvSpPr>
          <p:cNvPr id="49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49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0146A8F6-B101-4B74-8598-8EE6DA574A4B}" type="slidenum">
              <a:rPr lang="en-US" sz="1200" b="0" strike="noStrike" spc="-1">
                <a:solidFill>
                  <a:srgbClr val="000000"/>
                </a:solidFill>
                <a:uFill>
                  <a:solidFill>
                    <a:srgbClr val="FFFFFF"/>
                  </a:solidFill>
                </a:uFill>
                <a:latin typeface="Arial"/>
                <a:ea typeface="宋体"/>
              </a:rPr>
              <a:pPr marL="216000" indent="-204480" algn="r">
                <a:lnSpc>
                  <a:spcPct val="100000"/>
                </a:lnSpc>
              </a:pPr>
              <a:t>77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31050C5-249E-44E1-8CB9-AFEE4E9BFFA4}" type="slidenum">
              <a:rPr lang="en-US" sz="1200" b="0" strike="noStrike" spc="-1">
                <a:solidFill>
                  <a:srgbClr val="000000"/>
                </a:solidFill>
                <a:uFill>
                  <a:solidFill>
                    <a:srgbClr val="FFFFFF"/>
                  </a:solidFill>
                </a:uFill>
                <a:latin typeface="Arial"/>
                <a:ea typeface="宋体"/>
              </a:rPr>
              <a:pPr marL="216000" indent="-204480" algn="r">
                <a:lnSpc>
                  <a:spcPct val="100000"/>
                </a:lnSpc>
              </a:pPr>
              <a:t>83</a:t>
            </a:fld>
            <a:endParaRPr lang="en-US" sz="1800" b="0" strike="noStrike" spc="-1">
              <a:solidFill>
                <a:srgbClr val="000000"/>
              </a:solidFill>
              <a:uFill>
                <a:solidFill>
                  <a:srgbClr val="FFFFFF"/>
                </a:solidFill>
              </a:uFill>
              <a:latin typeface="Arial"/>
            </a:endParaRPr>
          </a:p>
        </p:txBody>
      </p:sp>
      <p:sp>
        <p:nvSpPr>
          <p:cNvPr id="501"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2"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B38FB628-D624-4A98-ACC2-3A18B2438F69}" type="slidenum">
              <a:rPr lang="en-US" sz="1200" b="0" strike="noStrike" spc="-1">
                <a:solidFill>
                  <a:srgbClr val="000000"/>
                </a:solidFill>
                <a:uFill>
                  <a:solidFill>
                    <a:srgbClr val="FFFFFF"/>
                  </a:solidFill>
                </a:uFill>
                <a:latin typeface="Arial"/>
                <a:ea typeface="宋体"/>
              </a:rPr>
              <a:pPr marL="216000" indent="-204480" algn="r">
                <a:lnSpc>
                  <a:spcPct val="100000"/>
                </a:lnSpc>
              </a:pPr>
              <a:t>83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2643A56-5567-4757-B2A1-F2C40C90235A}" type="slidenum">
              <a:rPr lang="en-US" sz="1200" b="0" strike="noStrike" spc="-1">
                <a:solidFill>
                  <a:srgbClr val="000000"/>
                </a:solidFill>
                <a:uFill>
                  <a:solidFill>
                    <a:srgbClr val="FFFFFF"/>
                  </a:solidFill>
                </a:uFill>
                <a:latin typeface="Arial"/>
                <a:ea typeface="宋体"/>
              </a:rPr>
              <a:pPr marL="216000" indent="-204480" algn="r">
                <a:lnSpc>
                  <a:spcPct val="100000"/>
                </a:lnSpc>
              </a:pPr>
              <a:t>84</a:t>
            </a:fld>
            <a:endParaRPr lang="en-US" sz="1800" b="0" strike="noStrike" spc="-1">
              <a:solidFill>
                <a:srgbClr val="000000"/>
              </a:solidFill>
              <a:uFill>
                <a:solidFill>
                  <a:srgbClr val="FFFFFF"/>
                </a:solidFill>
              </a:uFill>
              <a:latin typeface="Arial"/>
            </a:endParaRPr>
          </a:p>
        </p:txBody>
      </p:sp>
      <p:sp>
        <p:nvSpPr>
          <p:cNvPr id="504"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5"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2D63C6AB-4B63-4138-97CB-ACA199FE2FC8}" type="slidenum">
              <a:rPr lang="en-US" sz="1200" b="0" strike="noStrike" spc="-1">
                <a:solidFill>
                  <a:srgbClr val="000000"/>
                </a:solidFill>
                <a:uFill>
                  <a:solidFill>
                    <a:srgbClr val="FFFFFF"/>
                  </a:solidFill>
                </a:uFill>
                <a:latin typeface="Arial"/>
                <a:ea typeface="宋体"/>
              </a:rPr>
              <a:pPr marL="216000" indent="-204480" algn="r">
                <a:lnSpc>
                  <a:spcPct val="100000"/>
                </a:lnSpc>
              </a:pPr>
              <a:t>84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C5658AAD-1C7F-4EF9-8A7E-17480D6FD953}" type="slidenum">
              <a:rPr lang="en-US" sz="1200" b="0" strike="noStrike" spc="-1">
                <a:solidFill>
                  <a:srgbClr val="000000"/>
                </a:solidFill>
                <a:uFill>
                  <a:solidFill>
                    <a:srgbClr val="FFFFFF"/>
                  </a:solidFill>
                </a:uFill>
                <a:latin typeface="Arial"/>
                <a:ea typeface="宋体"/>
              </a:rPr>
              <a:pPr marL="216000" indent="-204480" algn="r">
                <a:lnSpc>
                  <a:spcPct val="100000"/>
                </a:lnSpc>
              </a:pPr>
              <a:t>85</a:t>
            </a:fld>
            <a:endParaRPr lang="en-US" sz="1800" b="0" strike="noStrike" spc="-1">
              <a:solidFill>
                <a:srgbClr val="000000"/>
              </a:solidFill>
              <a:uFill>
                <a:solidFill>
                  <a:srgbClr val="FFFFFF"/>
                </a:solidFill>
              </a:uFill>
              <a:latin typeface="Arial"/>
            </a:endParaRPr>
          </a:p>
        </p:txBody>
      </p:sp>
      <p:sp>
        <p:nvSpPr>
          <p:cNvPr id="507"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508"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00515F9-D98D-41CA-86A0-177466FDBE90}" type="slidenum">
              <a:rPr lang="en-US" sz="1200" b="0" strike="noStrike" spc="-1">
                <a:solidFill>
                  <a:srgbClr val="000000"/>
                </a:solidFill>
                <a:uFill>
                  <a:solidFill>
                    <a:srgbClr val="FFFFFF"/>
                  </a:solidFill>
                </a:uFill>
                <a:latin typeface="Arial"/>
                <a:ea typeface="宋体"/>
              </a:rPr>
              <a:pPr marL="216000" indent="-204480" algn="r">
                <a:lnSpc>
                  <a:spcPct val="100000"/>
                </a:lnSpc>
              </a:pPr>
              <a:t>85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1D054C02-953B-4A4B-88D7-7FDF49AB3AF5}" type="slidenum">
              <a:rPr lang="en-US" sz="1200" b="0" strike="noStrike" spc="-1">
                <a:solidFill>
                  <a:srgbClr val="000000"/>
                </a:solidFill>
                <a:uFill>
                  <a:solidFill>
                    <a:srgbClr val="FFFFFF"/>
                  </a:solidFill>
                </a:uFill>
                <a:latin typeface="Arial"/>
                <a:ea typeface="宋体"/>
              </a:rPr>
              <a:pPr marL="216000" indent="-204480" algn="r">
                <a:lnSpc>
                  <a:spcPct val="100000"/>
                </a:lnSpc>
              </a:pPr>
              <a:t>6</a:t>
            </a:fld>
            <a:endParaRPr lang="en-US" sz="1800" b="0" strike="noStrike" spc="-1">
              <a:solidFill>
                <a:srgbClr val="000000"/>
              </a:solidFill>
              <a:uFill>
                <a:solidFill>
                  <a:srgbClr val="FFFFFF"/>
                </a:solidFill>
              </a:uFill>
              <a:latin typeface="Arial"/>
            </a:endParaRPr>
          </a:p>
        </p:txBody>
      </p:sp>
      <p:sp>
        <p:nvSpPr>
          <p:cNvPr id="349"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0"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7EAC654C-E0F9-4E63-8C5B-B74774DCF3F6}" type="slidenum">
              <a:rPr lang="en-US" sz="1200" b="0" strike="noStrike" spc="-1">
                <a:solidFill>
                  <a:srgbClr val="000000"/>
                </a:solidFill>
                <a:uFill>
                  <a:solidFill>
                    <a:srgbClr val="FFFFFF"/>
                  </a:solidFill>
                </a:uFill>
                <a:latin typeface="Arial"/>
                <a:ea typeface="宋体"/>
              </a:rPr>
              <a:pPr marL="216000" indent="-204480" algn="r">
                <a:lnSpc>
                  <a:spcPct val="100000"/>
                </a:lnSpc>
              </a:pPr>
              <a:t>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FD1678C0-ED06-4CA1-9014-DD81B6D7C78F}" type="slidenum">
              <a:rPr lang="en-US" sz="1200" b="0" strike="noStrike" spc="-1">
                <a:solidFill>
                  <a:srgbClr val="000000"/>
                </a:solidFill>
                <a:uFill>
                  <a:solidFill>
                    <a:srgbClr val="FFFFFF"/>
                  </a:solidFill>
                </a:uFill>
                <a:latin typeface="Arial"/>
                <a:ea typeface="宋体"/>
              </a:rPr>
              <a:pPr marL="216000" indent="-204480" algn="r">
                <a:lnSpc>
                  <a:spcPct val="100000"/>
                </a:lnSpc>
              </a:pPr>
              <a:t>7</a:t>
            </a:fld>
            <a:endParaRPr lang="en-US" sz="1800" b="0" strike="noStrike" spc="-1">
              <a:solidFill>
                <a:srgbClr val="000000"/>
              </a:solidFill>
              <a:uFill>
                <a:solidFill>
                  <a:srgbClr val="FFFFFF"/>
                </a:solidFill>
              </a:uFill>
              <a:latin typeface="Arial"/>
            </a:endParaRPr>
          </a:p>
        </p:txBody>
      </p:sp>
      <p:sp>
        <p:nvSpPr>
          <p:cNvPr id="352"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3"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174EED5-8E1C-49B4-B209-F8D2EBBB0C4E}" type="slidenum">
              <a:rPr lang="en-US" sz="1200" b="0" strike="noStrike" spc="-1">
                <a:solidFill>
                  <a:srgbClr val="000000"/>
                </a:solidFill>
                <a:uFill>
                  <a:solidFill>
                    <a:srgbClr val="FFFFFF"/>
                  </a:solidFill>
                </a:uFill>
                <a:latin typeface="Arial"/>
                <a:ea typeface="宋体"/>
              </a:rPr>
              <a:pPr marL="216000" indent="-204480" algn="r">
                <a:lnSpc>
                  <a:spcPct val="100000"/>
                </a:lnSpc>
              </a:pPr>
              <a:t>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807D40A2-19B9-40FD-BDE2-FEDA60471F7C}" type="slidenum">
              <a:rPr lang="en-US" sz="1200" b="0" strike="noStrike" spc="-1">
                <a:solidFill>
                  <a:srgbClr val="000000"/>
                </a:solidFill>
                <a:uFill>
                  <a:solidFill>
                    <a:srgbClr val="FFFFFF"/>
                  </a:solidFill>
                </a:uFill>
                <a:latin typeface="Arial"/>
                <a:ea typeface="宋体"/>
              </a:rPr>
              <a:pPr marL="216000" indent="-204480" algn="r">
                <a:lnSpc>
                  <a:spcPct val="100000"/>
                </a:lnSpc>
              </a:pPr>
              <a:t>8</a:t>
            </a:fld>
            <a:endParaRPr lang="en-US" sz="1800" b="0" strike="noStrike" spc="-1">
              <a:solidFill>
                <a:srgbClr val="000000"/>
              </a:solidFill>
              <a:uFill>
                <a:solidFill>
                  <a:srgbClr val="FFFFFF"/>
                </a:solidFill>
              </a:uFill>
              <a:latin typeface="Arial"/>
            </a:endParaRPr>
          </a:p>
        </p:txBody>
      </p:sp>
      <p:sp>
        <p:nvSpPr>
          <p:cNvPr id="355"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6"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9D041222-4192-4E59-9556-4ADDE67B7CA7}" type="slidenum">
              <a:rPr lang="en-US" sz="1200" b="0" strike="noStrike" spc="-1">
                <a:solidFill>
                  <a:srgbClr val="000000"/>
                </a:solidFill>
                <a:uFill>
                  <a:solidFill>
                    <a:srgbClr val="FFFFFF"/>
                  </a:solidFill>
                </a:uFill>
                <a:latin typeface="Arial"/>
                <a:ea typeface="宋体"/>
              </a:rPr>
              <a:pPr marL="216000" indent="-204480" algn="r">
                <a:lnSpc>
                  <a:spcPct val="100000"/>
                </a:lnSpc>
              </a:pPr>
              <a:t>8</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CustomShape 1"/>
          <p:cNvSpPr/>
          <p:nvPr/>
        </p:nvSpPr>
        <p:spPr>
          <a:xfrm>
            <a:off x="3884760" y="8685360"/>
            <a:ext cx="2963520" cy="450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04480" algn="r">
              <a:lnSpc>
                <a:spcPct val="100000"/>
              </a:lnSpc>
            </a:pPr>
            <a:fld id="{D9761004-5D1A-4EDF-96DE-BBB7F379D45C}" type="slidenum">
              <a:rPr lang="en-US" sz="1200" b="0" strike="noStrike" spc="-1">
                <a:solidFill>
                  <a:srgbClr val="000000"/>
                </a:solidFill>
                <a:uFill>
                  <a:solidFill>
                    <a:srgbClr val="FFFFFF"/>
                  </a:solidFill>
                </a:uFill>
                <a:latin typeface="Arial"/>
                <a:ea typeface="宋体"/>
              </a:rPr>
              <a:pPr marL="216000" indent="-204480" algn="r">
                <a:lnSpc>
                  <a:spcPct val="100000"/>
                </a:lnSpc>
              </a:pPr>
              <a:t>9</a:t>
            </a:fld>
            <a:endParaRPr lang="en-US" sz="1800" b="0" strike="noStrike" spc="-1">
              <a:solidFill>
                <a:srgbClr val="000000"/>
              </a:solidFill>
              <a:uFill>
                <a:solidFill>
                  <a:srgbClr val="FFFFFF"/>
                </a:solidFill>
              </a:uFill>
              <a:latin typeface="Arial"/>
            </a:endParaRPr>
          </a:p>
        </p:txBody>
      </p:sp>
      <p:sp>
        <p:nvSpPr>
          <p:cNvPr id="358" name="CustomShape 2"/>
          <p:cNvSpPr/>
          <p:nvPr/>
        </p:nvSpPr>
        <p:spPr>
          <a:xfrm>
            <a:off x="685800" y="4400640"/>
            <a:ext cx="5486040" cy="3600000"/>
          </a:xfrm>
          <a:prstGeom prst="rect">
            <a:avLst/>
          </a:prstGeom>
          <a:noFill/>
          <a:ln w="9360">
            <a:noFill/>
          </a:ln>
        </p:spPr>
        <p:style>
          <a:lnRef idx="0">
            <a:scrgbClr r="0" g="0" b="0"/>
          </a:lnRef>
          <a:fillRef idx="0">
            <a:scrgbClr r="0" g="0" b="0"/>
          </a:fillRef>
          <a:effectRef idx="0">
            <a:scrgbClr r="0" g="0" b="0"/>
          </a:effectRef>
          <a:fontRef idx="minor"/>
        </p:style>
      </p:sp>
      <p:sp>
        <p:nvSpPr>
          <p:cNvPr id="359" name="TextShape 3"/>
          <p:cNvSpPr txBox="1"/>
          <p:nvPr/>
        </p:nvSpPr>
        <p:spPr>
          <a:xfrm>
            <a:off x="3884760" y="8685360"/>
            <a:ext cx="2958840" cy="445680"/>
          </a:xfrm>
          <a:prstGeom prst="rect">
            <a:avLst/>
          </a:prstGeom>
          <a:noFill/>
          <a:ln w="9360">
            <a:noFill/>
          </a:ln>
        </p:spPr>
        <p:txBody>
          <a:bodyPr lIns="90000" tIns="46800" rIns="90000" bIns="46800" anchor="b"/>
          <a:lstStyle/>
          <a:p>
            <a:pPr marL="216000" indent="-204480" algn="r">
              <a:lnSpc>
                <a:spcPct val="100000"/>
              </a:lnSpc>
            </a:pPr>
            <a:fld id="{CC13F2A3-9459-47DF-B1CC-CDCC3A3390CA}" type="slidenum">
              <a:rPr lang="en-US" sz="1200" b="0" strike="noStrike" spc="-1">
                <a:solidFill>
                  <a:srgbClr val="000000"/>
                </a:solidFill>
                <a:uFill>
                  <a:solidFill>
                    <a:srgbClr val="FFFFFF"/>
                  </a:solidFill>
                </a:uFill>
                <a:latin typeface="Arial"/>
                <a:ea typeface="宋体"/>
              </a:rPr>
              <a:pPr marL="216000" indent="-204480" algn="r">
                <a:lnSpc>
                  <a:spcPct val="100000"/>
                </a:lnSpc>
              </a:pPr>
              <a:t>9</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9"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80" name="PlaceHolder 5"/>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82"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83" name="PlaceHolder 3"/>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pic>
        <p:nvPicPr>
          <p:cNvPr id="84" name="图片 83"/>
          <p:cNvPicPr/>
          <p:nvPr/>
        </p:nvPicPr>
        <p:blipFill>
          <a:blip r:embed="rId2" cstate="print"/>
          <a:stretch/>
        </p:blipFill>
        <p:spPr>
          <a:xfrm>
            <a:off x="2079000" y="1604520"/>
            <a:ext cx="4984920" cy="3977280"/>
          </a:xfrm>
          <a:prstGeom prst="rect">
            <a:avLst/>
          </a:prstGeom>
          <a:ln>
            <a:noFill/>
          </a:ln>
        </p:spPr>
      </p:pic>
      <p:pic>
        <p:nvPicPr>
          <p:cNvPr id="85" name="图片 8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4"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2" name="PlaceHolder 3"/>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3" name="PlaceHolder 4"/>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5"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07"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1" name="PlaceHolder 4"/>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13" name="PlaceHolder 2"/>
          <p:cNvSpPr>
            <a:spLocks noGrp="1"/>
          </p:cNvSpPr>
          <p:nvPr>
            <p:ph type="body"/>
          </p:nvPr>
        </p:nvSpPr>
        <p:spPr>
          <a:xfrm>
            <a:off x="457200" y="160452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4" name="PlaceHolder 3"/>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16"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7"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8"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19" name="PlaceHolder 5"/>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121"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122" name="PlaceHolder 3"/>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pic>
        <p:nvPicPr>
          <p:cNvPr id="123" name="图片 122"/>
          <p:cNvPicPr/>
          <p:nvPr/>
        </p:nvPicPr>
        <p:blipFill>
          <a:blip r:embed="rId2" cstate="print"/>
          <a:stretch/>
        </p:blipFill>
        <p:spPr>
          <a:xfrm>
            <a:off x="2079000" y="1604520"/>
            <a:ext cx="4984920" cy="3977280"/>
          </a:xfrm>
          <a:prstGeom prst="rect">
            <a:avLst/>
          </a:prstGeom>
          <a:ln>
            <a:noFill/>
          </a:ln>
        </p:spPr>
      </p:pic>
      <p:pic>
        <p:nvPicPr>
          <p:cNvPr id="124" name="图片 123"/>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3" name="PlaceHolder 3"/>
          <p:cNvSpPr>
            <a:spLocks noGrp="1"/>
          </p:cNvSpPr>
          <p:nvPr>
            <p:ph type="body"/>
          </p:nvPr>
        </p:nvSpPr>
        <p:spPr>
          <a:xfrm>
            <a:off x="45720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4" name="PlaceHolder 4"/>
          <p:cNvSpPr>
            <a:spLocks noGrp="1"/>
          </p:cNvSpPr>
          <p:nvPr>
            <p:ph type="body"/>
          </p:nvPr>
        </p:nvSpPr>
        <p:spPr>
          <a:xfrm>
            <a:off x="467424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endParaRPr lang="en-GB" sz="4400" b="0" strike="noStrike" spc="-1">
              <a:solidFill>
                <a:srgbClr val="FFFFFF"/>
              </a:solidFill>
              <a:uFill>
                <a:solidFill>
                  <a:srgbClr val="FFFFFF"/>
                </a:solidFill>
              </a:uFill>
              <a:latin typeface="微软雅黑"/>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lstStyle/>
          <a:p>
            <a:endParaRPr lang="en-GB" sz="2800" b="0" strike="noStrike" spc="-1">
              <a:solidFill>
                <a:srgbClr val="000000"/>
              </a:solidFill>
              <a:uFill>
                <a:solidFill>
                  <a:srgbClr val="FFFFFF"/>
                </a:solidFill>
              </a:uFill>
              <a:latin typeface="微软雅黑"/>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CustomShape 1"/>
          <p:cNvSpPr/>
          <p:nvPr/>
        </p:nvSpPr>
        <p:spPr>
          <a:xfrm>
            <a:off x="-12600" y="-6480"/>
            <a:ext cx="9156240" cy="6881400"/>
          </a:xfrm>
          <a:prstGeom prst="rect">
            <a:avLst/>
          </a:prstGeom>
          <a:solidFill>
            <a:srgbClr val="7CC144"/>
          </a:solidFill>
          <a:ln w="9360">
            <a:noFill/>
          </a:ln>
        </p:spPr>
        <p:style>
          <a:lnRef idx="0">
            <a:scrgbClr r="0" g="0" b="0"/>
          </a:lnRef>
          <a:fillRef idx="0">
            <a:scrgbClr r="0" g="0" b="0"/>
          </a:fillRef>
          <a:effectRef idx="0">
            <a:scrgbClr r="0" g="0" b="0"/>
          </a:effectRef>
          <a:fontRef idx="minor"/>
        </p:style>
      </p:sp>
      <p:pic>
        <p:nvPicPr>
          <p:cNvPr id="53" name="图片 2049"/>
          <p:cNvPicPr/>
          <p:nvPr/>
        </p:nvPicPr>
        <p:blipFill>
          <a:blip r:embed="rId14" cstate="print"/>
          <a:stretch/>
        </p:blipFill>
        <p:spPr>
          <a:xfrm>
            <a:off x="3162240" y="-6480"/>
            <a:ext cx="5994000" cy="4936680"/>
          </a:xfrm>
          <a:prstGeom prst="rect">
            <a:avLst/>
          </a:prstGeom>
          <a:ln w="9360">
            <a:noFill/>
          </a:ln>
        </p:spPr>
      </p:pic>
      <p:sp>
        <p:nvSpPr>
          <p:cNvPr id="2" name="CustomShape 2"/>
          <p:cNvSpPr/>
          <p:nvPr/>
        </p:nvSpPr>
        <p:spPr>
          <a:xfrm flipH="1">
            <a:off x="4044240" y="3127320"/>
            <a:ext cx="5092200" cy="3747600"/>
          </a:xfrm>
          <a:prstGeom prst="rtTriangle">
            <a:avLst/>
          </a:prstGeom>
          <a:solidFill>
            <a:srgbClr val="92D050"/>
          </a:solidFill>
          <a:ln w="9360">
            <a:noFill/>
          </a:ln>
        </p:spPr>
        <p:style>
          <a:lnRef idx="0">
            <a:scrgbClr r="0" g="0" b="0"/>
          </a:lnRef>
          <a:fillRef idx="0">
            <a:scrgbClr r="0" g="0" b="0"/>
          </a:fillRef>
          <a:effectRef idx="0">
            <a:scrgbClr r="0" g="0" b="0"/>
          </a:effectRef>
          <a:fontRef idx="minor"/>
        </p:style>
      </p:sp>
      <p:sp>
        <p:nvSpPr>
          <p:cNvPr id="3" name="CustomShape 3"/>
          <p:cNvSpPr/>
          <p:nvPr/>
        </p:nvSpPr>
        <p:spPr>
          <a:xfrm rot="19980000">
            <a:off x="5306760" y="5221080"/>
            <a:ext cx="1053720" cy="964800"/>
          </a:xfrm>
          <a:custGeom>
            <a:avLst/>
            <a:gdLst/>
            <a:ahLst/>
            <a:cxnLst/>
            <a:rect l="l" t="t" r="r" b="b"/>
            <a:pathLst>
              <a:path w="375" h="343">
                <a:moveTo>
                  <a:pt x="375" y="268"/>
                </a:moveTo>
                <a:cubicBezTo>
                  <a:pt x="375" y="310"/>
                  <a:pt x="345" y="343"/>
                  <a:pt x="307" y="343"/>
                </a:cubicBezTo>
                <a:cubicBezTo>
                  <a:pt x="69" y="343"/>
                  <a:pt x="69" y="343"/>
                  <a:pt x="69" y="343"/>
                </a:cubicBezTo>
                <a:cubicBezTo>
                  <a:pt x="31" y="343"/>
                  <a:pt x="0" y="310"/>
                  <a:pt x="0" y="268"/>
                </a:cubicBezTo>
                <a:cubicBezTo>
                  <a:pt x="0" y="75"/>
                  <a:pt x="0" y="75"/>
                  <a:pt x="0" y="75"/>
                </a:cubicBezTo>
                <a:cubicBezTo>
                  <a:pt x="0" y="33"/>
                  <a:pt x="31" y="0"/>
                  <a:pt x="69" y="0"/>
                </a:cubicBezTo>
                <a:cubicBezTo>
                  <a:pt x="307" y="0"/>
                  <a:pt x="307" y="0"/>
                  <a:pt x="307" y="0"/>
                </a:cubicBezTo>
                <a:cubicBezTo>
                  <a:pt x="345" y="0"/>
                  <a:pt x="375" y="33"/>
                  <a:pt x="375" y="75"/>
                </a:cubicBezTo>
                <a:lnTo>
                  <a:pt x="375" y="268"/>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4" name="CustomShape 4"/>
          <p:cNvSpPr/>
          <p:nvPr/>
        </p:nvSpPr>
        <p:spPr>
          <a:xfrm rot="19980000">
            <a:off x="4827240" y="2773440"/>
            <a:ext cx="3725640" cy="2738160"/>
          </a:xfrm>
          <a:custGeom>
            <a:avLst/>
            <a:gdLst/>
            <a:ahLst/>
            <a:cxnLst/>
            <a:rect l="l" t="t" r="r" b="b"/>
            <a:pathLst>
              <a:path w="1326" h="974">
                <a:moveTo>
                  <a:pt x="1266" y="0"/>
                </a:moveTo>
                <a:cubicBezTo>
                  <a:pt x="60" y="0"/>
                  <a:pt x="60" y="0"/>
                  <a:pt x="60" y="0"/>
                </a:cubicBezTo>
                <a:cubicBezTo>
                  <a:pt x="27" y="0"/>
                  <a:pt x="0" y="28"/>
                  <a:pt x="0" y="62"/>
                </a:cubicBezTo>
                <a:cubicBezTo>
                  <a:pt x="0" y="912"/>
                  <a:pt x="0" y="912"/>
                  <a:pt x="0" y="912"/>
                </a:cubicBezTo>
                <a:cubicBezTo>
                  <a:pt x="0" y="946"/>
                  <a:pt x="27" y="974"/>
                  <a:pt x="60" y="974"/>
                </a:cubicBezTo>
                <a:cubicBezTo>
                  <a:pt x="1266" y="974"/>
                  <a:pt x="1266" y="974"/>
                  <a:pt x="1266" y="974"/>
                </a:cubicBezTo>
                <a:cubicBezTo>
                  <a:pt x="1300" y="974"/>
                  <a:pt x="1326" y="946"/>
                  <a:pt x="1326" y="912"/>
                </a:cubicBezTo>
                <a:cubicBezTo>
                  <a:pt x="1326" y="62"/>
                  <a:pt x="1326" y="62"/>
                  <a:pt x="1326" y="62"/>
                </a:cubicBezTo>
                <a:cubicBezTo>
                  <a:pt x="1326" y="28"/>
                  <a:pt x="1300" y="0"/>
                  <a:pt x="1266" y="0"/>
                </a:cubicBezTo>
                <a:close/>
              </a:path>
            </a:pathLst>
          </a:custGeom>
          <a:solidFill>
            <a:srgbClr val="43576F"/>
          </a:solidFill>
          <a:ln w="9360">
            <a:noFill/>
          </a:ln>
        </p:spPr>
        <p:style>
          <a:lnRef idx="0">
            <a:scrgbClr r="0" g="0" b="0"/>
          </a:lnRef>
          <a:fillRef idx="0">
            <a:scrgbClr r="0" g="0" b="0"/>
          </a:fillRef>
          <a:effectRef idx="0">
            <a:scrgbClr r="0" g="0" b="0"/>
          </a:effectRef>
          <a:fontRef idx="minor"/>
        </p:style>
      </p:sp>
      <p:sp>
        <p:nvSpPr>
          <p:cNvPr id="5" name="CustomShape 5"/>
          <p:cNvSpPr/>
          <p:nvPr/>
        </p:nvSpPr>
        <p:spPr>
          <a:xfrm rot="19980000">
            <a:off x="5238720" y="4962240"/>
            <a:ext cx="75960" cy="7596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6" name="CustomShape 6"/>
          <p:cNvSpPr/>
          <p:nvPr/>
        </p:nvSpPr>
        <p:spPr>
          <a:xfrm rot="19980000">
            <a:off x="5117760" y="4741560"/>
            <a:ext cx="75960" cy="8064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7" name="CustomShape 7"/>
          <p:cNvSpPr/>
          <p:nvPr/>
        </p:nvSpPr>
        <p:spPr>
          <a:xfrm rot="19980000">
            <a:off x="5260680" y="2922480"/>
            <a:ext cx="3066840" cy="2322000"/>
          </a:xfrm>
          <a:prstGeom prst="rect">
            <a:avLst/>
          </a:prstGeom>
          <a:solidFill>
            <a:srgbClr val="F2F2F2"/>
          </a:solidFill>
          <a:ln w="9360">
            <a:noFill/>
          </a:ln>
        </p:spPr>
        <p:style>
          <a:lnRef idx="0">
            <a:scrgbClr r="0" g="0" b="0"/>
          </a:lnRef>
          <a:fillRef idx="0">
            <a:scrgbClr r="0" g="0" b="0"/>
          </a:fillRef>
          <a:effectRef idx="0">
            <a:scrgbClr r="0" g="0" b="0"/>
          </a:effectRef>
          <a:fontRef idx="minor"/>
        </p:style>
      </p:sp>
      <p:sp>
        <p:nvSpPr>
          <p:cNvPr id="8" name="CustomShape 8"/>
          <p:cNvSpPr/>
          <p:nvPr/>
        </p:nvSpPr>
        <p:spPr>
          <a:xfrm rot="19980000">
            <a:off x="5260680" y="2922480"/>
            <a:ext cx="3066840" cy="2322000"/>
          </a:xfrm>
          <a:custGeom>
            <a:avLst/>
            <a:gdLst/>
            <a:ahLst/>
            <a:cxnLst/>
            <a:rect l="l" t="t" r="r" b="b"/>
            <a:pathLst>
              <a:path w="1803" h="1366">
                <a:moveTo>
                  <a:pt x="1803" y="0"/>
                </a:moveTo>
                <a:lnTo>
                  <a:pt x="1803" y="1366"/>
                </a:lnTo>
                <a:lnTo>
                  <a:pt x="0" y="1366"/>
                </a:lnTo>
                <a:lnTo>
                  <a:pt x="1803" y="0"/>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9" name="CustomShape 9"/>
          <p:cNvSpPr/>
          <p:nvPr/>
        </p:nvSpPr>
        <p:spPr>
          <a:xfrm rot="19980000">
            <a:off x="5756040" y="6038640"/>
            <a:ext cx="709200" cy="661680"/>
          </a:xfrm>
          <a:prstGeom prst="rect">
            <a:avLst/>
          </a:prstGeom>
          <a:solidFill>
            <a:srgbClr val="EBCFA6"/>
          </a:solidFill>
          <a:ln w="9360">
            <a:noFill/>
          </a:ln>
        </p:spPr>
        <p:style>
          <a:lnRef idx="0">
            <a:scrgbClr r="0" g="0" b="0"/>
          </a:lnRef>
          <a:fillRef idx="0">
            <a:scrgbClr r="0" g="0" b="0"/>
          </a:fillRef>
          <a:effectRef idx="0">
            <a:scrgbClr r="0" g="0" b="0"/>
          </a:effectRef>
          <a:fontRef idx="minor"/>
        </p:style>
      </p:sp>
      <p:sp>
        <p:nvSpPr>
          <p:cNvPr id="10" name="CustomShape 10"/>
          <p:cNvSpPr/>
          <p:nvPr/>
        </p:nvSpPr>
        <p:spPr>
          <a:xfrm rot="19980000">
            <a:off x="5219280" y="5370480"/>
            <a:ext cx="460080" cy="996480"/>
          </a:xfrm>
          <a:custGeom>
            <a:avLst/>
            <a:gdLst/>
            <a:ahLst/>
            <a:cxnLst/>
            <a:rect l="l" t="t" r="r" b="b"/>
            <a:pathLst>
              <a:path w="163" h="355">
                <a:moveTo>
                  <a:pt x="62" y="0"/>
                </a:moveTo>
                <a:cubicBezTo>
                  <a:pt x="28" y="0"/>
                  <a:pt x="0" y="28"/>
                  <a:pt x="1" y="64"/>
                </a:cubicBezTo>
                <a:cubicBezTo>
                  <a:pt x="9" y="290"/>
                  <a:pt x="9" y="290"/>
                  <a:pt x="9" y="290"/>
                </a:cubicBezTo>
                <a:cubicBezTo>
                  <a:pt x="10" y="325"/>
                  <a:pt x="39" y="355"/>
                  <a:pt x="74" y="355"/>
                </a:cubicBezTo>
                <a:cubicBezTo>
                  <a:pt x="101" y="355"/>
                  <a:pt x="101" y="355"/>
                  <a:pt x="101" y="355"/>
                </a:cubicBezTo>
                <a:cubicBezTo>
                  <a:pt x="136" y="355"/>
                  <a:pt x="163" y="327"/>
                  <a:pt x="162" y="291"/>
                </a:cubicBezTo>
                <a:cubicBezTo>
                  <a:pt x="154" y="65"/>
                  <a:pt x="154" y="65"/>
                  <a:pt x="154" y="65"/>
                </a:cubicBezTo>
                <a:cubicBezTo>
                  <a:pt x="153" y="30"/>
                  <a:pt x="124" y="1"/>
                  <a:pt x="89" y="0"/>
                </a:cubicBezTo>
                <a:lnTo>
                  <a:pt x="62" y="0"/>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11" name="CustomShape 11"/>
          <p:cNvSpPr/>
          <p:nvPr/>
        </p:nvSpPr>
        <p:spPr>
          <a:xfrm rot="19980000">
            <a:off x="5655960" y="6208560"/>
            <a:ext cx="882360" cy="272520"/>
          </a:xfrm>
          <a:prstGeom prst="rect">
            <a:avLst/>
          </a:prstGeom>
          <a:solidFill>
            <a:srgbClr val="FEFADF"/>
          </a:solidFill>
          <a:ln w="9360">
            <a:noFill/>
          </a:ln>
        </p:spPr>
        <p:style>
          <a:lnRef idx="0">
            <a:scrgbClr r="0" g="0" b="0"/>
          </a:lnRef>
          <a:fillRef idx="0">
            <a:scrgbClr r="0" g="0" b="0"/>
          </a:fillRef>
          <a:effectRef idx="0">
            <a:scrgbClr r="0" g="0" b="0"/>
          </a:effectRef>
          <a:fontRef idx="minor"/>
        </p:style>
      </p:sp>
      <p:sp>
        <p:nvSpPr>
          <p:cNvPr id="12" name="CustomShape 12"/>
          <p:cNvSpPr/>
          <p:nvPr/>
        </p:nvSpPr>
        <p:spPr>
          <a:xfrm rot="19980000">
            <a:off x="6071760" y="6114960"/>
            <a:ext cx="455400" cy="272520"/>
          </a:xfrm>
          <a:prstGeom prst="rect">
            <a:avLst/>
          </a:prstGeom>
          <a:solidFill>
            <a:srgbClr val="BFBCA7"/>
          </a:solidFill>
          <a:ln w="9360">
            <a:noFill/>
          </a:ln>
        </p:spPr>
        <p:style>
          <a:lnRef idx="0">
            <a:scrgbClr r="0" g="0" b="0"/>
          </a:lnRef>
          <a:fillRef idx="0">
            <a:scrgbClr r="0" g="0" b="0"/>
          </a:fillRef>
          <a:effectRef idx="0">
            <a:scrgbClr r="0" g="0" b="0"/>
          </a:effectRef>
          <a:fontRef idx="minor"/>
        </p:style>
      </p:sp>
      <p:sp>
        <p:nvSpPr>
          <p:cNvPr id="13" name="CustomShape 13"/>
          <p:cNvSpPr/>
          <p:nvPr/>
        </p:nvSpPr>
        <p:spPr>
          <a:xfrm rot="19980000">
            <a:off x="5767200" y="6431040"/>
            <a:ext cx="1076040" cy="663120"/>
          </a:xfrm>
          <a:custGeom>
            <a:avLst/>
            <a:gdLst/>
            <a:ahLst/>
            <a:cxnLst/>
            <a:rect l="l" t="t" r="r" b="b"/>
            <a:pathLst>
              <a:path w="1316548" h="811143">
                <a:moveTo>
                  <a:pt x="1316548" y="0"/>
                </a:moveTo>
                <a:lnTo>
                  <a:pt x="1316548" y="811143"/>
                </a:lnTo>
                <a:lnTo>
                  <a:pt x="1168005" y="811143"/>
                </a:lnTo>
                <a:lnTo>
                  <a:pt x="0" y="231685"/>
                </a:lnTo>
                <a:lnTo>
                  <a:pt x="0" y="0"/>
                </a:lnTo>
                <a:lnTo>
                  <a:pt x="1316548" y="0"/>
                </a:lnTo>
                <a:close/>
              </a:path>
            </a:pathLst>
          </a:custGeom>
          <a:solidFill>
            <a:srgbClr val="473F37"/>
          </a:solidFill>
          <a:ln w="9360">
            <a:noFill/>
          </a:ln>
        </p:spPr>
        <p:style>
          <a:lnRef idx="0">
            <a:scrgbClr r="0" g="0" b="0"/>
          </a:lnRef>
          <a:fillRef idx="0">
            <a:scrgbClr r="0" g="0" b="0"/>
          </a:fillRef>
          <a:effectRef idx="0">
            <a:scrgbClr r="0" g="0" b="0"/>
          </a:effectRef>
          <a:fontRef idx="minor"/>
        </p:style>
      </p:sp>
      <p:sp>
        <p:nvSpPr>
          <p:cNvPr id="14" name="CustomShape 14"/>
          <p:cNvSpPr/>
          <p:nvPr/>
        </p:nvSpPr>
        <p:spPr>
          <a:xfrm rot="19980000">
            <a:off x="6261120" y="6305400"/>
            <a:ext cx="555120" cy="663120"/>
          </a:xfrm>
          <a:custGeom>
            <a:avLst/>
            <a:gdLst/>
            <a:ahLst/>
            <a:cxnLst/>
            <a:rect l="l" t="t" r="r" b="b"/>
            <a:pathLst>
              <a:path w="678033" h="811143">
                <a:moveTo>
                  <a:pt x="678032" y="0"/>
                </a:moveTo>
                <a:lnTo>
                  <a:pt x="678033" y="811143"/>
                </a:lnTo>
                <a:lnTo>
                  <a:pt x="529491" y="811143"/>
                </a:lnTo>
                <a:lnTo>
                  <a:pt x="0" y="548458"/>
                </a:lnTo>
                <a:lnTo>
                  <a:pt x="0" y="0"/>
                </a:lnTo>
                <a:lnTo>
                  <a:pt x="678032" y="0"/>
                </a:lnTo>
                <a:close/>
              </a:path>
            </a:pathLst>
          </a:custGeom>
          <a:solidFill>
            <a:srgbClr val="352F29"/>
          </a:solidFill>
          <a:ln w="9360">
            <a:noFill/>
          </a:ln>
        </p:spPr>
        <p:style>
          <a:lnRef idx="0">
            <a:scrgbClr r="0" g="0" b="0"/>
          </a:lnRef>
          <a:fillRef idx="0">
            <a:scrgbClr r="0" g="0" b="0"/>
          </a:fillRef>
          <a:effectRef idx="0">
            <a:scrgbClr r="0" g="0" b="0"/>
          </a:effectRef>
          <a:fontRef idx="minor"/>
        </p:style>
      </p:sp>
      <p:sp>
        <p:nvSpPr>
          <p:cNvPr id="15" name="CustomShape 15"/>
          <p:cNvSpPr/>
          <p:nvPr/>
        </p:nvSpPr>
        <p:spPr>
          <a:xfrm rot="19980000">
            <a:off x="6319800" y="6130800"/>
            <a:ext cx="163080" cy="158400"/>
          </a:xfrm>
          <a:prstGeom prst="ellipse">
            <a:avLst/>
          </a:prstGeom>
          <a:solidFill>
            <a:srgbClr val="F9E59E"/>
          </a:solidFill>
          <a:ln w="9360">
            <a:noFill/>
          </a:ln>
        </p:spPr>
        <p:style>
          <a:lnRef idx="0">
            <a:scrgbClr r="0" g="0" b="0"/>
          </a:lnRef>
          <a:fillRef idx="0">
            <a:scrgbClr r="0" g="0" b="0"/>
          </a:fillRef>
          <a:effectRef idx="0">
            <a:scrgbClr r="0" g="0" b="0"/>
          </a:effectRef>
          <a:fontRef idx="minor"/>
        </p:style>
      </p:sp>
      <p:sp>
        <p:nvSpPr>
          <p:cNvPr id="16" name="CustomShape 16"/>
          <p:cNvSpPr/>
          <p:nvPr/>
        </p:nvSpPr>
        <p:spPr>
          <a:xfrm rot="19980000">
            <a:off x="5455800" y="5387760"/>
            <a:ext cx="74160" cy="7596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17" name="CustomShape 17"/>
          <p:cNvSpPr/>
          <p:nvPr/>
        </p:nvSpPr>
        <p:spPr>
          <a:xfrm rot="19980000">
            <a:off x="5335200" y="5168880"/>
            <a:ext cx="74160" cy="77400"/>
          </a:xfrm>
          <a:prstGeom prst="ellipse">
            <a:avLst/>
          </a:prstGeom>
          <a:solidFill>
            <a:srgbClr val="F0EEE1"/>
          </a:solidFill>
          <a:ln w="9360">
            <a:noFill/>
          </a:ln>
        </p:spPr>
        <p:style>
          <a:lnRef idx="0">
            <a:scrgbClr r="0" g="0" b="0"/>
          </a:lnRef>
          <a:fillRef idx="0">
            <a:scrgbClr r="0" g="0" b="0"/>
          </a:fillRef>
          <a:effectRef idx="0">
            <a:scrgbClr r="0" g="0" b="0"/>
          </a:effectRef>
          <a:fontRef idx="minor"/>
        </p:style>
      </p:sp>
      <p:sp>
        <p:nvSpPr>
          <p:cNvPr id="18" name="CustomShape 18"/>
          <p:cNvSpPr/>
          <p:nvPr/>
        </p:nvSpPr>
        <p:spPr>
          <a:xfrm rot="19980000">
            <a:off x="5033880" y="5297400"/>
            <a:ext cx="632880" cy="379080"/>
          </a:xfrm>
          <a:custGeom>
            <a:avLst/>
            <a:gdLst/>
            <a:ahLst/>
            <a:cxnLst/>
            <a:rect l="l" t="t" r="r" b="b"/>
            <a:pathLst>
              <a:path w="226" h="135">
                <a:moveTo>
                  <a:pt x="8" y="100"/>
                </a:moveTo>
                <a:cubicBezTo>
                  <a:pt x="13" y="122"/>
                  <a:pt x="34" y="135"/>
                  <a:pt x="56" y="130"/>
                </a:cubicBezTo>
                <a:cubicBezTo>
                  <a:pt x="191" y="99"/>
                  <a:pt x="191" y="99"/>
                  <a:pt x="191" y="99"/>
                </a:cubicBezTo>
                <a:cubicBezTo>
                  <a:pt x="212" y="94"/>
                  <a:pt x="226" y="73"/>
                  <a:pt x="221" y="51"/>
                </a:cubicBezTo>
                <a:cubicBezTo>
                  <a:pt x="217" y="35"/>
                  <a:pt x="217" y="35"/>
                  <a:pt x="217" y="35"/>
                </a:cubicBezTo>
                <a:cubicBezTo>
                  <a:pt x="212" y="14"/>
                  <a:pt x="191" y="0"/>
                  <a:pt x="169" y="5"/>
                </a:cubicBezTo>
                <a:cubicBezTo>
                  <a:pt x="34" y="36"/>
                  <a:pt x="34" y="36"/>
                  <a:pt x="34" y="36"/>
                </a:cubicBezTo>
                <a:cubicBezTo>
                  <a:pt x="13" y="41"/>
                  <a:pt x="0" y="63"/>
                  <a:pt x="4" y="84"/>
                </a:cubicBezTo>
                <a:lnTo>
                  <a:pt x="8" y="100"/>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19" name="CustomShape 19"/>
          <p:cNvSpPr/>
          <p:nvPr/>
        </p:nvSpPr>
        <p:spPr>
          <a:xfrm rot="19980000">
            <a:off x="5344560" y="5257800"/>
            <a:ext cx="231480" cy="236160"/>
          </a:xfrm>
          <a:custGeom>
            <a:avLst/>
            <a:gdLst/>
            <a:ahLst/>
            <a:cxnLst/>
            <a:rect l="l" t="t" r="r" b="b"/>
            <a:pathLst>
              <a:path w="83" h="84">
                <a:moveTo>
                  <a:pt x="7" y="57"/>
                </a:moveTo>
                <a:cubicBezTo>
                  <a:pt x="11" y="73"/>
                  <a:pt x="27" y="84"/>
                  <a:pt x="44" y="80"/>
                </a:cubicBezTo>
                <a:cubicBezTo>
                  <a:pt x="55" y="77"/>
                  <a:pt x="55" y="77"/>
                  <a:pt x="55" y="77"/>
                </a:cubicBezTo>
                <a:cubicBezTo>
                  <a:pt x="72" y="73"/>
                  <a:pt x="83" y="57"/>
                  <a:pt x="79" y="40"/>
                </a:cubicBezTo>
                <a:cubicBezTo>
                  <a:pt x="76" y="27"/>
                  <a:pt x="76" y="27"/>
                  <a:pt x="76" y="27"/>
                </a:cubicBezTo>
                <a:cubicBezTo>
                  <a:pt x="72" y="11"/>
                  <a:pt x="55" y="0"/>
                  <a:pt x="39" y="4"/>
                </a:cubicBezTo>
                <a:cubicBezTo>
                  <a:pt x="27" y="7"/>
                  <a:pt x="27" y="7"/>
                  <a:pt x="27" y="7"/>
                </a:cubicBezTo>
                <a:cubicBezTo>
                  <a:pt x="10" y="11"/>
                  <a:pt x="0" y="27"/>
                  <a:pt x="4" y="44"/>
                </a:cubicBezTo>
                <a:lnTo>
                  <a:pt x="7" y="57"/>
                </a:lnTo>
                <a:close/>
              </a:path>
            </a:pathLst>
          </a:custGeom>
          <a:solidFill>
            <a:srgbClr val="F0EEE1"/>
          </a:solidFill>
          <a:ln w="9360">
            <a:noFill/>
          </a:ln>
        </p:spPr>
        <p:style>
          <a:lnRef idx="0">
            <a:scrgbClr r="0" g="0" b="0"/>
          </a:lnRef>
          <a:fillRef idx="0">
            <a:scrgbClr r="0" g="0" b="0"/>
          </a:fillRef>
          <a:effectRef idx="0">
            <a:scrgbClr r="0" g="0" b="0"/>
          </a:effectRef>
          <a:fontRef idx="minor"/>
        </p:style>
      </p:sp>
      <p:pic>
        <p:nvPicPr>
          <p:cNvPr id="20" name="图片 2068"/>
          <p:cNvPicPr/>
          <p:nvPr/>
        </p:nvPicPr>
        <p:blipFill>
          <a:blip r:embed="rId15" cstate="print"/>
          <a:srcRect r="38606"/>
          <a:stretch/>
        </p:blipFill>
        <p:spPr>
          <a:xfrm rot="19980000">
            <a:off x="5628960" y="4460760"/>
            <a:ext cx="3085920" cy="698040"/>
          </a:xfrm>
          <a:prstGeom prst="rect">
            <a:avLst/>
          </a:prstGeom>
          <a:ln w="9360">
            <a:noFill/>
          </a:ln>
        </p:spPr>
      </p:pic>
      <p:pic>
        <p:nvPicPr>
          <p:cNvPr id="21" name="图片 2069"/>
          <p:cNvPicPr/>
          <p:nvPr/>
        </p:nvPicPr>
        <p:blipFill>
          <a:blip r:embed="rId16" cstate="print"/>
          <a:stretch/>
        </p:blipFill>
        <p:spPr>
          <a:xfrm>
            <a:off x="6759720" y="2662200"/>
            <a:ext cx="1164960" cy="1163160"/>
          </a:xfrm>
          <a:prstGeom prst="rect">
            <a:avLst/>
          </a:prstGeom>
          <a:ln w="9360">
            <a:noFill/>
          </a:ln>
        </p:spPr>
      </p:pic>
      <p:sp>
        <p:nvSpPr>
          <p:cNvPr id="22" name="CustomShape 20"/>
          <p:cNvSpPr/>
          <p:nvPr/>
        </p:nvSpPr>
        <p:spPr>
          <a:xfrm rot="19980000">
            <a:off x="7718400" y="4054320"/>
            <a:ext cx="515520" cy="728280"/>
          </a:xfrm>
          <a:custGeom>
            <a:avLst/>
            <a:gdLst/>
            <a:ahLst/>
            <a:cxnLst/>
            <a:rect l="l" t="t" r="r" b="b"/>
            <a:pathLst>
              <a:path w="183" h="230">
                <a:moveTo>
                  <a:pt x="42" y="11"/>
                </a:moveTo>
                <a:cubicBezTo>
                  <a:pt x="62" y="0"/>
                  <a:pt x="87" y="7"/>
                  <a:pt x="99" y="27"/>
                </a:cubicBezTo>
                <a:cubicBezTo>
                  <a:pt x="172" y="153"/>
                  <a:pt x="172" y="153"/>
                  <a:pt x="172" y="153"/>
                </a:cubicBezTo>
                <a:cubicBezTo>
                  <a:pt x="183" y="173"/>
                  <a:pt x="176" y="198"/>
                  <a:pt x="156" y="210"/>
                </a:cubicBezTo>
                <a:cubicBezTo>
                  <a:pt x="141" y="218"/>
                  <a:pt x="141" y="218"/>
                  <a:pt x="141" y="218"/>
                </a:cubicBezTo>
                <a:cubicBezTo>
                  <a:pt x="121" y="230"/>
                  <a:pt x="96" y="223"/>
                  <a:pt x="84" y="203"/>
                </a:cubicBezTo>
                <a:cubicBezTo>
                  <a:pt x="11" y="77"/>
                  <a:pt x="11" y="77"/>
                  <a:pt x="11" y="77"/>
                </a:cubicBezTo>
                <a:cubicBezTo>
                  <a:pt x="0" y="57"/>
                  <a:pt x="7" y="31"/>
                  <a:pt x="27" y="20"/>
                </a:cubicBezTo>
                <a:lnTo>
                  <a:pt x="42" y="11"/>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3" name="CustomShape 21"/>
          <p:cNvSpPr/>
          <p:nvPr/>
        </p:nvSpPr>
        <p:spPr>
          <a:xfrm rot="19980000">
            <a:off x="7713720" y="4047840"/>
            <a:ext cx="502920" cy="647280"/>
          </a:xfrm>
          <a:custGeom>
            <a:avLst/>
            <a:gdLst/>
            <a:ahLst/>
            <a:cxnLst/>
            <a:rect l="l" t="t" r="r" b="b"/>
            <a:pathLst>
              <a:path w="179" h="205">
                <a:moveTo>
                  <a:pt x="4" y="66"/>
                </a:moveTo>
                <a:cubicBezTo>
                  <a:pt x="9" y="64"/>
                  <a:pt x="9" y="64"/>
                  <a:pt x="9" y="64"/>
                </a:cubicBezTo>
                <a:cubicBezTo>
                  <a:pt x="38" y="47"/>
                  <a:pt x="105" y="40"/>
                  <a:pt x="122" y="69"/>
                </a:cubicBezTo>
                <a:cubicBezTo>
                  <a:pt x="160" y="205"/>
                  <a:pt x="160" y="205"/>
                  <a:pt x="160" y="205"/>
                </a:cubicBezTo>
                <a:cubicBezTo>
                  <a:pt x="175" y="192"/>
                  <a:pt x="179" y="170"/>
                  <a:pt x="169" y="153"/>
                </a:cubicBezTo>
                <a:cubicBezTo>
                  <a:pt x="96" y="27"/>
                  <a:pt x="96" y="27"/>
                  <a:pt x="96" y="27"/>
                </a:cubicBezTo>
                <a:cubicBezTo>
                  <a:pt x="84" y="7"/>
                  <a:pt x="59" y="0"/>
                  <a:pt x="39" y="11"/>
                </a:cubicBezTo>
                <a:cubicBezTo>
                  <a:pt x="24" y="20"/>
                  <a:pt x="24" y="20"/>
                  <a:pt x="24" y="20"/>
                </a:cubicBezTo>
                <a:cubicBezTo>
                  <a:pt x="7" y="30"/>
                  <a:pt x="0" y="49"/>
                  <a:pt x="4" y="66"/>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4" name="CustomShape 22"/>
          <p:cNvSpPr/>
          <p:nvPr/>
        </p:nvSpPr>
        <p:spPr>
          <a:xfrm rot="19980000">
            <a:off x="7864200" y="3786120"/>
            <a:ext cx="515520" cy="731520"/>
          </a:xfrm>
          <a:custGeom>
            <a:avLst/>
            <a:gdLst/>
            <a:ahLst/>
            <a:cxnLst/>
            <a:rect l="l" t="t" r="r" b="b"/>
            <a:pathLst>
              <a:path w="184" h="231">
                <a:moveTo>
                  <a:pt x="42" y="12"/>
                </a:moveTo>
                <a:cubicBezTo>
                  <a:pt x="62" y="0"/>
                  <a:pt x="88" y="7"/>
                  <a:pt x="99"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0"/>
                </a:cubicBezTo>
                <a:lnTo>
                  <a:pt x="42" y="1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5" name="CustomShape 23"/>
          <p:cNvSpPr/>
          <p:nvPr/>
        </p:nvSpPr>
        <p:spPr>
          <a:xfrm rot="19980000">
            <a:off x="7867440" y="3779640"/>
            <a:ext cx="502920" cy="649080"/>
          </a:xfrm>
          <a:custGeom>
            <a:avLst/>
            <a:gdLst/>
            <a:ahLst/>
            <a:cxnLst/>
            <a:rect l="l" t="t" r="r" b="b"/>
            <a:pathLst>
              <a:path w="179" h="205">
                <a:moveTo>
                  <a:pt x="5" y="67"/>
                </a:moveTo>
                <a:cubicBezTo>
                  <a:pt x="9" y="64"/>
                  <a:pt x="9" y="64"/>
                  <a:pt x="9" y="64"/>
                </a:cubicBezTo>
                <a:cubicBezTo>
                  <a:pt x="38" y="47"/>
                  <a:pt x="104" y="41"/>
                  <a:pt x="121" y="70"/>
                </a:cubicBezTo>
                <a:cubicBezTo>
                  <a:pt x="161" y="205"/>
                  <a:pt x="161" y="205"/>
                  <a:pt x="161" y="205"/>
                </a:cubicBezTo>
                <a:cubicBezTo>
                  <a:pt x="175" y="192"/>
                  <a:pt x="179" y="171"/>
                  <a:pt x="169" y="153"/>
                </a:cubicBezTo>
                <a:cubicBezTo>
                  <a:pt x="96" y="27"/>
                  <a:pt x="96" y="27"/>
                  <a:pt x="96" y="27"/>
                </a:cubicBezTo>
                <a:cubicBezTo>
                  <a:pt x="85" y="7"/>
                  <a:pt x="59" y="0"/>
                  <a:pt x="39" y="12"/>
                </a:cubicBezTo>
                <a:cubicBezTo>
                  <a:pt x="24" y="20"/>
                  <a:pt x="24" y="20"/>
                  <a:pt x="24" y="20"/>
                </a:cubicBezTo>
                <a:cubicBezTo>
                  <a:pt x="8" y="30"/>
                  <a:pt x="0" y="49"/>
                  <a:pt x="5" y="67"/>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6" name="CustomShape 24"/>
          <p:cNvSpPr/>
          <p:nvPr/>
        </p:nvSpPr>
        <p:spPr>
          <a:xfrm rot="19980000">
            <a:off x="8022960" y="3517920"/>
            <a:ext cx="515520" cy="731520"/>
          </a:xfrm>
          <a:custGeom>
            <a:avLst/>
            <a:gdLst/>
            <a:ahLst/>
            <a:cxnLst/>
            <a:rect l="l" t="t" r="r" b="b"/>
            <a:pathLst>
              <a:path w="184" h="231">
                <a:moveTo>
                  <a:pt x="42" y="12"/>
                </a:moveTo>
                <a:cubicBezTo>
                  <a:pt x="62" y="0"/>
                  <a:pt x="88" y="7"/>
                  <a:pt x="100" y="27"/>
                </a:cubicBezTo>
                <a:cubicBezTo>
                  <a:pt x="172" y="153"/>
                  <a:pt x="172" y="153"/>
                  <a:pt x="172" y="153"/>
                </a:cubicBezTo>
                <a:cubicBezTo>
                  <a:pt x="184" y="173"/>
                  <a:pt x="177" y="199"/>
                  <a:pt x="157" y="210"/>
                </a:cubicBezTo>
                <a:cubicBezTo>
                  <a:pt x="142" y="219"/>
                  <a:pt x="142" y="219"/>
                  <a:pt x="142" y="219"/>
                </a:cubicBezTo>
                <a:cubicBezTo>
                  <a:pt x="122" y="231"/>
                  <a:pt x="96" y="224"/>
                  <a:pt x="85" y="204"/>
                </a:cubicBezTo>
                <a:cubicBezTo>
                  <a:pt x="12" y="78"/>
                  <a:pt x="12" y="78"/>
                  <a:pt x="12" y="78"/>
                </a:cubicBezTo>
                <a:cubicBezTo>
                  <a:pt x="0" y="58"/>
                  <a:pt x="7" y="32"/>
                  <a:pt x="27" y="21"/>
                </a:cubicBezTo>
                <a:lnTo>
                  <a:pt x="42" y="1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7" name="CustomShape 25"/>
          <p:cNvSpPr/>
          <p:nvPr/>
        </p:nvSpPr>
        <p:spPr>
          <a:xfrm rot="19980000">
            <a:off x="8003880" y="3528720"/>
            <a:ext cx="504360" cy="542520"/>
          </a:xfrm>
          <a:custGeom>
            <a:avLst/>
            <a:gdLst/>
            <a:ahLst/>
            <a:cxnLst/>
            <a:rect l="l" t="t" r="r" b="b"/>
            <a:pathLst>
              <a:path w="179" h="171">
                <a:moveTo>
                  <a:pt x="5" y="67"/>
                </a:moveTo>
                <a:cubicBezTo>
                  <a:pt x="10" y="64"/>
                  <a:pt x="10" y="64"/>
                  <a:pt x="10" y="64"/>
                </a:cubicBezTo>
                <a:cubicBezTo>
                  <a:pt x="39" y="48"/>
                  <a:pt x="104" y="41"/>
                  <a:pt x="121" y="70"/>
                </a:cubicBezTo>
                <a:cubicBezTo>
                  <a:pt x="121" y="70"/>
                  <a:pt x="179" y="171"/>
                  <a:pt x="169" y="153"/>
                </a:cubicBezTo>
                <a:cubicBezTo>
                  <a:pt x="97" y="27"/>
                  <a:pt x="97" y="27"/>
                  <a:pt x="97" y="27"/>
                </a:cubicBezTo>
                <a:cubicBezTo>
                  <a:pt x="85" y="7"/>
                  <a:pt x="59" y="0"/>
                  <a:pt x="39" y="12"/>
                </a:cubicBezTo>
                <a:cubicBezTo>
                  <a:pt x="24" y="21"/>
                  <a:pt x="24" y="21"/>
                  <a:pt x="24" y="21"/>
                </a:cubicBezTo>
                <a:cubicBezTo>
                  <a:pt x="8" y="30"/>
                  <a:pt x="0" y="49"/>
                  <a:pt x="5" y="67"/>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28" name="CustomShape 26"/>
          <p:cNvSpPr/>
          <p:nvPr/>
        </p:nvSpPr>
        <p:spPr>
          <a:xfrm rot="19980000">
            <a:off x="7113600" y="3875040"/>
            <a:ext cx="742680" cy="1150560"/>
          </a:xfrm>
          <a:custGeom>
            <a:avLst/>
            <a:gdLst/>
            <a:ahLst/>
            <a:cxnLst/>
            <a:rect l="l" t="t" r="r" b="b"/>
            <a:pathLst>
              <a:path w="265" h="364">
                <a:moveTo>
                  <a:pt x="236" y="342"/>
                </a:moveTo>
                <a:cubicBezTo>
                  <a:pt x="257" y="330"/>
                  <a:pt x="265" y="302"/>
                  <a:pt x="252" y="281"/>
                </a:cubicBezTo>
                <a:cubicBezTo>
                  <a:pt x="107" y="29"/>
                  <a:pt x="107" y="29"/>
                  <a:pt x="107" y="29"/>
                </a:cubicBezTo>
                <a:cubicBezTo>
                  <a:pt x="94" y="7"/>
                  <a:pt x="67" y="0"/>
                  <a:pt x="45" y="12"/>
                </a:cubicBezTo>
                <a:cubicBezTo>
                  <a:pt x="29" y="22"/>
                  <a:pt x="29" y="22"/>
                  <a:pt x="29" y="22"/>
                </a:cubicBezTo>
                <a:cubicBezTo>
                  <a:pt x="8" y="34"/>
                  <a:pt x="0" y="62"/>
                  <a:pt x="13" y="83"/>
                </a:cubicBezTo>
                <a:cubicBezTo>
                  <a:pt x="158" y="335"/>
                  <a:pt x="158" y="335"/>
                  <a:pt x="158" y="335"/>
                </a:cubicBezTo>
                <a:cubicBezTo>
                  <a:pt x="171" y="357"/>
                  <a:pt x="198" y="364"/>
                  <a:pt x="220" y="352"/>
                </a:cubicBezTo>
                <a:lnTo>
                  <a:pt x="236" y="342"/>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29" name="CustomShape 27"/>
          <p:cNvSpPr/>
          <p:nvPr/>
        </p:nvSpPr>
        <p:spPr>
          <a:xfrm rot="19980000">
            <a:off x="7067520" y="3877920"/>
            <a:ext cx="739440" cy="864720"/>
          </a:xfrm>
          <a:custGeom>
            <a:avLst/>
            <a:gdLst/>
            <a:ahLst/>
            <a:cxnLst/>
            <a:rect l="l" t="t" r="r" b="b"/>
            <a:pathLst>
              <a:path w="263" h="274">
                <a:moveTo>
                  <a:pt x="5" y="72"/>
                </a:moveTo>
                <a:cubicBezTo>
                  <a:pt x="10" y="69"/>
                  <a:pt x="10" y="69"/>
                  <a:pt x="10" y="69"/>
                </a:cubicBezTo>
                <a:cubicBezTo>
                  <a:pt x="41" y="51"/>
                  <a:pt x="81" y="61"/>
                  <a:pt x="99" y="93"/>
                </a:cubicBezTo>
                <a:cubicBezTo>
                  <a:pt x="248" y="274"/>
                  <a:pt x="248" y="274"/>
                  <a:pt x="248" y="274"/>
                </a:cubicBezTo>
                <a:cubicBezTo>
                  <a:pt x="263" y="260"/>
                  <a:pt x="231" y="250"/>
                  <a:pt x="220" y="231"/>
                </a:cubicBezTo>
                <a:cubicBezTo>
                  <a:pt x="103" y="29"/>
                  <a:pt x="103" y="29"/>
                  <a:pt x="103" y="29"/>
                </a:cubicBezTo>
                <a:cubicBezTo>
                  <a:pt x="91" y="7"/>
                  <a:pt x="63" y="0"/>
                  <a:pt x="42" y="12"/>
                </a:cubicBezTo>
                <a:cubicBezTo>
                  <a:pt x="26" y="22"/>
                  <a:pt x="26" y="22"/>
                  <a:pt x="26" y="22"/>
                </a:cubicBezTo>
                <a:cubicBezTo>
                  <a:pt x="8" y="32"/>
                  <a:pt x="0" y="53"/>
                  <a:pt x="5" y="72"/>
                </a:cubicBez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30" name="CustomShape 28"/>
          <p:cNvSpPr/>
          <p:nvPr/>
        </p:nvSpPr>
        <p:spPr>
          <a:xfrm rot="19980000">
            <a:off x="7038720" y="4064040"/>
            <a:ext cx="279000" cy="313920"/>
          </a:xfrm>
          <a:custGeom>
            <a:avLst/>
            <a:gdLst/>
            <a:ahLst/>
            <a:cxnLst/>
            <a:rect l="l" t="t" r="r" b="b"/>
            <a:pathLst>
              <a:path w="100" h="99">
                <a:moveTo>
                  <a:pt x="77" y="82"/>
                </a:moveTo>
                <a:cubicBezTo>
                  <a:pt x="94" y="73"/>
                  <a:pt x="100" y="51"/>
                  <a:pt x="90" y="34"/>
                </a:cubicBezTo>
                <a:cubicBezTo>
                  <a:pt x="84" y="23"/>
                  <a:pt x="84" y="23"/>
                  <a:pt x="84" y="23"/>
                </a:cubicBezTo>
                <a:cubicBezTo>
                  <a:pt x="74" y="6"/>
                  <a:pt x="52" y="0"/>
                  <a:pt x="36" y="10"/>
                </a:cubicBezTo>
                <a:cubicBezTo>
                  <a:pt x="23" y="17"/>
                  <a:pt x="23" y="17"/>
                  <a:pt x="23" y="17"/>
                </a:cubicBezTo>
                <a:cubicBezTo>
                  <a:pt x="6" y="27"/>
                  <a:pt x="0" y="48"/>
                  <a:pt x="10" y="65"/>
                </a:cubicBezTo>
                <a:cubicBezTo>
                  <a:pt x="17" y="77"/>
                  <a:pt x="17" y="77"/>
                  <a:pt x="17" y="77"/>
                </a:cubicBezTo>
                <a:cubicBezTo>
                  <a:pt x="26" y="94"/>
                  <a:pt x="48" y="99"/>
                  <a:pt x="65" y="90"/>
                </a:cubicBezTo>
                <a:lnTo>
                  <a:pt x="77" y="82"/>
                </a:lnTo>
                <a:close/>
              </a:path>
            </a:pathLst>
          </a:custGeom>
          <a:solidFill>
            <a:srgbClr val="F0EEE1"/>
          </a:solidFill>
          <a:ln w="9360">
            <a:noFill/>
          </a:ln>
        </p:spPr>
        <p:style>
          <a:lnRef idx="0">
            <a:scrgbClr r="0" g="0" b="0"/>
          </a:lnRef>
          <a:fillRef idx="0">
            <a:scrgbClr r="0" g="0" b="0"/>
          </a:fillRef>
          <a:effectRef idx="0">
            <a:scrgbClr r="0" g="0" b="0"/>
          </a:effectRef>
          <a:fontRef idx="minor"/>
        </p:style>
      </p:sp>
      <p:sp>
        <p:nvSpPr>
          <p:cNvPr id="31" name="CustomShape 29"/>
          <p:cNvSpPr/>
          <p:nvPr/>
        </p:nvSpPr>
        <p:spPr>
          <a:xfrm rot="19980000">
            <a:off x="8489520" y="4483080"/>
            <a:ext cx="791640" cy="1042560"/>
          </a:xfrm>
          <a:custGeom>
            <a:avLst/>
            <a:gdLst/>
            <a:ahLst/>
            <a:cxnLst/>
            <a:rect l="l" t="t" r="r" b="b"/>
            <a:pathLst>
              <a:path w="969731" h="1274139">
                <a:moveTo>
                  <a:pt x="748749" y="0"/>
                </a:moveTo>
                <a:lnTo>
                  <a:pt x="969731" y="430069"/>
                </a:lnTo>
                <a:lnTo>
                  <a:pt x="619799" y="1135423"/>
                </a:lnTo>
                <a:lnTo>
                  <a:pt x="405571" y="1274139"/>
                </a:lnTo>
                <a:lnTo>
                  <a:pt x="0" y="484829"/>
                </a:lnTo>
                <a:lnTo>
                  <a:pt x="748749" y="0"/>
                </a:lnTo>
                <a:close/>
              </a:path>
            </a:pathLst>
          </a:custGeom>
          <a:solidFill>
            <a:srgbClr val="EBCFA6"/>
          </a:solidFill>
          <a:ln w="9360">
            <a:noFill/>
          </a:ln>
        </p:spPr>
        <p:style>
          <a:lnRef idx="0">
            <a:scrgbClr r="0" g="0" b="0"/>
          </a:lnRef>
          <a:fillRef idx="0">
            <a:scrgbClr r="0" g="0" b="0"/>
          </a:fillRef>
          <a:effectRef idx="0">
            <a:scrgbClr r="0" g="0" b="0"/>
          </a:effectRef>
          <a:fontRef idx="minor"/>
        </p:style>
      </p:sp>
      <p:sp>
        <p:nvSpPr>
          <p:cNvPr id="32" name="CustomShape 30"/>
          <p:cNvSpPr/>
          <p:nvPr/>
        </p:nvSpPr>
        <p:spPr>
          <a:xfrm rot="19980000">
            <a:off x="7596000" y="3773160"/>
            <a:ext cx="1474560" cy="1561680"/>
          </a:xfrm>
          <a:custGeom>
            <a:avLst/>
            <a:gdLst/>
            <a:ahLst/>
            <a:cxnLst/>
            <a:rect l="l" t="t" r="r" b="b"/>
            <a:pathLst>
              <a:path w="525" h="493">
                <a:moveTo>
                  <a:pt x="504" y="219"/>
                </a:moveTo>
                <a:cubicBezTo>
                  <a:pt x="525" y="255"/>
                  <a:pt x="517" y="298"/>
                  <a:pt x="487" y="316"/>
                </a:cubicBezTo>
                <a:cubicBezTo>
                  <a:pt x="210" y="475"/>
                  <a:pt x="210" y="475"/>
                  <a:pt x="210" y="475"/>
                </a:cubicBezTo>
                <a:cubicBezTo>
                  <a:pt x="180" y="493"/>
                  <a:pt x="138" y="478"/>
                  <a:pt x="117" y="442"/>
                </a:cubicBezTo>
                <a:cubicBezTo>
                  <a:pt x="21" y="274"/>
                  <a:pt x="21" y="274"/>
                  <a:pt x="21" y="274"/>
                </a:cubicBezTo>
                <a:cubicBezTo>
                  <a:pt x="0" y="238"/>
                  <a:pt x="8" y="195"/>
                  <a:pt x="38" y="178"/>
                </a:cubicBezTo>
                <a:cubicBezTo>
                  <a:pt x="315" y="18"/>
                  <a:pt x="315" y="18"/>
                  <a:pt x="315" y="18"/>
                </a:cubicBezTo>
                <a:cubicBezTo>
                  <a:pt x="345" y="0"/>
                  <a:pt x="387" y="15"/>
                  <a:pt x="407" y="51"/>
                </a:cubicBezTo>
                <a:lnTo>
                  <a:pt x="504" y="219"/>
                </a:lnTo>
                <a:close/>
              </a:path>
            </a:pathLst>
          </a:custGeom>
          <a:solidFill>
            <a:srgbClr val="FADAB1"/>
          </a:solidFill>
          <a:ln w="9360">
            <a:noFill/>
          </a:ln>
        </p:spPr>
        <p:style>
          <a:lnRef idx="0">
            <a:scrgbClr r="0" g="0" b="0"/>
          </a:lnRef>
          <a:fillRef idx="0">
            <a:scrgbClr r="0" g="0" b="0"/>
          </a:fillRef>
          <a:effectRef idx="0">
            <a:scrgbClr r="0" g="0" b="0"/>
          </a:effectRef>
          <a:fontRef idx="minor"/>
        </p:style>
      </p:sp>
      <p:sp>
        <p:nvSpPr>
          <p:cNvPr id="33" name="CustomShape 31"/>
          <p:cNvSpPr/>
          <p:nvPr/>
        </p:nvSpPr>
        <p:spPr>
          <a:xfrm rot="19980000">
            <a:off x="8449920" y="4554360"/>
            <a:ext cx="834840" cy="764640"/>
          </a:xfrm>
          <a:custGeom>
            <a:avLst/>
            <a:gdLst/>
            <a:ahLst/>
            <a:cxnLst/>
            <a:rect l="l" t="t" r="r" b="b"/>
            <a:pathLst>
              <a:path w="1021918" h="934525">
                <a:moveTo>
                  <a:pt x="938014" y="0"/>
                </a:moveTo>
                <a:lnTo>
                  <a:pt x="1021918" y="166247"/>
                </a:lnTo>
                <a:lnTo>
                  <a:pt x="866632" y="479254"/>
                </a:lnTo>
                <a:lnTo>
                  <a:pt x="168468" y="934525"/>
                </a:lnTo>
                <a:lnTo>
                  <a:pt x="0" y="608964"/>
                </a:lnTo>
                <a:lnTo>
                  <a:pt x="938014" y="0"/>
                </a:lnTo>
                <a:close/>
              </a:path>
            </a:pathLst>
          </a:custGeom>
          <a:solidFill>
            <a:srgbClr val="FEFADF"/>
          </a:solidFill>
          <a:ln w="9360">
            <a:noFill/>
          </a:ln>
        </p:spPr>
        <p:style>
          <a:lnRef idx="0">
            <a:scrgbClr r="0" g="0" b="0"/>
          </a:lnRef>
          <a:fillRef idx="0">
            <a:scrgbClr r="0" g="0" b="0"/>
          </a:fillRef>
          <a:effectRef idx="0">
            <a:scrgbClr r="0" g="0" b="0"/>
          </a:effectRef>
          <a:fontRef idx="minor"/>
        </p:style>
      </p:sp>
      <p:sp>
        <p:nvSpPr>
          <p:cNvPr id="34" name="CustomShape 32"/>
          <p:cNvSpPr/>
          <p:nvPr/>
        </p:nvSpPr>
        <p:spPr>
          <a:xfrm rot="19980000">
            <a:off x="9080280" y="4389480"/>
            <a:ext cx="142560" cy="353520"/>
          </a:xfrm>
          <a:custGeom>
            <a:avLst/>
            <a:gdLst/>
            <a:ahLst/>
            <a:cxnLst/>
            <a:rect l="l" t="t" r="r" b="b"/>
            <a:pathLst>
              <a:path w="84" h="185">
                <a:moveTo>
                  <a:pt x="84" y="139"/>
                </a:moveTo>
                <a:lnTo>
                  <a:pt x="0" y="185"/>
                </a:lnTo>
                <a:lnTo>
                  <a:pt x="0" y="0"/>
                </a:lnTo>
                <a:lnTo>
                  <a:pt x="5" y="0"/>
                </a:lnTo>
                <a:lnTo>
                  <a:pt x="84" y="139"/>
                </a:lnTo>
                <a:close/>
              </a:path>
            </a:pathLst>
          </a:custGeom>
          <a:solidFill>
            <a:srgbClr val="BFBCA7"/>
          </a:solidFill>
          <a:ln w="9360">
            <a:noFill/>
          </a:ln>
        </p:spPr>
        <p:style>
          <a:lnRef idx="0">
            <a:scrgbClr r="0" g="0" b="0"/>
          </a:lnRef>
          <a:fillRef idx="0">
            <a:scrgbClr r="0" g="0" b="0"/>
          </a:fillRef>
          <a:effectRef idx="0">
            <a:scrgbClr r="0" g="0" b="0"/>
          </a:effectRef>
          <a:fontRef idx="minor"/>
        </p:style>
      </p:sp>
      <p:sp>
        <p:nvSpPr>
          <p:cNvPr id="35" name="CustomShape 33"/>
          <p:cNvSpPr/>
          <p:nvPr/>
        </p:nvSpPr>
        <p:spPr>
          <a:xfrm rot="19980000">
            <a:off x="8727840" y="4913280"/>
            <a:ext cx="667800" cy="882360"/>
          </a:xfrm>
          <a:custGeom>
            <a:avLst/>
            <a:gdLst/>
            <a:ahLst/>
            <a:cxnLst/>
            <a:rect l="l" t="t" r="r" b="b"/>
            <a:pathLst>
              <a:path w="816601" h="1080253">
                <a:moveTo>
                  <a:pt x="816601" y="0"/>
                </a:moveTo>
                <a:lnTo>
                  <a:pt x="280679" y="1080253"/>
                </a:lnTo>
                <a:lnTo>
                  <a:pt x="0" y="530276"/>
                </a:lnTo>
                <a:lnTo>
                  <a:pt x="816601" y="0"/>
                </a:lnTo>
                <a:close/>
              </a:path>
            </a:pathLst>
          </a:custGeom>
          <a:solidFill>
            <a:srgbClr val="473F37"/>
          </a:solidFill>
          <a:ln w="9360">
            <a:noFill/>
          </a:ln>
        </p:spPr>
        <p:style>
          <a:lnRef idx="0">
            <a:scrgbClr r="0" g="0" b="0"/>
          </a:lnRef>
          <a:fillRef idx="0">
            <a:scrgbClr r="0" g="0" b="0"/>
          </a:fillRef>
          <a:effectRef idx="0">
            <a:scrgbClr r="0" g="0" b="0"/>
          </a:effectRef>
          <a:fontRef idx="minor"/>
        </p:style>
      </p:sp>
      <p:sp>
        <p:nvSpPr>
          <p:cNvPr id="36" name="CustomShape 34"/>
          <p:cNvSpPr/>
          <p:nvPr/>
        </p:nvSpPr>
        <p:spPr>
          <a:xfrm rot="19980000">
            <a:off x="9024840" y="4540320"/>
            <a:ext cx="183960" cy="204480"/>
          </a:xfrm>
          <a:custGeom>
            <a:avLst/>
            <a:gdLst/>
            <a:ahLst/>
            <a:cxnLst/>
            <a:rect l="l" t="t" r="r" b="b"/>
            <a:pathLst>
              <a:path w="66" h="65">
                <a:moveTo>
                  <a:pt x="58" y="18"/>
                </a:moveTo>
                <a:cubicBezTo>
                  <a:pt x="66" y="32"/>
                  <a:pt x="61" y="49"/>
                  <a:pt x="47" y="57"/>
                </a:cubicBezTo>
                <a:cubicBezTo>
                  <a:pt x="34" y="65"/>
                  <a:pt x="16" y="61"/>
                  <a:pt x="8" y="47"/>
                </a:cubicBezTo>
                <a:cubicBezTo>
                  <a:pt x="0" y="33"/>
                  <a:pt x="5" y="16"/>
                  <a:pt x="19" y="8"/>
                </a:cubicBezTo>
                <a:cubicBezTo>
                  <a:pt x="32" y="0"/>
                  <a:pt x="50" y="4"/>
                  <a:pt x="58" y="18"/>
                </a:cubicBezTo>
                <a:close/>
              </a:path>
            </a:pathLst>
          </a:custGeom>
          <a:solidFill>
            <a:srgbClr val="F9E59E"/>
          </a:solidFill>
          <a:ln w="9360">
            <a:noFill/>
          </a:ln>
        </p:spPr>
        <p:style>
          <a:lnRef idx="0">
            <a:scrgbClr r="0" g="0" b="0"/>
          </a:lnRef>
          <a:fillRef idx="0">
            <a:scrgbClr r="0" g="0" b="0"/>
          </a:fillRef>
          <a:effectRef idx="0">
            <a:scrgbClr r="0" g="0" b="0"/>
          </a:effectRef>
          <a:fontRef idx="minor"/>
        </p:style>
      </p:sp>
      <p:pic>
        <p:nvPicPr>
          <p:cNvPr id="37" name="图片 2085"/>
          <p:cNvPicPr/>
          <p:nvPr/>
        </p:nvPicPr>
        <p:blipFill>
          <a:blip r:embed="rId17" cstate="print"/>
          <a:stretch/>
        </p:blipFill>
        <p:spPr>
          <a:xfrm>
            <a:off x="5591160" y="4092480"/>
            <a:ext cx="703080" cy="736200"/>
          </a:xfrm>
          <a:prstGeom prst="rect">
            <a:avLst/>
          </a:prstGeom>
          <a:ln w="9360">
            <a:noFill/>
          </a:ln>
        </p:spPr>
      </p:pic>
      <p:sp>
        <p:nvSpPr>
          <p:cNvPr id="38" name="CustomShape 35"/>
          <p:cNvSpPr/>
          <p:nvPr/>
        </p:nvSpPr>
        <p:spPr>
          <a:xfrm>
            <a:off x="1463760" y="2882880"/>
            <a:ext cx="691920" cy="693360"/>
          </a:xfrm>
          <a:prstGeom prst="ellipse">
            <a:avLst/>
          </a:prstGeom>
          <a:solidFill>
            <a:srgbClr val="C00000"/>
          </a:solidFill>
          <a:ln w="9360">
            <a:noFill/>
          </a:ln>
        </p:spPr>
        <p:style>
          <a:lnRef idx="0">
            <a:scrgbClr r="0" g="0" b="0"/>
          </a:lnRef>
          <a:fillRef idx="0">
            <a:scrgbClr r="0" g="0" b="0"/>
          </a:fillRef>
          <a:effectRef idx="0">
            <a:scrgbClr r="0" g="0" b="0"/>
          </a:effectRef>
          <a:fontRef idx="minor"/>
        </p:style>
      </p:sp>
      <p:sp>
        <p:nvSpPr>
          <p:cNvPr id="39" name="CustomShape 36"/>
          <p:cNvSpPr/>
          <p:nvPr/>
        </p:nvSpPr>
        <p:spPr>
          <a:xfrm>
            <a:off x="1668600" y="3057480"/>
            <a:ext cx="280800" cy="325080"/>
          </a:xfrm>
          <a:custGeom>
            <a:avLst/>
            <a:gdLst/>
            <a:ahLst/>
            <a:cxnLst/>
            <a:rect l="l" t="t"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0" name="CustomShape 37"/>
          <p:cNvSpPr/>
          <p:nvPr/>
        </p:nvSpPr>
        <p:spPr>
          <a:xfrm>
            <a:off x="474840" y="2886120"/>
            <a:ext cx="691920" cy="693360"/>
          </a:xfrm>
          <a:prstGeom prst="ellipse">
            <a:avLst/>
          </a:prstGeom>
          <a:solidFill>
            <a:srgbClr val="7ACDEF"/>
          </a:solidFill>
          <a:ln w="9360">
            <a:noFill/>
          </a:ln>
        </p:spPr>
        <p:style>
          <a:lnRef idx="0">
            <a:scrgbClr r="0" g="0" b="0"/>
          </a:lnRef>
          <a:fillRef idx="0">
            <a:scrgbClr r="0" g="0" b="0"/>
          </a:fillRef>
          <a:effectRef idx="0">
            <a:scrgbClr r="0" g="0" b="0"/>
          </a:effectRef>
          <a:fontRef idx="minor"/>
        </p:style>
      </p:sp>
      <p:sp>
        <p:nvSpPr>
          <p:cNvPr id="41" name="CustomShape 38"/>
          <p:cNvSpPr/>
          <p:nvPr/>
        </p:nvSpPr>
        <p:spPr>
          <a:xfrm>
            <a:off x="654120" y="3106800"/>
            <a:ext cx="304560" cy="285480"/>
          </a:xfrm>
          <a:custGeom>
            <a:avLst/>
            <a:gdLst/>
            <a:ahLst/>
            <a:cxnLst/>
            <a:rect l="l" t="t"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2" name="CustomShape 39"/>
          <p:cNvSpPr/>
          <p:nvPr/>
        </p:nvSpPr>
        <p:spPr>
          <a:xfrm>
            <a:off x="2451240" y="2882880"/>
            <a:ext cx="691920" cy="693360"/>
          </a:xfrm>
          <a:prstGeom prst="ellipse">
            <a:avLst/>
          </a:prstGeom>
          <a:solidFill>
            <a:srgbClr val="F6911C"/>
          </a:solidFill>
          <a:ln w="9360">
            <a:noFill/>
          </a:ln>
        </p:spPr>
        <p:style>
          <a:lnRef idx="0">
            <a:scrgbClr r="0" g="0" b="0"/>
          </a:lnRef>
          <a:fillRef idx="0">
            <a:scrgbClr r="0" g="0" b="0"/>
          </a:fillRef>
          <a:effectRef idx="0">
            <a:scrgbClr r="0" g="0" b="0"/>
          </a:effectRef>
          <a:fontRef idx="minor"/>
        </p:style>
      </p:sp>
      <p:sp>
        <p:nvSpPr>
          <p:cNvPr id="43" name="CustomShape 40"/>
          <p:cNvSpPr/>
          <p:nvPr/>
        </p:nvSpPr>
        <p:spPr>
          <a:xfrm>
            <a:off x="2665440" y="3057480"/>
            <a:ext cx="298080" cy="318600"/>
          </a:xfrm>
          <a:custGeom>
            <a:avLst/>
            <a:gdLst/>
            <a:ahLst/>
            <a:cxnLst/>
            <a:rect l="l" t="t"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44" name="CustomShape 41"/>
          <p:cNvSpPr/>
          <p:nvPr/>
        </p:nvSpPr>
        <p:spPr>
          <a:xfrm>
            <a:off x="3460680" y="2913120"/>
            <a:ext cx="691920" cy="691920"/>
          </a:xfrm>
          <a:prstGeom prst="ellipse">
            <a:avLst/>
          </a:prstGeom>
          <a:solidFill>
            <a:srgbClr val="919395"/>
          </a:solidFill>
          <a:ln w="9360">
            <a:noFill/>
          </a:ln>
        </p:spPr>
        <p:style>
          <a:lnRef idx="0">
            <a:scrgbClr r="0" g="0" b="0"/>
          </a:lnRef>
          <a:fillRef idx="0">
            <a:scrgbClr r="0" g="0" b="0"/>
          </a:fillRef>
          <a:effectRef idx="0">
            <a:scrgbClr r="0" g="0" b="0"/>
          </a:effectRef>
          <a:fontRef idx="minor"/>
        </p:style>
      </p:sp>
      <p:sp>
        <p:nvSpPr>
          <p:cNvPr id="45" name="CustomShape 42"/>
          <p:cNvSpPr/>
          <p:nvPr/>
        </p:nvSpPr>
        <p:spPr>
          <a:xfrm>
            <a:off x="3697200" y="3090960"/>
            <a:ext cx="232920" cy="333000"/>
          </a:xfrm>
          <a:custGeom>
            <a:avLst/>
            <a:gdLst/>
            <a:ahLst/>
            <a:cxnLst/>
            <a:rect l="l" t="t" r="r" b="b"/>
            <a:pathLst>
              <a:path w="211" h="295">
                <a:moveTo>
                  <a:pt x="205" y="64"/>
                </a:moveTo>
                <a:cubicBezTo>
                  <a:pt x="61" y="11"/>
                  <a:pt x="61" y="11"/>
                  <a:pt x="61" y="11"/>
                </a:cubicBezTo>
                <a:cubicBezTo>
                  <a:pt x="58" y="10"/>
                  <a:pt x="32" y="0"/>
                  <a:pt x="11" y="19"/>
                </a:cubicBezTo>
                <a:cubicBezTo>
                  <a:pt x="4" y="26"/>
                  <a:pt x="0" y="35"/>
                  <a:pt x="0" y="45"/>
                </a:cubicBezTo>
                <a:cubicBezTo>
                  <a:pt x="0" y="47"/>
                  <a:pt x="1" y="48"/>
                  <a:pt x="1" y="50"/>
                </a:cubicBezTo>
                <a:cubicBezTo>
                  <a:pt x="1" y="228"/>
                  <a:pt x="1" y="228"/>
                  <a:pt x="1" y="228"/>
                </a:cubicBezTo>
                <a:cubicBezTo>
                  <a:pt x="1" y="232"/>
                  <a:pt x="3" y="236"/>
                  <a:pt x="7" y="237"/>
                </a:cubicBezTo>
                <a:cubicBezTo>
                  <a:pt x="153" y="295"/>
                  <a:pt x="153" y="295"/>
                  <a:pt x="153" y="295"/>
                </a:cubicBezTo>
                <a:cubicBezTo>
                  <a:pt x="154" y="295"/>
                  <a:pt x="156" y="295"/>
                  <a:pt x="157" y="295"/>
                </a:cubicBezTo>
                <a:cubicBezTo>
                  <a:pt x="159" y="295"/>
                  <a:pt x="161" y="295"/>
                  <a:pt x="162" y="294"/>
                </a:cubicBezTo>
                <a:cubicBezTo>
                  <a:pt x="165" y="292"/>
                  <a:pt x="166" y="289"/>
                  <a:pt x="166" y="286"/>
                </a:cubicBezTo>
                <a:cubicBezTo>
                  <a:pt x="166" y="276"/>
                  <a:pt x="166" y="276"/>
                  <a:pt x="166" y="276"/>
                </a:cubicBezTo>
                <a:cubicBezTo>
                  <a:pt x="193" y="251"/>
                  <a:pt x="193" y="251"/>
                  <a:pt x="193" y="251"/>
                </a:cubicBezTo>
                <a:cubicBezTo>
                  <a:pt x="195" y="254"/>
                  <a:pt x="198" y="256"/>
                  <a:pt x="201" y="256"/>
                </a:cubicBezTo>
                <a:cubicBezTo>
                  <a:pt x="207" y="256"/>
                  <a:pt x="211" y="251"/>
                  <a:pt x="211" y="246"/>
                </a:cubicBezTo>
                <a:cubicBezTo>
                  <a:pt x="211" y="73"/>
                  <a:pt x="211" y="73"/>
                  <a:pt x="211" y="73"/>
                </a:cubicBezTo>
                <a:cubicBezTo>
                  <a:pt x="211" y="69"/>
                  <a:pt x="208" y="66"/>
                  <a:pt x="205" y="64"/>
                </a:cubicBezTo>
                <a:close/>
                <a:moveTo>
                  <a:pt x="21" y="49"/>
                </a:moveTo>
                <a:cubicBezTo>
                  <a:pt x="20" y="48"/>
                  <a:pt x="19" y="46"/>
                  <a:pt x="19" y="44"/>
                </a:cubicBezTo>
                <a:cubicBezTo>
                  <a:pt x="19" y="40"/>
                  <a:pt x="21" y="36"/>
                  <a:pt x="24" y="33"/>
                </a:cubicBezTo>
                <a:cubicBezTo>
                  <a:pt x="36" y="22"/>
                  <a:pt x="54" y="28"/>
                  <a:pt x="54" y="28"/>
                </a:cubicBezTo>
                <a:cubicBezTo>
                  <a:pt x="54" y="28"/>
                  <a:pt x="54" y="29"/>
                  <a:pt x="55" y="29"/>
                </a:cubicBezTo>
                <a:cubicBezTo>
                  <a:pt x="190" y="79"/>
                  <a:pt x="190" y="79"/>
                  <a:pt x="190" y="79"/>
                </a:cubicBezTo>
                <a:cubicBezTo>
                  <a:pt x="161" y="106"/>
                  <a:pt x="161" y="106"/>
                  <a:pt x="161" y="106"/>
                </a:cubicBezTo>
                <a:cubicBezTo>
                  <a:pt x="161" y="106"/>
                  <a:pt x="161" y="106"/>
                  <a:pt x="160" y="106"/>
                </a:cubicBezTo>
                <a:lnTo>
                  <a:pt x="21" y="49"/>
                </a:lnTo>
                <a:close/>
                <a:moveTo>
                  <a:pt x="166" y="111"/>
                </a:moveTo>
                <a:cubicBezTo>
                  <a:pt x="192" y="86"/>
                  <a:pt x="192" y="86"/>
                  <a:pt x="192" y="86"/>
                </a:cubicBezTo>
                <a:cubicBezTo>
                  <a:pt x="192" y="244"/>
                  <a:pt x="192" y="244"/>
                  <a:pt x="192" y="244"/>
                </a:cubicBezTo>
                <a:cubicBezTo>
                  <a:pt x="166" y="268"/>
                  <a:pt x="166" y="268"/>
                  <a:pt x="166" y="268"/>
                </a:cubicBezTo>
                <a:cubicBezTo>
                  <a:pt x="166" y="115"/>
                  <a:pt x="166" y="115"/>
                  <a:pt x="166" y="115"/>
                </a:cubicBezTo>
                <a:cubicBezTo>
                  <a:pt x="166" y="114"/>
                  <a:pt x="166" y="112"/>
                  <a:pt x="166" y="111"/>
                </a:cubicBezTo>
                <a:close/>
              </a:path>
            </a:pathLst>
          </a:custGeom>
          <a:solidFill>
            <a:srgbClr val="FFFFFF"/>
          </a:solidFill>
          <a:ln w="9360">
            <a:noFill/>
          </a:ln>
        </p:spPr>
        <p:style>
          <a:lnRef idx="0">
            <a:scrgbClr r="0" g="0" b="0"/>
          </a:lnRef>
          <a:fillRef idx="0">
            <a:scrgbClr r="0" g="0" b="0"/>
          </a:fillRef>
          <a:effectRef idx="0">
            <a:scrgbClr r="0" g="0" b="0"/>
          </a:effectRef>
          <a:fontRef idx="minor"/>
        </p:style>
      </p:sp>
      <p:pic>
        <p:nvPicPr>
          <p:cNvPr id="46" name="图片 2099"/>
          <p:cNvPicPr/>
          <p:nvPr/>
        </p:nvPicPr>
        <p:blipFill>
          <a:blip r:embed="rId18" cstate="print"/>
          <a:stretch/>
        </p:blipFill>
        <p:spPr>
          <a:xfrm>
            <a:off x="-622440" y="79200"/>
            <a:ext cx="2761920" cy="2626920"/>
          </a:xfrm>
          <a:prstGeom prst="rect">
            <a:avLst/>
          </a:prstGeom>
          <a:ln w="9360">
            <a:noFill/>
          </a:ln>
        </p:spPr>
      </p:pic>
      <p:sp>
        <p:nvSpPr>
          <p:cNvPr id="47" name="CustomShape 43"/>
          <p:cNvSpPr/>
          <p:nvPr/>
        </p:nvSpPr>
        <p:spPr>
          <a:xfrm>
            <a:off x="457200" y="6245280"/>
            <a:ext cx="2133360" cy="475920"/>
          </a:xfrm>
          <a:prstGeom prst="rect">
            <a:avLst/>
          </a:prstGeom>
          <a:noFill/>
          <a:ln w="9360">
            <a:noFill/>
          </a:ln>
        </p:spPr>
        <p:style>
          <a:lnRef idx="0">
            <a:scrgbClr r="0" g="0" b="0"/>
          </a:lnRef>
          <a:fillRef idx="0">
            <a:scrgbClr r="0" g="0" b="0"/>
          </a:fillRef>
          <a:effectRef idx="0">
            <a:scrgbClr r="0" g="0" b="0"/>
          </a:effectRef>
          <a:fontRef idx="minor"/>
        </p:style>
      </p:sp>
      <p:sp>
        <p:nvSpPr>
          <p:cNvPr id="48" name="CustomShape 44"/>
          <p:cNvSpPr/>
          <p:nvPr/>
        </p:nvSpPr>
        <p:spPr>
          <a:xfrm>
            <a:off x="3124080" y="6245280"/>
            <a:ext cx="2895120" cy="475920"/>
          </a:xfrm>
          <a:prstGeom prst="rect">
            <a:avLst/>
          </a:prstGeom>
          <a:noFill/>
          <a:ln w="9360">
            <a:noFill/>
          </a:ln>
        </p:spPr>
        <p:style>
          <a:lnRef idx="0">
            <a:scrgbClr r="0" g="0" b="0"/>
          </a:lnRef>
          <a:fillRef idx="0">
            <a:scrgbClr r="0" g="0" b="0"/>
          </a:fillRef>
          <a:effectRef idx="0">
            <a:scrgbClr r="0" g="0" b="0"/>
          </a:effectRef>
          <a:fontRef idx="minor"/>
        </p:style>
      </p:sp>
      <p:sp>
        <p:nvSpPr>
          <p:cNvPr id="49" name="PlaceHolder 45"/>
          <p:cNvSpPr>
            <a:spLocks noGrp="1"/>
          </p:cNvSpPr>
          <p:nvPr>
            <p:ph type="sldNum"/>
          </p:nvPr>
        </p:nvSpPr>
        <p:spPr>
          <a:xfrm>
            <a:off x="6553080" y="6245280"/>
            <a:ext cx="2120400" cy="463320"/>
          </a:xfrm>
          <a:prstGeom prst="rect">
            <a:avLst/>
          </a:prstGeom>
        </p:spPr>
        <p:txBody>
          <a:bodyPr lIns="90000" tIns="46800" rIns="90000" bIns="46800" anchor="ctr"/>
          <a:lstStyle/>
          <a:p>
            <a:pPr algn="r">
              <a:lnSpc>
                <a:spcPct val="100000"/>
              </a:lnSpc>
            </a:pPr>
            <a:fld id="{A67E8619-65C6-4A54-A917-F971DB81D7F2}" type="slidenum">
              <a:rPr lang="en-US" sz="1200" b="0" strike="noStrike" spc="-1">
                <a:solidFill>
                  <a:srgbClr val="A3A4A5"/>
                </a:solidFill>
                <a:uFill>
                  <a:solidFill>
                    <a:srgbClr val="FFFFFF"/>
                  </a:solidFill>
                </a:uFill>
                <a:latin typeface="微软雅黑"/>
                <a:ea typeface="宋体"/>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50" name="PlaceHolder 46"/>
          <p:cNvSpPr>
            <a:spLocks noGrp="1"/>
          </p:cNvSpPr>
          <p:nvPr>
            <p:ph type="title"/>
          </p:nvPr>
        </p:nvSpPr>
        <p:spPr>
          <a:xfrm>
            <a:off x="457200" y="273600"/>
            <a:ext cx="8229240" cy="1144800"/>
          </a:xfrm>
          <a:prstGeom prst="rect">
            <a:avLst/>
          </a:prstGeom>
        </p:spPr>
        <p:txBody>
          <a:bodyPr lIns="0" tIns="0" rIns="0" bIns="0" anchor="ctr"/>
          <a:lstStyle/>
          <a:p>
            <a:r>
              <a:rPr lang="en-GB" sz="3200" b="0" strike="noStrike" spc="-1">
                <a:solidFill>
                  <a:srgbClr val="FFFFFF"/>
                </a:solidFill>
                <a:uFill>
                  <a:solidFill>
                    <a:srgbClr val="FFFFFF"/>
                  </a:solidFill>
                </a:uFill>
                <a:latin typeface="微软雅黑"/>
              </a:rPr>
              <a:t>Click to edit the title text format</a:t>
            </a:r>
          </a:p>
        </p:txBody>
      </p:sp>
      <p:sp>
        <p:nvSpPr>
          <p:cNvPr id="51" name="PlaceHolder 47"/>
          <p:cNvSpPr>
            <a:spLocks noGrp="1"/>
          </p:cNvSpPr>
          <p:nvPr>
            <p:ph type="body"/>
          </p:nvPr>
        </p:nvSpPr>
        <p:spPr>
          <a:xfrm>
            <a:off x="457200" y="1604520"/>
            <a:ext cx="8229240" cy="3977280"/>
          </a:xfrm>
          <a:prstGeom prst="rect">
            <a:avLst/>
          </a:prstGeom>
        </p:spPr>
        <p:txBody>
          <a:bodyPr lIns="0" tIns="0" rIns="0" bIns="0"/>
          <a:lstStyle/>
          <a:p>
            <a:pPr marL="432000" indent="-324000" algn="just">
              <a:buClr>
                <a:srgbClr val="000000"/>
              </a:buClr>
              <a:buSzPct val="45000"/>
              <a:buFont typeface="Wingdings" charset="2"/>
              <a:buChar char=""/>
            </a:pPr>
            <a:r>
              <a:rPr lang="en-GB" sz="2400" b="0" strike="noStrike" spc="-1">
                <a:solidFill>
                  <a:srgbClr val="6EC437"/>
                </a:solidFill>
                <a:uFill>
                  <a:solidFill>
                    <a:srgbClr val="FFFFFF"/>
                  </a:solidFill>
                </a:uFill>
                <a:latin typeface="微软雅黑"/>
              </a:rPr>
              <a:t>Click to edit the outline text format</a:t>
            </a:r>
          </a:p>
          <a:p>
            <a:pPr marL="864000" lvl="1" indent="-324000">
              <a:buClr>
                <a:srgbClr val="000000"/>
              </a:buClr>
              <a:buSzPct val="75000"/>
              <a:buFont typeface="Symbol" charset="2"/>
              <a:buChar char=""/>
            </a:pPr>
            <a:r>
              <a:rPr lang="en-GB" sz="1100" b="0" strike="noStrike" spc="-1">
                <a:solidFill>
                  <a:srgbClr val="6D6F71"/>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GB" sz="1000" b="0" strike="noStrike" spc="-1">
                <a:solidFill>
                  <a:srgbClr val="6D6F71"/>
                </a:solidFill>
                <a:uFill>
                  <a:solidFill>
                    <a:srgbClr val="FFFFFF"/>
                  </a:solidFill>
                </a:uFill>
                <a:latin typeface="Calibri"/>
              </a:rPr>
              <a:t>Third Outline Level</a:t>
            </a:r>
          </a:p>
          <a:p>
            <a:pPr marL="1728000" lvl="3" indent="-216000">
              <a:buClr>
                <a:srgbClr val="000000"/>
              </a:buClr>
              <a:buSzPct val="75000"/>
              <a:buFont typeface="Symbol" charset="2"/>
              <a:buChar char=""/>
            </a:pPr>
            <a:r>
              <a:rPr lang="en-GB" sz="1000" b="0" strike="noStrike" spc="-1">
                <a:solidFill>
                  <a:srgbClr val="6D6F71"/>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GB" sz="2000" b="0" strike="noStrike" spc="-1">
                <a:solidFill>
                  <a:srgbClr val="6D6F71"/>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dt"/>
          </p:nvPr>
        </p:nvSpPr>
        <p:spPr>
          <a:xfrm>
            <a:off x="628560" y="6356520"/>
            <a:ext cx="20570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微软雅黑"/>
                <a:ea typeface="微软雅黑"/>
              </a:rPr>
              <a:t>10/30/18</a:t>
            </a:r>
            <a:endParaRPr lang="en-US" sz="1400" b="0" strike="noStrike" spc="-1">
              <a:solidFill>
                <a:srgbClr val="000000"/>
              </a:solidFill>
              <a:uFill>
                <a:solidFill>
                  <a:srgbClr val="FFFFFF"/>
                </a:solidFill>
              </a:uFill>
              <a:latin typeface="Times New Roman"/>
            </a:endParaRPr>
          </a:p>
        </p:txBody>
      </p:sp>
      <p:sp>
        <p:nvSpPr>
          <p:cNvPr id="87" name="PlaceHolder 2"/>
          <p:cNvSpPr>
            <a:spLocks noGrp="1"/>
          </p:cNvSpPr>
          <p:nvPr>
            <p:ph type="ftr"/>
          </p:nvPr>
        </p:nvSpPr>
        <p:spPr>
          <a:xfrm>
            <a:off x="3029040" y="6356520"/>
            <a:ext cx="30859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8" name="PlaceHolder 3"/>
          <p:cNvSpPr>
            <a:spLocks noGrp="1"/>
          </p:cNvSpPr>
          <p:nvPr>
            <p:ph type="sldNum"/>
          </p:nvPr>
        </p:nvSpPr>
        <p:spPr>
          <a:xfrm>
            <a:off x="6458040" y="6356520"/>
            <a:ext cx="2057040" cy="364680"/>
          </a:xfrm>
          <a:prstGeom prst="rect">
            <a:avLst/>
          </a:prstGeom>
        </p:spPr>
        <p:txBody>
          <a:bodyPr anchor="ctr"/>
          <a:lstStyle/>
          <a:p>
            <a:pPr algn="r">
              <a:lnSpc>
                <a:spcPct val="100000"/>
              </a:lnSpc>
            </a:pPr>
            <a:fld id="{BF00AE1D-9E47-40BD-9CC4-C8E7B231374D}" type="slidenum">
              <a:rPr lang="en-US" sz="1200" b="0" strike="noStrike" spc="-1">
                <a:solidFill>
                  <a:srgbClr val="8B8B8B"/>
                </a:solidFill>
                <a:uFill>
                  <a:solidFill>
                    <a:srgbClr val="FFFFFF"/>
                  </a:solidFill>
                </a:uFill>
                <a:latin typeface="微软雅黑"/>
                <a:ea typeface="微软雅黑"/>
              </a:rPr>
              <a:pPr algn="r">
                <a:lnSpc>
                  <a:spcPct val="100000"/>
                </a:lnSpc>
              </a:pPr>
              <a:t>‹#›</a:t>
            </a:fld>
            <a:endParaRPr lang="en-US" sz="1400" b="0" strike="noStrike" spc="-1">
              <a:solidFill>
                <a:srgbClr val="000000"/>
              </a:solidFill>
              <a:uFill>
                <a:solidFill>
                  <a:srgbClr val="FFFFFF"/>
                </a:solidFill>
              </a:uFill>
              <a:latin typeface="Times New Roman"/>
            </a:endParaRPr>
          </a:p>
        </p:txBody>
      </p:sp>
      <p:sp>
        <p:nvSpPr>
          <p:cNvPr id="89" name="PlaceHolder 4"/>
          <p:cNvSpPr>
            <a:spLocks noGrp="1"/>
          </p:cNvSpPr>
          <p:nvPr>
            <p:ph type="title"/>
          </p:nvPr>
        </p:nvSpPr>
        <p:spPr>
          <a:xfrm>
            <a:off x="457200" y="273600"/>
            <a:ext cx="8229240" cy="1144800"/>
          </a:xfrm>
          <a:prstGeom prst="rect">
            <a:avLst/>
          </a:prstGeom>
        </p:spPr>
        <p:txBody>
          <a:bodyPr lIns="0" tIns="0" rIns="0" bIns="0" anchor="ctr"/>
          <a:lstStyle/>
          <a:p>
            <a:r>
              <a:rPr lang="en-GB" sz="4400" b="0" strike="noStrike" spc="-1">
                <a:solidFill>
                  <a:srgbClr val="FFFFFF"/>
                </a:solidFill>
                <a:uFill>
                  <a:solidFill>
                    <a:srgbClr val="FFFFFF"/>
                  </a:solidFill>
                </a:uFill>
                <a:latin typeface="微软雅黑"/>
              </a:rPr>
              <a:t>Click to edit the title text format</a:t>
            </a:r>
          </a:p>
        </p:txBody>
      </p:sp>
      <p:sp>
        <p:nvSpPr>
          <p:cNvPr id="90"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GB" sz="2800" b="0" strike="noStrike" spc="-1">
                <a:solidFill>
                  <a:srgbClr val="000000"/>
                </a:solidFill>
                <a:uFill>
                  <a:solidFill>
                    <a:srgbClr val="FFFFFF"/>
                  </a:solidFill>
                </a:uFill>
                <a:latin typeface="微软雅黑"/>
              </a:rPr>
              <a:t>Click to edit the outline text format</a:t>
            </a:r>
          </a:p>
          <a:p>
            <a:pPr marL="864000" lvl="1" indent="-324000">
              <a:buClr>
                <a:srgbClr val="000000"/>
              </a:buClr>
              <a:buSzPct val="75000"/>
              <a:buFont typeface="Symbol" charset="2"/>
              <a:buChar char=""/>
            </a:pPr>
            <a:r>
              <a:rPr lang="en-GB" sz="2000" b="0" strike="noStrike" spc="-1">
                <a:solidFill>
                  <a:srgbClr val="000000"/>
                </a:solidFill>
                <a:uFill>
                  <a:solidFill>
                    <a:srgbClr val="FFFFFF"/>
                  </a:solidFill>
                </a:uFill>
                <a:latin typeface="微软雅黑"/>
              </a:rPr>
              <a:t>Second Outline Level</a:t>
            </a:r>
          </a:p>
          <a:p>
            <a:pPr marL="1296000" lvl="2" indent="-288000">
              <a:buClr>
                <a:srgbClr val="000000"/>
              </a:buClr>
              <a:buSzPct val="45000"/>
              <a:buFont typeface="Wingdings" charset="2"/>
              <a:buChar char=""/>
            </a:pPr>
            <a:r>
              <a:rPr lang="en-GB" sz="1800" b="0" strike="noStrike" spc="-1">
                <a:solidFill>
                  <a:srgbClr val="000000"/>
                </a:solidFill>
                <a:uFill>
                  <a:solidFill>
                    <a:srgbClr val="FFFFFF"/>
                  </a:solidFill>
                </a:uFill>
                <a:latin typeface="微软雅黑"/>
              </a:rPr>
              <a:t>Third Outline Level</a:t>
            </a:r>
          </a:p>
          <a:p>
            <a:pPr marL="1728000" lvl="3" indent="-216000">
              <a:buClr>
                <a:srgbClr val="000000"/>
              </a:buClr>
              <a:buSzPct val="75000"/>
              <a:buFont typeface="Symbol" charset="2"/>
              <a:buChar char=""/>
            </a:pPr>
            <a:r>
              <a:rPr lang="en-GB" sz="1800" b="0" strike="noStrike" spc="-1">
                <a:solidFill>
                  <a:srgbClr val="000000"/>
                </a:solidFill>
                <a:uFill>
                  <a:solidFill>
                    <a:srgbClr val="FFFFFF"/>
                  </a:solidFill>
                </a:uFill>
                <a:latin typeface="微软雅黑"/>
              </a:rPr>
              <a:t>Fourth Outline Level</a:t>
            </a:r>
          </a:p>
          <a:p>
            <a:pPr marL="2160000" lvl="4"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Fifth Outline Level</a:t>
            </a:r>
          </a:p>
          <a:p>
            <a:pPr marL="2592000" lvl="5"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Sixth Outline Level</a:t>
            </a:r>
          </a:p>
          <a:p>
            <a:pPr marL="3024000" lvl="6" indent="-216000">
              <a:buClr>
                <a:srgbClr val="000000"/>
              </a:buClr>
              <a:buSzPct val="45000"/>
              <a:buFont typeface="Wingdings" charset="2"/>
              <a:buChar char=""/>
            </a:pPr>
            <a:r>
              <a:rPr lang="en-GB" sz="2000" b="0" strike="noStrike" spc="-1">
                <a:solidFill>
                  <a:srgbClr val="000000"/>
                </a:solidFill>
                <a:uFill>
                  <a:solidFill>
                    <a:srgbClr val="FFFFFF"/>
                  </a:solidFill>
                </a:uFill>
                <a:latin typeface="微软雅黑"/>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mailto:name1@gmail.com"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6.jpe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CustomShape 1"/>
          <p:cNvSpPr/>
          <p:nvPr/>
        </p:nvSpPr>
        <p:spPr>
          <a:xfrm>
            <a:off x="282600" y="5292720"/>
            <a:ext cx="4368600" cy="6346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10000"/>
              </a:lnSpc>
            </a:pPr>
            <a:r>
              <a:rPr lang="en-US" sz="3200" b="0" strike="noStrike" spc="-1">
                <a:solidFill>
                  <a:srgbClr val="FFFFFF"/>
                </a:solidFill>
                <a:uFill>
                  <a:solidFill>
                    <a:srgbClr val="FFFFFF"/>
                  </a:solidFill>
                </a:uFill>
                <a:latin typeface="微软雅黑"/>
                <a:ea typeface="宋体"/>
              </a:rPr>
              <a:t>by 黄光成</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279360" y="3911760"/>
            <a:ext cx="4331880" cy="130932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90000"/>
              </a:lnSpc>
            </a:pPr>
            <a:r>
              <a:rPr lang="en-US" sz="4400" b="1" strike="noStrike" spc="-1">
                <a:solidFill>
                  <a:srgbClr val="FFFFFF"/>
                </a:solidFill>
                <a:uFill>
                  <a:solidFill>
                    <a:srgbClr val="FFFFFF"/>
                  </a:solidFill>
                </a:uFill>
                <a:latin typeface="微软雅黑"/>
                <a:ea typeface="宋体"/>
              </a:rPr>
              <a:t>git概念和操作</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魔鬼符号</a:t>
            </a:r>
            <a:endParaRPr lang="en-US" sz="1800" b="0" strike="noStrike" spc="-1">
              <a:solidFill>
                <a:srgbClr val="000000"/>
              </a:solidFill>
              <a:uFill>
                <a:solidFill>
                  <a:srgbClr val="FFFFFF"/>
                </a:solidFill>
              </a:uFill>
              <a:latin typeface="Arial"/>
            </a:endParaRPr>
          </a:p>
        </p:txBody>
      </p:sp>
      <p:sp>
        <p:nvSpPr>
          <p:cNvPr id="15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"^"代表父提交,当一个提交有多个父提交时，可以通过在"^"后面跟上一个数字，表示第几个父提交。"^"相当于"^1"。</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~&lt;n&gt;相当于连续的&lt;n&gt;个"^"</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每提交一次，HEAD就会自动移到版本库中最近的一次提交。那么HEAD^就代表了最近一次提交的父提交。</a:t>
            </a:r>
            <a:endParaRPr lang="en-US" sz="1800" b="0" strike="noStrike" spc="-1">
              <a:solidFill>
                <a:srgbClr val="000000"/>
              </a:solidFill>
              <a:uFill>
                <a:solidFill>
                  <a:srgbClr val="FFFFFF"/>
                </a:solidFill>
              </a:uFill>
              <a:latin typeface="Arial"/>
            </a:endParaRPr>
          </a:p>
        </p:txBody>
      </p:sp>
      <p:pic>
        <p:nvPicPr>
          <p:cNvPr id="152" name="图片 13314"/>
          <p:cNvPicPr/>
          <p:nvPr/>
        </p:nvPicPr>
        <p:blipFill>
          <a:blip r:embed="rId3" cstate="print"/>
          <a:stretch/>
        </p:blipFill>
        <p:spPr>
          <a:xfrm>
            <a:off x="2266920" y="333360"/>
            <a:ext cx="228240" cy="2282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文件在git内部的三种状态</a:t>
            </a:r>
            <a:endParaRPr lang="en-US" sz="1800" b="0" strike="noStrike" spc="-1">
              <a:solidFill>
                <a:srgbClr val="000000"/>
              </a:solidFill>
              <a:uFill>
                <a:solidFill>
                  <a:srgbClr val="FFFFFF"/>
                </a:solidFill>
              </a:uFill>
              <a:latin typeface="Arial"/>
            </a:endParaRPr>
          </a:p>
        </p:txBody>
      </p:sp>
      <p:sp>
        <p:nvSpPr>
          <p:cNvPr id="15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已提交（committed）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表示该文件已经被安全地保存在本地数据库中了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已修改（modified）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表示修改了某个文件，但还没有提交保存</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已暂存（staged/indexed）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宋体"/>
              </a:rPr>
              <a:t>表示把已修改的文件放在下次提交时要保存的清单中</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文件流转的三个工作区域</a:t>
            </a:r>
            <a:endParaRPr lang="en-US" sz="1800" b="0" strike="noStrike" spc="-1">
              <a:solidFill>
                <a:srgbClr val="000000"/>
              </a:solidFill>
              <a:uFill>
                <a:solidFill>
                  <a:srgbClr val="FFFFFF"/>
                </a:solidFill>
              </a:uFill>
              <a:latin typeface="Arial"/>
            </a:endParaRPr>
          </a:p>
        </p:txBody>
      </p:sp>
      <p:pic>
        <p:nvPicPr>
          <p:cNvPr id="156" name="图片 15361"/>
          <p:cNvPicPr/>
          <p:nvPr/>
        </p:nvPicPr>
        <p:blipFill>
          <a:blip r:embed="rId3" cstate="print"/>
          <a:stretch/>
        </p:blipFill>
        <p:spPr>
          <a:xfrm>
            <a:off x="2244600" y="1549440"/>
            <a:ext cx="4762080" cy="4381200"/>
          </a:xfrm>
          <a:prstGeom prst="rect">
            <a:avLst/>
          </a:prstGeom>
          <a:ln w="9360">
            <a:noFill/>
          </a:ln>
        </p:spPr>
      </p:pic>
      <p:sp>
        <p:nvSpPr>
          <p:cNvPr id="157" name="CustomShape 2"/>
          <p:cNvSpPr/>
          <p:nvPr/>
        </p:nvSpPr>
        <p:spPr>
          <a:xfrm>
            <a:off x="3060720" y="6165720"/>
            <a:ext cx="3211200" cy="306360"/>
          </a:xfrm>
          <a:prstGeom prst="rect">
            <a:avLst/>
          </a:prstGeom>
          <a:noFill/>
          <a:ln w="9360">
            <a:noFill/>
          </a:ln>
        </p:spPr>
        <p:style>
          <a:lnRef idx="0">
            <a:scrgbClr r="0" g="0" b="0"/>
          </a:lnRef>
          <a:fillRef idx="0">
            <a:scrgbClr r="0" g="0" b="0"/>
          </a:fillRef>
          <a:effectRef idx="0">
            <a:scrgbClr r="0" g="0" b="0"/>
          </a:effectRef>
          <a:fontRef idx="minor"/>
        </p:style>
        <p:txBody>
          <a:bodyPr wrap="none" lIns="90000" tIns="46800" rIns="90000" bIns="46800"/>
          <a:lstStyle/>
          <a:p>
            <a:pPr>
              <a:lnSpc>
                <a:spcPct val="130000"/>
              </a:lnSpc>
            </a:pPr>
            <a:r>
              <a:rPr lang="en-US" sz="1400" b="0" strike="noStrike" spc="-1">
                <a:solidFill>
                  <a:srgbClr val="6D6F71"/>
                </a:solidFill>
                <a:uFill>
                  <a:solidFill>
                    <a:srgbClr val="FFFFFF"/>
                  </a:solidFill>
                </a:uFill>
                <a:latin typeface="Arial"/>
                <a:ea typeface="微软雅黑"/>
              </a:rPr>
              <a:t>staging area也有被称为indexing area</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常见工作流程</a:t>
            </a:r>
            <a:endParaRPr lang="en-US" sz="1800" b="0" strike="noStrike" spc="-1">
              <a:solidFill>
                <a:srgbClr val="000000"/>
              </a:solidFill>
              <a:uFill>
                <a:solidFill>
                  <a:srgbClr val="FFFFFF"/>
                </a:solidFill>
              </a:uFill>
              <a:latin typeface="Arial"/>
            </a:endParaRPr>
          </a:p>
        </p:txBody>
      </p:sp>
      <p:sp>
        <p:nvSpPr>
          <p:cNvPr id="15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sp>
        <p:nvSpPr>
          <p:cNvPr id="160" name="CustomShape 3"/>
          <p:cNvSpPr/>
          <p:nvPr/>
        </p:nvSpPr>
        <p:spPr>
          <a:xfrm>
            <a:off x="642960" y="2781360"/>
            <a:ext cx="142848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1" name="CustomShape 4"/>
          <p:cNvSpPr/>
          <p:nvPr/>
        </p:nvSpPr>
        <p:spPr>
          <a:xfrm>
            <a:off x="779400" y="283680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clone</a:t>
            </a:r>
            <a:endParaRPr lang="en-US" sz="1800" b="0" strike="noStrike" spc="-1">
              <a:solidFill>
                <a:srgbClr val="000000"/>
              </a:solidFill>
              <a:uFill>
                <a:solidFill>
                  <a:srgbClr val="FFFFFF"/>
                </a:solidFill>
              </a:uFill>
              <a:latin typeface="Arial"/>
            </a:endParaRPr>
          </a:p>
        </p:txBody>
      </p:sp>
      <p:sp>
        <p:nvSpPr>
          <p:cNvPr id="162" name="CustomShape 5"/>
          <p:cNvSpPr/>
          <p:nvPr/>
        </p:nvSpPr>
        <p:spPr>
          <a:xfrm>
            <a:off x="297648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3" name="CustomShape 6"/>
          <p:cNvSpPr/>
          <p:nvPr/>
        </p:nvSpPr>
        <p:spPr>
          <a:xfrm>
            <a:off x="3182760" y="3060720"/>
            <a:ext cx="101556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add</a:t>
            </a:r>
            <a:endParaRPr lang="en-US" sz="1800" b="0" strike="noStrike" spc="-1">
              <a:solidFill>
                <a:srgbClr val="000000"/>
              </a:solidFill>
              <a:uFill>
                <a:solidFill>
                  <a:srgbClr val="FFFFFF"/>
                </a:solidFill>
              </a:uFill>
              <a:latin typeface="Arial"/>
            </a:endParaRPr>
          </a:p>
        </p:txBody>
      </p:sp>
      <p:sp>
        <p:nvSpPr>
          <p:cNvPr id="164" name="CustomShape 7"/>
          <p:cNvSpPr/>
          <p:nvPr/>
        </p:nvSpPr>
        <p:spPr>
          <a:xfrm>
            <a:off x="517212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5" name="CustomShape 8"/>
          <p:cNvSpPr/>
          <p:nvPr/>
        </p:nvSpPr>
        <p:spPr>
          <a:xfrm>
            <a:off x="5172120" y="3060720"/>
            <a:ext cx="136008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commit</a:t>
            </a:r>
            <a:endParaRPr lang="en-US" sz="1800" b="0" strike="noStrike" spc="-1">
              <a:solidFill>
                <a:srgbClr val="000000"/>
              </a:solidFill>
              <a:uFill>
                <a:solidFill>
                  <a:srgbClr val="FFFFFF"/>
                </a:solidFill>
              </a:uFill>
              <a:latin typeface="Arial"/>
            </a:endParaRPr>
          </a:p>
        </p:txBody>
      </p:sp>
      <p:sp>
        <p:nvSpPr>
          <p:cNvPr id="166" name="CustomShape 9"/>
          <p:cNvSpPr/>
          <p:nvPr/>
        </p:nvSpPr>
        <p:spPr>
          <a:xfrm>
            <a:off x="2290680" y="3060720"/>
            <a:ext cx="466200" cy="264600"/>
          </a:xfrm>
          <a:prstGeom prst="rightArrow">
            <a:avLst>
              <a:gd name="adj1" fmla="val 50000"/>
              <a:gd name="adj2" fmla="val 62668"/>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7" name="CustomShape 10"/>
          <p:cNvSpPr/>
          <p:nvPr/>
        </p:nvSpPr>
        <p:spPr>
          <a:xfrm>
            <a:off x="4554360" y="3060720"/>
            <a:ext cx="468000" cy="264600"/>
          </a:xfrm>
          <a:prstGeom prst="rightArrow">
            <a:avLst>
              <a:gd name="adj1" fmla="val 50000"/>
              <a:gd name="adj2" fmla="val 6267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68" name="CustomShape 11"/>
          <p:cNvSpPr/>
          <p:nvPr/>
        </p:nvSpPr>
        <p:spPr>
          <a:xfrm rot="16200000">
            <a:off x="4683240" y="2387880"/>
            <a:ext cx="210600" cy="2184120"/>
          </a:xfrm>
          <a:prstGeom prst="leftBrace">
            <a:avLst>
              <a:gd name="adj1" fmla="val 10202"/>
              <a:gd name="adj2" fmla="val 50000"/>
            </a:avLst>
          </a:prstGeom>
          <a:noFill/>
          <a:ln w="6480">
            <a:solidFill>
              <a:srgbClr val="6EC437"/>
            </a:solidFill>
            <a:miter/>
          </a:ln>
        </p:spPr>
        <p:style>
          <a:lnRef idx="0">
            <a:scrgbClr r="0" g="0" b="0"/>
          </a:lnRef>
          <a:fillRef idx="0">
            <a:scrgbClr r="0" g="0" b="0"/>
          </a:fillRef>
          <a:effectRef idx="0">
            <a:scrgbClr r="0" g="0" b="0"/>
          </a:effectRef>
          <a:fontRef idx="minor"/>
        </p:style>
      </p:sp>
      <p:sp>
        <p:nvSpPr>
          <p:cNvPr id="169" name="CustomShape 12"/>
          <p:cNvSpPr/>
          <p:nvPr/>
        </p:nvSpPr>
        <p:spPr>
          <a:xfrm>
            <a:off x="3868560" y="3673440"/>
            <a:ext cx="183960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0" name="CustomShape 13"/>
          <p:cNvSpPr/>
          <p:nvPr/>
        </p:nvSpPr>
        <p:spPr>
          <a:xfrm>
            <a:off x="4006800" y="3728880"/>
            <a:ext cx="17712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commit -a</a:t>
            </a:r>
            <a:endParaRPr lang="en-US" sz="1800" b="0" strike="noStrike" spc="-1">
              <a:solidFill>
                <a:srgbClr val="000000"/>
              </a:solidFill>
              <a:uFill>
                <a:solidFill>
                  <a:srgbClr val="FFFFFF"/>
                </a:solidFill>
              </a:uFill>
              <a:latin typeface="Arial"/>
            </a:endParaRPr>
          </a:p>
        </p:txBody>
      </p:sp>
      <p:sp>
        <p:nvSpPr>
          <p:cNvPr id="171" name="CustomShape 14"/>
          <p:cNvSpPr/>
          <p:nvPr/>
        </p:nvSpPr>
        <p:spPr>
          <a:xfrm>
            <a:off x="7162920" y="3005280"/>
            <a:ext cx="1428480" cy="3758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2" name="CustomShape 15"/>
          <p:cNvSpPr/>
          <p:nvPr/>
        </p:nvSpPr>
        <p:spPr>
          <a:xfrm>
            <a:off x="7300800" y="306072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push</a:t>
            </a:r>
            <a:endParaRPr lang="en-US" sz="1800" b="0" strike="noStrike" spc="-1">
              <a:solidFill>
                <a:srgbClr val="000000"/>
              </a:solidFill>
              <a:uFill>
                <a:solidFill>
                  <a:srgbClr val="FFFFFF"/>
                </a:solidFill>
              </a:uFill>
              <a:latin typeface="Arial"/>
            </a:endParaRPr>
          </a:p>
        </p:txBody>
      </p:sp>
      <p:sp>
        <p:nvSpPr>
          <p:cNvPr id="173" name="CustomShape 16"/>
          <p:cNvSpPr/>
          <p:nvPr/>
        </p:nvSpPr>
        <p:spPr>
          <a:xfrm>
            <a:off x="642960" y="3282840"/>
            <a:ext cx="1428480" cy="377640"/>
          </a:xfrm>
          <a:prstGeom prst="roundRect">
            <a:avLst>
              <a:gd name="adj" fmla="val 1666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4" name="CustomShape 17"/>
          <p:cNvSpPr/>
          <p:nvPr/>
        </p:nvSpPr>
        <p:spPr>
          <a:xfrm>
            <a:off x="779400" y="3338640"/>
            <a:ext cx="1153800" cy="306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400" b="0" strike="noStrike" spc="-1">
                <a:solidFill>
                  <a:srgbClr val="6D6F71"/>
                </a:solidFill>
                <a:uFill>
                  <a:solidFill>
                    <a:srgbClr val="FFFFFF"/>
                  </a:solidFill>
                </a:uFill>
                <a:latin typeface="Arial"/>
                <a:ea typeface="宋体"/>
              </a:rPr>
              <a:t>git pull</a:t>
            </a:r>
            <a:endParaRPr lang="en-US" sz="1800" b="0" strike="noStrike" spc="-1">
              <a:solidFill>
                <a:srgbClr val="000000"/>
              </a:solidFill>
              <a:uFill>
                <a:solidFill>
                  <a:srgbClr val="FFFFFF"/>
                </a:solidFill>
              </a:uFill>
              <a:latin typeface="Arial"/>
            </a:endParaRPr>
          </a:p>
        </p:txBody>
      </p:sp>
      <p:sp>
        <p:nvSpPr>
          <p:cNvPr id="175" name="CustomShape 18"/>
          <p:cNvSpPr/>
          <p:nvPr/>
        </p:nvSpPr>
        <p:spPr>
          <a:xfrm>
            <a:off x="6681960" y="3060720"/>
            <a:ext cx="399600" cy="264600"/>
          </a:xfrm>
          <a:prstGeom prst="rightArrow">
            <a:avLst>
              <a:gd name="adj1" fmla="val 50000"/>
              <a:gd name="adj2" fmla="val 62406"/>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6" name="CustomShape 19"/>
          <p:cNvSpPr/>
          <p:nvPr/>
        </p:nvSpPr>
        <p:spPr>
          <a:xfrm rot="16200000">
            <a:off x="7467480" y="3641760"/>
            <a:ext cx="711000" cy="398160"/>
          </a:xfrm>
          <a:prstGeom prst="leftArrow">
            <a:avLst>
              <a:gd name="adj1" fmla="val 50000"/>
              <a:gd name="adj2" fmla="val 41077"/>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7" name="CustomShape 20"/>
          <p:cNvSpPr/>
          <p:nvPr/>
        </p:nvSpPr>
        <p:spPr>
          <a:xfrm>
            <a:off x="1535040" y="4175280"/>
            <a:ext cx="6095520" cy="321840"/>
          </a:xfrm>
          <a:prstGeom prst="leftArrow">
            <a:avLst>
              <a:gd name="adj1" fmla="val 50000"/>
              <a:gd name="adj2" fmla="val 62704"/>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
        <p:nvSpPr>
          <p:cNvPr id="178" name="CustomShape 21"/>
          <p:cNvSpPr/>
          <p:nvPr/>
        </p:nvSpPr>
        <p:spPr>
          <a:xfrm rot="5400000">
            <a:off x="1014840" y="3809880"/>
            <a:ext cx="601200" cy="398160"/>
          </a:xfrm>
          <a:prstGeom prst="leftArrow">
            <a:avLst>
              <a:gd name="adj1" fmla="val 50000"/>
              <a:gd name="adj2" fmla="val 40965"/>
            </a:avLst>
          </a:prstGeom>
          <a:solidFill>
            <a:srgbClr val="6EC437"/>
          </a:solidFill>
          <a:ln w="12600">
            <a:solidFill>
              <a:srgbClr val="4F8F26"/>
            </a:solidFill>
            <a:miter/>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80" name="图片 17409"/>
          <p:cNvPicPr/>
          <p:nvPr/>
        </p:nvPicPr>
        <p:blipFill>
          <a:blip r:embed="rId3" cstate="print"/>
          <a:stretch/>
        </p:blipFill>
        <p:spPr>
          <a:xfrm>
            <a:off x="628560" y="2584440"/>
            <a:ext cx="8138880" cy="2309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657360" y="954000"/>
            <a:ext cx="7694280" cy="639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每一个本地库下都有一个.git的隐藏文件夹，文件夹中的文件保存着跟这个本地库相关的信息。</a:t>
            </a:r>
            <a:endParaRPr lang="en-US" sz="1800" b="0" strike="noStrike" spc="-1">
              <a:solidFill>
                <a:srgbClr val="000000"/>
              </a:solidFill>
              <a:uFill>
                <a:solidFill>
                  <a:srgbClr val="FFFFFF"/>
                </a:solidFill>
              </a:uFill>
              <a:latin typeface="Arial"/>
            </a:endParaRPr>
          </a:p>
        </p:txBody>
      </p:sp>
      <p:pic>
        <p:nvPicPr>
          <p:cNvPr id="182" name="Picture 2"/>
          <p:cNvPicPr/>
          <p:nvPr/>
        </p:nvPicPr>
        <p:blipFill>
          <a:blip r:embed="rId2" cstate="print"/>
          <a:stretch/>
        </p:blipFill>
        <p:spPr>
          <a:xfrm>
            <a:off x="3537000" y="2168640"/>
            <a:ext cx="1628280" cy="2580840"/>
          </a:xfrm>
          <a:prstGeom prst="rect">
            <a:avLst/>
          </a:prstGeom>
          <a:ln w="9360">
            <a:noFill/>
          </a:ln>
        </p:spPr>
      </p:pic>
      <p:sp>
        <p:nvSpPr>
          <p:cNvPr id="183" name="CustomShape 2"/>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.git隐藏文件夹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31640" y="863640"/>
            <a:ext cx="8324640" cy="4753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首先来看下其中的config文件</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[core]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repositoryformatversion = 0</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filemode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bare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logallrefupdates = true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symlinks = false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ignorecase = true</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hideDotFiles = dotGitOnly</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[remote "origin"]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url = git@github.com:seanzou88/fetch.git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fetch = +refs/heads/*:refs/remotes/origin/*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[branch "master"]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remote = origin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merge = refs/heads/master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341280" y="1314360"/>
            <a:ext cx="8505360" cy="3930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从这个文件中我们可以了解到：</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1，本地库的当前分支为master，其关联的远程库名称为origin（不同的名称可以指向同一个远程库，参见git remote命令）</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2，远程库origin所在的位置为(URL)：git@github.com:seanzou88/fetch.git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然后可以查看.git文件夹下的HEAD文件：</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ref: refs/heads/master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其指向.git\refs\heads\master文件</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ce71505b3626a3648b2c32ea2081d65049cad300</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这个文件中保存的是本地库中最新的commit id。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927000" y="863640"/>
            <a:ext cx="7335360" cy="639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.git\refs文件夹很有意思，面分为3个文件夹</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87" name="Picture 2"/>
          <p:cNvPicPr/>
          <p:nvPr/>
        </p:nvPicPr>
        <p:blipFill>
          <a:blip r:embed="rId2" cstate="print"/>
          <a:stretch/>
        </p:blipFill>
        <p:spPr>
          <a:xfrm>
            <a:off x="5697360" y="638280"/>
            <a:ext cx="847440" cy="723600"/>
          </a:xfrm>
          <a:prstGeom prst="rect">
            <a:avLst/>
          </a:prstGeom>
          <a:ln w="9360">
            <a:noFill/>
          </a:ln>
        </p:spPr>
      </p:pic>
      <p:sp>
        <p:nvSpPr>
          <p:cNvPr id="188" name="CustomShape 2"/>
          <p:cNvSpPr/>
          <p:nvPr/>
        </p:nvSpPr>
        <p:spPr>
          <a:xfrm>
            <a:off x="387360" y="1719360"/>
            <a:ext cx="8550000" cy="173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heads文件夹前面说过了。</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remotes文件夹中的每一个文件夹代表一个远程库名称（git remote），其中的每个文件关联远程库的一个分支，其中保存该分支的最新commit id。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.git\logs文件夹下保存的是.git\refs文件夹下相应文件的变更记录。</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 config --list # 查看配置项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在提交之前要配置如下两项：</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git config --global user.name name1</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git config --global user.email </a:t>
            </a:r>
            <a:r>
              <a:rPr lang="en-US" sz="1800" b="0" u="sng" strike="noStrike" spc="-1">
                <a:solidFill>
                  <a:srgbClr val="0563C1"/>
                </a:solidFill>
                <a:uFill>
                  <a:solidFill>
                    <a:srgbClr val="FFFFFF"/>
                  </a:solidFill>
                </a:uFill>
                <a:latin typeface="幼圆"/>
                <a:ea typeface="微软雅黑"/>
                <a:hlinkClick r:id="rId3"/>
              </a:rPr>
              <a:t>name1@gmail.com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执行了上面的命令后,会在你的主目录(home directory)建立一个叫</a:t>
            </a:r>
            <a:r>
              <a:rPr lang="en-US" sz="1800" b="0" i="1" strike="noStrike" spc="-1">
                <a:solidFill>
                  <a:srgbClr val="70AD47"/>
                </a:solidFill>
                <a:uFill>
                  <a:solidFill>
                    <a:srgbClr val="FFFFFF"/>
                  </a:solidFill>
                </a:uFill>
                <a:latin typeface="微软雅黑"/>
                <a:ea typeface="微软雅黑"/>
              </a:rPr>
              <a:t>~/.gitconfig 的文件. 内容一般像下面这样:</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[user]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name = Scott Chacon</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email = schacon@gmail.com</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译者注:这样的设置是全局设置,会影响此用户建立的每个项目.</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如果你想使项目里的某个值与前面的全局设置有区别(例如把私人邮箱地址改为工作邮箱);你可以在项目中使用git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config 命令不带</a:t>
            </a:r>
            <a:r>
              <a:rPr lang="en-US" sz="1800" b="0" i="1" strike="noStrike" spc="-1">
                <a:solidFill>
                  <a:srgbClr val="70AD47"/>
                </a:solidFill>
                <a:uFill>
                  <a:solidFill>
                    <a:srgbClr val="FFFFFF"/>
                  </a:solidFill>
                </a:uFill>
                <a:latin typeface="微软雅黑"/>
                <a:ea typeface="微软雅黑"/>
              </a:rPr>
              <a:t>--global 选项来设置. 这会在你项目目录下的.git/config 文件增加一节[user]内容(如上所示).</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33" name="图片 5121"/>
          <p:cNvPicPr/>
          <p:nvPr/>
        </p:nvPicPr>
        <p:blipFill>
          <a:blip r:embed="rId3" cstate="print"/>
          <a:stretch/>
        </p:blipFill>
        <p:spPr>
          <a:xfrm>
            <a:off x="2751120" y="1133640"/>
            <a:ext cx="3893760" cy="52131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16640" y="1494000"/>
            <a:ext cx="8685360" cy="538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2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忽略某些文件（夹）</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800" b="0" strike="noStrike" spc="-1">
                <a:solidFill>
                  <a:srgbClr val="6D6F71"/>
                </a:solidFill>
                <a:uFill>
                  <a:solidFill>
                    <a:srgbClr val="FFFFFF"/>
                  </a:solidFill>
                </a:uFill>
                <a:latin typeface="幼圆"/>
                <a:ea typeface="微软雅黑"/>
              </a:rPr>
              <a:t>在仓库根目录下创建一个名为.gitignore的文件，内容示例：</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     </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(1)低版本的git不支持**表示的多级目录</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800" b="0" strike="noStrike" spc="-1">
                <a:solidFill>
                  <a:srgbClr val="6EC437"/>
                </a:solidFill>
                <a:uFill>
                  <a:solidFill>
                    <a:srgbClr val="FFFFFF"/>
                  </a:solidFill>
                </a:uFill>
                <a:latin typeface="微软雅黑"/>
                <a:ea typeface="微软雅黑"/>
              </a:rPr>
              <a:t>(2).gitignore只能忽略那些原来没有被track的文件</a:t>
            </a:r>
            <a:endParaRPr lang="en-US" sz="1800" b="0" strike="noStrike" spc="-1">
              <a:solidFill>
                <a:srgbClr val="000000"/>
              </a:solidFill>
              <a:uFill>
                <a:solidFill>
                  <a:srgbClr val="FFFFFF"/>
                </a:solidFill>
              </a:uFill>
              <a:latin typeface="Arial"/>
            </a:endParaRPr>
          </a:p>
          <a:p>
            <a:pPr marL="258840" indent="-258480">
              <a:lnSpc>
                <a:spcPct val="100000"/>
              </a:lnSpc>
            </a:pPr>
            <a:r>
              <a:rPr lang="en-US" sz="2800" b="0" strike="noStrike" spc="-1">
                <a:solidFill>
                  <a:srgbClr val="70AD47"/>
                </a:solidFill>
                <a:uFill>
                  <a:solidFill>
                    <a:srgbClr val="FFFFFF"/>
                  </a:solidFill>
                </a:uFill>
                <a:latin typeface="微软雅黑"/>
                <a:ea typeface="微软雅黑"/>
              </a:rPr>
              <a:t>（3）也可以把".gitignore" 这个文件放到工作树(working tree)里的其</a:t>
            </a:r>
            <a:endParaRPr lang="en-US" sz="1800" b="0" strike="noStrike" spc="-1">
              <a:solidFill>
                <a:srgbClr val="000000"/>
              </a:solidFill>
              <a:uFill>
                <a:solidFill>
                  <a:srgbClr val="FFFFFF"/>
                </a:solidFill>
              </a:uFill>
              <a:latin typeface="Arial"/>
            </a:endParaRPr>
          </a:p>
          <a:p>
            <a:pPr marL="258840" indent="-258480">
              <a:lnSpc>
                <a:spcPct val="100000"/>
              </a:lnSpc>
            </a:pPr>
            <a:r>
              <a:rPr lang="en-US" sz="2800" b="0" strike="noStrike" spc="-1">
                <a:solidFill>
                  <a:srgbClr val="70AD47"/>
                </a:solidFill>
                <a:uFill>
                  <a:solidFill>
                    <a:srgbClr val="FFFFFF"/>
                  </a:solidFill>
                </a:uFill>
                <a:latin typeface="微软雅黑"/>
                <a:ea typeface="微软雅黑"/>
              </a:rPr>
              <a:t>它目录中，这就会在它和它的子目录起忽略(ignore) 指定文件的作用。.</a:t>
            </a:r>
            <a:endParaRPr lang="en-US" sz="1800" b="0" strike="noStrike" spc="-1">
              <a:solidFill>
                <a:srgbClr val="000000"/>
              </a:solidFill>
              <a:uFill>
                <a:solidFill>
                  <a:srgbClr val="FFFFFF"/>
                </a:solidFill>
              </a:uFill>
              <a:latin typeface="Arial"/>
            </a:endParaRPr>
          </a:p>
          <a:p>
            <a:pPr marL="258840" indent="-258480">
              <a:lnSpc>
                <a:spcPct val="100000"/>
              </a:lnSpc>
            </a:pPr>
            <a:endParaRPr lang="en-US" sz="1800" b="0" strike="noStrike" spc="-1">
              <a:solidFill>
                <a:srgbClr val="000000"/>
              </a:solidFill>
              <a:uFill>
                <a:solidFill>
                  <a:srgbClr val="FFFFFF"/>
                </a:solidFill>
              </a:uFill>
              <a:latin typeface="Arial"/>
            </a:endParaRPr>
          </a:p>
        </p:txBody>
      </p:sp>
      <p:pic>
        <p:nvPicPr>
          <p:cNvPr id="192" name="Object 2"/>
          <p:cNvPicPr/>
          <p:nvPr/>
        </p:nvPicPr>
        <p:blipFill>
          <a:blip r:embed="rId2" cstate="print"/>
          <a:stretch/>
        </p:blipFill>
        <p:spPr>
          <a:xfrm>
            <a:off x="3746520" y="3141720"/>
            <a:ext cx="1117080" cy="711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clone http://example.com/gitproject.git # clone远程仓库到本地，默认是origin仓库，-o other可以指定其它仓库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-v # 列出所有远程仓库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show origin # 查看远程origin仓库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add name1 url1 # 添加远程仓库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rm name1 # 删除远程仓库</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remote rename old1 new1 # 改名</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pull # 从远程仓库获取最新版本并merge到本地 </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fetch # 从远程仓库获取最新版本，但不自动merge到本地</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git push # 提交到远程仓库</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file1 # 标记文件到暂存区（不仅是新增的文件，也包括修改的文件）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dir1 # 递归地将指定dir中的新增和修改标记到暂存区，不包括删除的文件（stages new and modified, without deleted）</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-u # 将本地有改动（包括删除和修改）的已经追踪的文件标记到暂存区，不包括未追踪的新文件（stages modified and deleted, without new）</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add -A # 将本地所有改动的已跟踪文件和未跟踪文件标记到暂存区（stages All）</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file1 # 从工作目录中删除untracked的文件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-f file1 # 删除已放入暂存区的文件，同时也从工作目录中删除</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rm --cached file1 # 从暂存区删除，但保留在工作目录中</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100" b="0" strike="noStrike" spc="-1">
                <a:solidFill>
                  <a:srgbClr val="6EC437"/>
                </a:solidFill>
                <a:uFill>
                  <a:solidFill>
                    <a:srgbClr val="FFFFFF"/>
                  </a:solidFill>
                </a:uFill>
                <a:latin typeface="微软雅黑"/>
                <a:ea typeface="微软雅黑"/>
              </a:rPr>
              <a:t>git mv old1 new1 # 文件（夹）改名</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9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status # 查看仓库的当前状态</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新增文件 </a:t>
            </a:r>
            <a:r>
              <a:rPr lang="en-US" sz="1600" b="0" strike="noStrike" spc="-1">
                <a:solidFill>
                  <a:srgbClr val="6D6F71"/>
                </a:solidFill>
                <a:uFill>
                  <a:solidFill>
                    <a:srgbClr val="FFFFFF"/>
                  </a:solidFill>
                </a:uFill>
                <a:latin typeface="幼圆"/>
                <a:ea typeface="宋体"/>
              </a:rPr>
              <a:t>Untracked files: </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修改的文件 </a:t>
            </a:r>
            <a:r>
              <a:rPr lang="en-US" sz="1600" b="0" strike="noStrike" spc="-1">
                <a:solidFill>
                  <a:srgbClr val="6D6F71"/>
                </a:solidFill>
                <a:uFill>
                  <a:solidFill>
                    <a:srgbClr val="FFFFFF"/>
                  </a:solidFill>
                </a:uFill>
                <a:latin typeface="幼圆"/>
                <a:ea typeface="宋体"/>
              </a:rPr>
              <a:t>changes not staged for commit: </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暂存区中还未提交的文件 </a:t>
            </a:r>
            <a:r>
              <a:rPr lang="en-US" sz="1600" b="0" strike="noStrike" spc="-1">
                <a:solidFill>
                  <a:srgbClr val="6D6F71"/>
                </a:solidFill>
                <a:uFill>
                  <a:solidFill>
                    <a:srgbClr val="FFFFFF"/>
                  </a:solidFill>
                </a:uFill>
                <a:latin typeface="幼圆"/>
                <a:ea typeface="宋体"/>
              </a:rPr>
              <a:t>Changes to be committed</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commit到本地仓库后</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On branch master</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Your branch is ahead of 'origin/master' by 1 commit.</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(use "git push" to publish your local commits)</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push到远程仓库后</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On branch master</a:t>
            </a:r>
            <a:endParaRPr lang="en-US" sz="1800" b="0" strike="noStrike" spc="-1">
              <a:solidFill>
                <a:srgbClr val="000000"/>
              </a:solidFill>
              <a:uFill>
                <a:solidFill>
                  <a:srgbClr val="FFFFFF"/>
                </a:solidFill>
              </a:uFill>
              <a:latin typeface="Arial"/>
            </a:endParaRPr>
          </a:p>
          <a:p>
            <a:pPr marL="630360" lvl="2" indent="-123480">
              <a:lnSpc>
                <a:spcPct val="90000"/>
              </a:lnSpc>
              <a:buClr>
                <a:srgbClr val="6D6F71"/>
              </a:buClr>
              <a:buFont typeface="Arial"/>
              <a:buChar char="•"/>
            </a:pPr>
            <a:r>
              <a:rPr lang="en-US" sz="1600" b="0" strike="noStrike" spc="-1">
                <a:solidFill>
                  <a:srgbClr val="6D6F71"/>
                </a:solidFill>
                <a:uFill>
                  <a:solidFill>
                    <a:srgbClr val="FFFFFF"/>
                  </a:solidFill>
                </a:uFill>
                <a:latin typeface="Calibri"/>
                <a:ea typeface="微软雅黑"/>
              </a:rPr>
              <a:t>Your branch is up-to-date with 'origin/master'.</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 工作目录与暂存区的diff，即修改后还没有暂存的内容</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--cached/--staged # 暂存区与最后一次commit（HEAD）的diff，即暂存后还没有commit的内容</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HEAD # 工作目录与最后一次commit（HEAD）的diff</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 git fetch origin; git diff branch1 origin/branch1 # 获取远程origin主机上最新的branch1分支，然后将本地branch1的最后一次commit与之做对比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--stat # 只显示文件列表和行数（统计）</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file1 # 显示某个文件的改动</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 branch2 # 对比两个分支，省略branch1表示将当前分支与branch2做对比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 origin/branch1 # 本地分支的最新commit与远程分支做对比</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branch1..master # 显示两个分支的差异</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branch1...master # changes that occurred on the master branch since </a:t>
            </a:r>
            <a:r>
              <a:rPr lang="en-US" sz="1600" b="0" strike="noStrike" spc="-1">
                <a:solidFill>
                  <a:srgbClr val="70AD47"/>
                </a:solidFill>
                <a:uFill>
                  <a:solidFill>
                    <a:srgbClr val="FFFFFF"/>
                  </a:solidFill>
                </a:uFill>
                <a:latin typeface="微软雅黑"/>
                <a:ea typeface="微软雅黑"/>
              </a:rPr>
              <a:t>when the branch1 was started off it。找出branch1、master的共有父分支和master分支之间的差异</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tag1 tag2 # 两个tag的diff</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600" b="0" strike="noStrike" spc="-1">
                <a:solidFill>
                  <a:srgbClr val="6EC437"/>
                </a:solidFill>
                <a:uFill>
                  <a:solidFill>
                    <a:srgbClr val="FFFFFF"/>
                  </a:solidFill>
                </a:uFill>
                <a:latin typeface="微软雅黑"/>
                <a:ea typeface="微软雅黑"/>
              </a:rPr>
              <a:t>git diff SHA1 SHA2 # 两次历史提交的diff，SHA1是提交校验和（或部分校验和），如9fceb02d0ae598e95dc970b74767f19372d61af8，或9fceb02</a:t>
            </a:r>
            <a:endParaRPr lang="en-US" sz="1800" b="0" strike="noStrike" spc="-1">
              <a:solidFill>
                <a:srgbClr val="000000"/>
              </a:solidFill>
              <a:uFill>
                <a:solidFill>
                  <a:srgbClr val="FFFFFF"/>
                </a:solidFill>
              </a:uFill>
              <a:latin typeface="Arial"/>
            </a:endParaRPr>
          </a:p>
          <a:p>
            <a:pPr marL="258840" indent="-258480" algn="just">
              <a:lnSpc>
                <a:spcPct val="9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dirty="0" err="1">
                <a:solidFill>
                  <a:srgbClr val="6EC437"/>
                </a:solidFill>
                <a:uFill>
                  <a:solidFill>
                    <a:srgbClr val="FFFFFF"/>
                  </a:solidFill>
                </a:uFill>
                <a:latin typeface="微软雅黑"/>
                <a:ea typeface="微软雅黑"/>
              </a:rPr>
              <a:t>git</a:t>
            </a:r>
            <a:r>
              <a:rPr lang="en-US" sz="2400" b="0" strike="noStrike" spc="-1" dirty="0">
                <a:solidFill>
                  <a:srgbClr val="6EC437"/>
                </a:solidFill>
                <a:uFill>
                  <a:solidFill>
                    <a:srgbClr val="FFFFFF"/>
                  </a:solidFill>
                </a:uFill>
                <a:latin typeface="微软雅黑"/>
                <a:ea typeface="微软雅黑"/>
              </a:rPr>
              <a:t> checkout file1 # 将工作目录中某文件的修改回退到HEAD （</a:t>
            </a:r>
            <a:r>
              <a:rPr lang="en-US" sz="2400" b="0" strike="noStrike" spc="-1" dirty="0" err="1">
                <a:solidFill>
                  <a:srgbClr val="6EC437"/>
                </a:solidFill>
                <a:uFill>
                  <a:solidFill>
                    <a:srgbClr val="FFFFFF"/>
                  </a:solidFill>
                </a:uFill>
                <a:latin typeface="微软雅黑"/>
                <a:ea typeface="微软雅黑"/>
              </a:rPr>
              <a:t>会丢失对本地文件的修改，最好先备份</a:t>
            </a:r>
            <a:r>
              <a:rPr lang="en-US" sz="2400" b="0" strike="noStrike" spc="-1" dirty="0" smtClean="0">
                <a:solidFill>
                  <a:srgbClr val="6EC437"/>
                </a:solidFill>
                <a:uFill>
                  <a:solidFill>
                    <a:srgbClr val="FFFFFF"/>
                  </a:solidFill>
                </a:uFill>
                <a:latin typeface="微软雅黑"/>
                <a:ea typeface="微软雅黑"/>
              </a:rPr>
              <a:t>）</a:t>
            </a:r>
          </a:p>
          <a:p>
            <a:pPr marL="258840" indent="-258480" algn="just">
              <a:lnSpc>
                <a:spcPct val="110000"/>
              </a:lnSpc>
              <a:buClr>
                <a:srgbClr val="6EC437"/>
              </a:buClr>
              <a:buFont typeface="Wingdings 3" charset="2"/>
              <a:buChar char=""/>
            </a:pPr>
            <a:r>
              <a:rPr lang="zh-CN" altLang="en-US" sz="2400" spc="-1" dirty="0" smtClean="0">
                <a:solidFill>
                  <a:srgbClr val="6EC437"/>
                </a:solidFill>
                <a:uFill>
                  <a:solidFill>
                    <a:srgbClr val="FFFFFF"/>
                  </a:solidFill>
                </a:uFill>
                <a:latin typeface="微软雅黑"/>
                <a:ea typeface="微软雅黑"/>
              </a:rPr>
              <a:t>分支</a:t>
            </a:r>
            <a:r>
              <a:rPr lang="en-US" sz="2400" spc="-1" dirty="0" smtClean="0">
                <a:solidFill>
                  <a:srgbClr val="6EC437"/>
                </a:solidFill>
                <a:uFill>
                  <a:solidFill>
                    <a:srgbClr val="FFFFFF"/>
                  </a:solidFill>
                </a:uFill>
                <a:latin typeface="微软雅黑"/>
                <a:ea typeface="微软雅黑"/>
              </a:rPr>
              <a:t>test</a:t>
            </a:r>
            <a:r>
              <a:rPr lang="zh-CN" altLang="en-US" sz="2400" spc="-1" dirty="0" smtClean="0">
                <a:solidFill>
                  <a:srgbClr val="6EC437"/>
                </a:solidFill>
                <a:uFill>
                  <a:solidFill>
                    <a:srgbClr val="FFFFFF"/>
                  </a:solidFill>
                </a:uFill>
                <a:latin typeface="微软雅黑"/>
                <a:ea typeface="微软雅黑"/>
              </a:rPr>
              <a:t>上有一个文件</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你在</a:t>
            </a:r>
            <a:r>
              <a:rPr lang="en-US" sz="2400" spc="-1" dirty="0" smtClean="0">
                <a:solidFill>
                  <a:srgbClr val="6EC437"/>
                </a:solidFill>
                <a:uFill>
                  <a:solidFill>
                    <a:srgbClr val="FFFFFF"/>
                  </a:solidFill>
                </a:uFill>
                <a:latin typeface="微软雅黑"/>
                <a:ea typeface="微软雅黑"/>
              </a:rPr>
              <a:t>test1</a:t>
            </a:r>
            <a:r>
              <a:rPr lang="zh-CN" altLang="en-US" sz="2400" spc="-1" dirty="0" smtClean="0">
                <a:solidFill>
                  <a:srgbClr val="6EC437"/>
                </a:solidFill>
                <a:uFill>
                  <a:solidFill>
                    <a:srgbClr val="FFFFFF"/>
                  </a:solidFill>
                </a:uFill>
                <a:latin typeface="微软雅黑"/>
                <a:ea typeface="微软雅黑"/>
              </a:rPr>
              <a:t>分支上， 此时如果想用</a:t>
            </a:r>
            <a:r>
              <a:rPr lang="en-US" sz="2400" spc="-1" dirty="0" smtClean="0">
                <a:solidFill>
                  <a:srgbClr val="6EC437"/>
                </a:solidFill>
                <a:uFill>
                  <a:solidFill>
                    <a:srgbClr val="FFFFFF"/>
                  </a:solidFill>
                </a:uFill>
                <a:latin typeface="微软雅黑"/>
                <a:ea typeface="微软雅黑"/>
              </a:rPr>
              <a:t>test</a:t>
            </a:r>
            <a:r>
              <a:rPr lang="zh-CN" altLang="en-US" sz="2400" spc="-1" dirty="0" smtClean="0">
                <a:solidFill>
                  <a:srgbClr val="6EC437"/>
                </a:solidFill>
                <a:uFill>
                  <a:solidFill>
                    <a:srgbClr val="FFFFFF"/>
                  </a:solidFill>
                </a:uFill>
                <a:latin typeface="微软雅黑"/>
                <a:ea typeface="微软雅黑"/>
              </a:rPr>
              <a:t>分支上的</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文件替换</a:t>
            </a:r>
            <a:r>
              <a:rPr lang="en-US" sz="2400" spc="-1" dirty="0" smtClean="0">
                <a:solidFill>
                  <a:srgbClr val="6EC437"/>
                </a:solidFill>
                <a:uFill>
                  <a:solidFill>
                    <a:srgbClr val="FFFFFF"/>
                  </a:solidFill>
                </a:uFill>
                <a:latin typeface="微软雅黑"/>
                <a:ea typeface="微软雅黑"/>
              </a:rPr>
              <a:t>test1</a:t>
            </a:r>
            <a:r>
              <a:rPr lang="zh-CN" altLang="en-US" sz="2400" spc="-1" dirty="0" smtClean="0">
                <a:solidFill>
                  <a:srgbClr val="6EC437"/>
                </a:solidFill>
                <a:uFill>
                  <a:solidFill>
                    <a:srgbClr val="FFFFFF"/>
                  </a:solidFill>
                </a:uFill>
                <a:latin typeface="微软雅黑"/>
                <a:ea typeface="微软雅黑"/>
              </a:rPr>
              <a:t>分支上的文件的话，可以使用</a:t>
            </a:r>
            <a:r>
              <a:rPr lang="en-US" sz="2400" spc="-1" dirty="0" err="1" smtClean="0">
                <a:solidFill>
                  <a:srgbClr val="6EC437"/>
                </a:solidFill>
                <a:uFill>
                  <a:solidFill>
                    <a:srgbClr val="FFFFFF"/>
                  </a:solidFill>
                </a:uFill>
                <a:latin typeface="微软雅黑"/>
                <a:ea typeface="微软雅黑"/>
              </a:rPr>
              <a:t>git</a:t>
            </a:r>
            <a:r>
              <a:rPr lang="en-US" sz="2400" spc="-1" dirty="0" smtClean="0">
                <a:solidFill>
                  <a:srgbClr val="6EC437"/>
                </a:solidFill>
                <a:uFill>
                  <a:solidFill>
                    <a:srgbClr val="FFFFFF"/>
                  </a:solidFill>
                </a:uFill>
                <a:latin typeface="微软雅黑"/>
                <a:ea typeface="微软雅黑"/>
              </a:rPr>
              <a:t> checkout test1, </a:t>
            </a:r>
            <a:r>
              <a:rPr lang="zh-CN" altLang="en-US" sz="2400" spc="-1" dirty="0" smtClean="0">
                <a:solidFill>
                  <a:srgbClr val="6EC437"/>
                </a:solidFill>
                <a:uFill>
                  <a:solidFill>
                    <a:srgbClr val="FFFFFF"/>
                  </a:solidFill>
                </a:uFill>
                <a:latin typeface="微软雅黑"/>
                <a:ea typeface="微软雅黑"/>
              </a:rPr>
              <a:t>然后</a:t>
            </a:r>
            <a:r>
              <a:rPr lang="en-US" sz="2400" spc="-1" dirty="0" err="1" smtClean="0">
                <a:solidFill>
                  <a:srgbClr val="6EC437"/>
                </a:solidFill>
                <a:uFill>
                  <a:solidFill>
                    <a:srgbClr val="FFFFFF"/>
                  </a:solidFill>
                </a:uFill>
                <a:latin typeface="微软雅黑"/>
                <a:ea typeface="微软雅黑"/>
              </a:rPr>
              <a:t>git</a:t>
            </a:r>
            <a:r>
              <a:rPr lang="en-US" sz="2400" spc="-1" dirty="0" smtClean="0">
                <a:solidFill>
                  <a:srgbClr val="6EC437"/>
                </a:solidFill>
                <a:uFill>
                  <a:solidFill>
                    <a:srgbClr val="FFFFFF"/>
                  </a:solidFill>
                </a:uFill>
                <a:latin typeface="微软雅黑"/>
                <a:ea typeface="微软雅黑"/>
              </a:rPr>
              <a:t> checkout test </a:t>
            </a:r>
            <a:r>
              <a:rPr lang="en-US" altLang="zh-CN" sz="2400" spc="-1" dirty="0" smtClean="0">
                <a:solidFill>
                  <a:srgbClr val="6EC437"/>
                </a:solidFill>
                <a:uFill>
                  <a:solidFill>
                    <a:srgbClr val="FFFFFF"/>
                  </a:solidFill>
                </a:uFill>
                <a:latin typeface="微软雅黑"/>
                <a:ea typeface="微软雅黑"/>
              </a:rPr>
              <a:t>--</a:t>
            </a:r>
            <a:r>
              <a:rPr lang="en-US" sz="2400" spc="-1" dirty="0" smtClean="0">
                <a:solidFill>
                  <a:srgbClr val="6EC437"/>
                </a:solidFill>
                <a:uFill>
                  <a:solidFill>
                    <a:srgbClr val="FFFFFF"/>
                  </a:solidFill>
                </a:uFill>
                <a:latin typeface="微软雅黑"/>
                <a:ea typeface="微软雅黑"/>
              </a:rPr>
              <a:t> </a:t>
            </a:r>
            <a:r>
              <a:rPr lang="zh-CN" altLang="en-US" sz="2400" spc="-1" dirty="0" smtClean="0">
                <a:solidFill>
                  <a:srgbClr val="6EC437"/>
                </a:solidFill>
                <a:uFill>
                  <a:solidFill>
                    <a:srgbClr val="FFFFFF"/>
                  </a:solidFill>
                </a:uFill>
                <a:latin typeface="微软雅黑"/>
                <a:ea typeface="微软雅黑"/>
              </a:rPr>
              <a:t>文件</a:t>
            </a:r>
            <a:r>
              <a:rPr lang="en-US"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的路径。另一种格式</a:t>
            </a:r>
            <a:r>
              <a:rPr lang="en-US" altLang="zh-CN" sz="2400" spc="-1" dirty="0" err="1" smtClean="0">
                <a:solidFill>
                  <a:srgbClr val="6EC437"/>
                </a:solidFill>
                <a:uFill>
                  <a:solidFill>
                    <a:srgbClr val="FFFFFF"/>
                  </a:solidFill>
                </a:uFill>
                <a:latin typeface="微软雅黑"/>
                <a:ea typeface="微软雅黑"/>
              </a:rPr>
              <a:t>git</a:t>
            </a:r>
            <a:r>
              <a:rPr lang="en-US" altLang="zh-CN" sz="2400" spc="-1" dirty="0" smtClean="0">
                <a:solidFill>
                  <a:srgbClr val="6EC437"/>
                </a:solidFill>
                <a:uFill>
                  <a:solidFill>
                    <a:srgbClr val="FFFFFF"/>
                  </a:solidFill>
                </a:uFill>
                <a:latin typeface="微软雅黑"/>
                <a:ea typeface="微软雅黑"/>
              </a:rPr>
              <a:t> checkout some-commit-id -- </a:t>
            </a:r>
            <a:r>
              <a:rPr lang="zh-CN" altLang="en-US" sz="2400" spc="-1" dirty="0" smtClean="0">
                <a:solidFill>
                  <a:srgbClr val="6EC437"/>
                </a:solidFill>
                <a:uFill>
                  <a:solidFill>
                    <a:srgbClr val="FFFFFF"/>
                  </a:solidFill>
                </a:uFill>
                <a:latin typeface="微软雅黑"/>
                <a:ea typeface="微软雅黑"/>
              </a:rPr>
              <a:t>文件</a:t>
            </a:r>
            <a:r>
              <a:rPr lang="en-US" altLang="zh-CN"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的路径。比较：</a:t>
            </a:r>
            <a:r>
              <a:rPr lang="en-US" altLang="zh-CN" sz="2400" spc="-1" dirty="0" err="1" smtClean="0">
                <a:solidFill>
                  <a:srgbClr val="6EC437"/>
                </a:solidFill>
                <a:uFill>
                  <a:solidFill>
                    <a:srgbClr val="FFFFFF"/>
                  </a:solidFill>
                </a:uFill>
                <a:latin typeface="微软雅黑"/>
                <a:ea typeface="微软雅黑"/>
              </a:rPr>
              <a:t>git</a:t>
            </a:r>
            <a:r>
              <a:rPr lang="en-US" altLang="zh-CN" sz="2400" spc="-1" dirty="0" smtClean="0">
                <a:solidFill>
                  <a:srgbClr val="6EC437"/>
                </a:solidFill>
                <a:uFill>
                  <a:solidFill>
                    <a:srgbClr val="FFFFFF"/>
                  </a:solidFill>
                </a:uFill>
                <a:latin typeface="微软雅黑"/>
                <a:ea typeface="微软雅黑"/>
              </a:rPr>
              <a:t> diff some-commit-id -- </a:t>
            </a:r>
            <a:r>
              <a:rPr lang="zh-CN" altLang="en-US" sz="2400" spc="-1" dirty="0" smtClean="0">
                <a:solidFill>
                  <a:srgbClr val="6EC437"/>
                </a:solidFill>
                <a:uFill>
                  <a:solidFill>
                    <a:srgbClr val="FFFFFF"/>
                  </a:solidFill>
                </a:uFill>
                <a:latin typeface="微软雅黑"/>
                <a:ea typeface="微软雅黑"/>
              </a:rPr>
              <a:t>文件</a:t>
            </a:r>
            <a:r>
              <a:rPr lang="en-US" altLang="zh-CN" sz="2400" spc="-1" dirty="0" smtClean="0">
                <a:solidFill>
                  <a:srgbClr val="6EC437"/>
                </a:solidFill>
                <a:uFill>
                  <a:solidFill>
                    <a:srgbClr val="FFFFFF"/>
                  </a:solidFill>
                </a:uFill>
                <a:latin typeface="微软雅黑"/>
                <a:ea typeface="微软雅黑"/>
              </a:rPr>
              <a:t>A</a:t>
            </a:r>
            <a:r>
              <a:rPr lang="zh-CN" altLang="en-US" sz="2400" spc="-1" dirty="0" smtClean="0">
                <a:solidFill>
                  <a:srgbClr val="6EC437"/>
                </a:solidFill>
                <a:uFill>
                  <a:solidFill>
                    <a:srgbClr val="FFFFFF"/>
                  </a:solidFill>
                </a:uFill>
                <a:latin typeface="微软雅黑"/>
                <a:ea typeface="微软雅黑"/>
              </a:rPr>
              <a:t>的路径</a:t>
            </a:r>
            <a:endParaRPr lang="en-US" sz="2400" spc="-1" dirty="0" smtClean="0">
              <a:solidFill>
                <a:srgbClr val="6EC437"/>
              </a:solidFill>
              <a:uFill>
                <a:solidFill>
                  <a:srgbClr val="FFFFFF"/>
                </a:solidFill>
              </a:uFill>
              <a:latin typeface="微软雅黑"/>
              <a:ea typeface="微软雅黑"/>
            </a:endParaRPr>
          </a:p>
          <a:p>
            <a:pPr marL="258840" indent="-258480" algn="just">
              <a:lnSpc>
                <a:spcPct val="110000"/>
              </a:lnSpc>
              <a:buClr>
                <a:srgbClr val="6EC437"/>
              </a:buClr>
              <a:buFont typeface="Wingdings 3" charset="2"/>
              <a:buChar char=""/>
            </a:pPr>
            <a:r>
              <a:rPr lang="en-US" sz="2400" b="0" strike="noStrike" spc="-1" dirty="0" err="1" smtClean="0">
                <a:solidFill>
                  <a:srgbClr val="6EC437"/>
                </a:solidFill>
                <a:uFill>
                  <a:solidFill>
                    <a:srgbClr val="FFFFFF"/>
                  </a:solidFill>
                </a:uFill>
                <a:latin typeface="微软雅黑"/>
                <a:ea typeface="微软雅黑"/>
              </a:rPr>
              <a:t>git</a:t>
            </a:r>
            <a:r>
              <a:rPr lang="en-US" sz="2400" b="0" strike="noStrike" spc="-1" dirty="0" smtClean="0">
                <a:solidFill>
                  <a:srgbClr val="6EC437"/>
                </a:solidFill>
                <a:uFill>
                  <a:solidFill>
                    <a:srgbClr val="FFFFFF"/>
                  </a:solidFill>
                </a:uFill>
                <a:latin typeface="微软雅黑"/>
                <a:ea typeface="微软雅黑"/>
              </a:rPr>
              <a:t> </a:t>
            </a:r>
            <a:r>
              <a:rPr lang="en-US" sz="2400" b="0" strike="noStrike" spc="-1" dirty="0">
                <a:solidFill>
                  <a:srgbClr val="6EC437"/>
                </a:solidFill>
                <a:uFill>
                  <a:solidFill>
                    <a:srgbClr val="FFFFFF"/>
                  </a:solidFill>
                </a:uFill>
                <a:latin typeface="微软雅黑"/>
                <a:ea typeface="微软雅黑"/>
              </a:rPr>
              <a:t>reset HEAD~1 # </a:t>
            </a:r>
            <a:r>
              <a:rPr lang="en-US" sz="2400" b="0" strike="noStrike" spc="-1" dirty="0" err="1">
                <a:solidFill>
                  <a:srgbClr val="6EC437"/>
                </a:solidFill>
                <a:uFill>
                  <a:solidFill>
                    <a:srgbClr val="FFFFFF"/>
                  </a:solidFill>
                </a:uFill>
                <a:latin typeface="微软雅黑"/>
                <a:ea typeface="微软雅黑"/>
              </a:rPr>
              <a:t>回退到倒数第二个提交</a:t>
            </a:r>
            <a:r>
              <a:rPr lang="en-US" sz="2400" b="0" strike="noStrike" spc="-1" dirty="0">
                <a:solidFill>
                  <a:srgbClr val="6EC437"/>
                </a:solidFill>
                <a:uFill>
                  <a:solidFill>
                    <a:srgbClr val="FFFFFF"/>
                  </a:solidFill>
                </a:uFill>
                <a:latin typeface="微软雅黑"/>
                <a:ea typeface="微软雅黑"/>
              </a:rPr>
              <a:t>。</a:t>
            </a:r>
            <a:r>
              <a:rPr lang="en-US" sz="2400" b="0" strike="noStrike" spc="-1" dirty="0" err="1">
                <a:solidFill>
                  <a:srgbClr val="6EC437"/>
                </a:solidFill>
                <a:uFill>
                  <a:solidFill>
                    <a:srgbClr val="FFFFFF"/>
                  </a:solidFill>
                </a:uFill>
                <a:latin typeface="微软雅黑"/>
                <a:ea typeface="微软雅黑"/>
              </a:rPr>
              <a:t>reset做的事就是重置HEAD到另外一个commit</a:t>
            </a:r>
            <a:r>
              <a:rPr lang="en-US" sz="2400" b="0" strike="noStrike" spc="-1" dirty="0">
                <a:solidFill>
                  <a:srgbClr val="6EC437"/>
                </a:solidFill>
                <a:uFill>
                  <a:solidFill>
                    <a:srgbClr val="FFFFFF"/>
                  </a:solidFill>
                </a:uFill>
                <a:latin typeface="微软雅黑"/>
                <a:ea typeface="微软雅黑"/>
              </a:rPr>
              <a:t>。</a:t>
            </a:r>
            <a:r>
              <a:rPr lang="en-US" sz="2400" b="0" strike="noStrike" spc="-1" dirty="0" err="1">
                <a:solidFill>
                  <a:srgbClr val="6EC437"/>
                </a:solidFill>
                <a:uFill>
                  <a:solidFill>
                    <a:srgbClr val="FFFFFF"/>
                  </a:solidFill>
                </a:uFill>
                <a:latin typeface="微软雅黑"/>
                <a:ea typeface="微软雅黑"/>
              </a:rPr>
              <a:t>注意reset不会影响远程仓库</a:t>
            </a:r>
            <a:r>
              <a:rPr lang="en-US" sz="2400" b="0" strike="noStrike" spc="-1" dirty="0">
                <a:solidFill>
                  <a:srgbClr val="6EC43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600" b="0" strike="noStrike" spc="-1" dirty="0" err="1">
                <a:solidFill>
                  <a:srgbClr val="6EC437"/>
                </a:solidFill>
                <a:uFill>
                  <a:solidFill>
                    <a:srgbClr val="FFFFFF"/>
                  </a:solidFill>
                </a:uFill>
                <a:latin typeface="微软雅黑"/>
                <a:ea typeface="微软雅黑"/>
              </a:rPr>
              <a:t>git</a:t>
            </a:r>
            <a:r>
              <a:rPr lang="en-US" sz="2600" b="0" strike="noStrike" spc="-1" dirty="0">
                <a:solidFill>
                  <a:srgbClr val="6EC437"/>
                </a:solidFill>
                <a:uFill>
                  <a:solidFill>
                    <a:srgbClr val="FFFFFF"/>
                  </a:solidFill>
                </a:uFill>
                <a:latin typeface="微软雅黑"/>
                <a:ea typeface="微软雅黑"/>
              </a:rPr>
              <a:t> revert SHA1 # 提交一个新的版本，将需要revert的版本的内容再反向修改回去，版本会递增，不影响之前提交的内容，revert后将最新提交push到远程仓库，所以revert会影响远程仓库</a:t>
            </a:r>
            <a:r>
              <a:rPr lang="en-US" sz="2600" spc="-1" dirty="0" smtClean="0">
                <a:solidFill>
                  <a:srgbClr val="6EC437"/>
                </a:solidFill>
                <a:uFill>
                  <a:solidFill>
                    <a:srgbClr val="FFFFFF"/>
                  </a:solidFill>
                </a:uFill>
                <a:latin typeface="微软雅黑"/>
                <a:ea typeface="微软雅黑"/>
              </a:rPr>
              <a:t>。</a:t>
            </a:r>
            <a:r>
              <a:rPr lang="en-US" sz="2600" spc="-1" dirty="0" err="1" smtClean="0">
                <a:solidFill>
                  <a:srgbClr val="6EC437"/>
                </a:solidFill>
                <a:uFill>
                  <a:solidFill>
                    <a:srgbClr val="FFFFFF"/>
                  </a:solidFill>
                </a:uFill>
                <a:latin typeface="微软雅黑"/>
                <a:ea typeface="微软雅黑"/>
              </a:rPr>
              <a:t>git</a:t>
            </a:r>
            <a:r>
              <a:rPr lang="en-US" sz="2600" spc="-1" dirty="0" smtClean="0">
                <a:solidFill>
                  <a:srgbClr val="6EC437"/>
                </a:solidFill>
                <a:uFill>
                  <a:solidFill>
                    <a:srgbClr val="FFFFFF"/>
                  </a:solidFill>
                </a:uFill>
                <a:latin typeface="微软雅黑"/>
                <a:ea typeface="微软雅黑"/>
              </a:rPr>
              <a:t> revert</a:t>
            </a:r>
            <a:r>
              <a:rPr lang="zh-CN" altLang="en-US" sz="2600" spc="-1" dirty="0" smtClean="0">
                <a:solidFill>
                  <a:srgbClr val="6EC437"/>
                </a:solidFill>
                <a:uFill>
                  <a:solidFill>
                    <a:srgbClr val="FFFFFF"/>
                  </a:solidFill>
                </a:uFill>
                <a:latin typeface="微软雅黑"/>
                <a:ea typeface="微软雅黑"/>
              </a:rPr>
              <a:t>是用一次新的</a:t>
            </a:r>
            <a:r>
              <a:rPr lang="en-US" sz="2600" spc="-1" dirty="0" smtClean="0">
                <a:solidFill>
                  <a:srgbClr val="6EC437"/>
                </a:solidFill>
                <a:uFill>
                  <a:solidFill>
                    <a:srgbClr val="FFFFFF"/>
                  </a:solidFill>
                </a:uFill>
                <a:latin typeface="微软雅黑"/>
                <a:ea typeface="微软雅黑"/>
              </a:rPr>
              <a:t>commit</a:t>
            </a:r>
            <a:r>
              <a:rPr lang="zh-CN" altLang="en-US" sz="2600" spc="-1" dirty="0" smtClean="0">
                <a:solidFill>
                  <a:srgbClr val="6EC437"/>
                </a:solidFill>
                <a:uFill>
                  <a:solidFill>
                    <a:srgbClr val="FFFFFF"/>
                  </a:solidFill>
                </a:uFill>
                <a:latin typeface="微软雅黑"/>
                <a:ea typeface="微软雅黑"/>
              </a:rPr>
              <a:t>来回滚之前的</a:t>
            </a:r>
            <a:r>
              <a:rPr lang="en-US" sz="2600" spc="-1" dirty="0" smtClean="0">
                <a:solidFill>
                  <a:srgbClr val="6EC437"/>
                </a:solidFill>
                <a:uFill>
                  <a:solidFill>
                    <a:srgbClr val="FFFFFF"/>
                  </a:solidFill>
                </a:uFill>
                <a:latin typeface="微软雅黑"/>
                <a:ea typeface="微软雅黑"/>
              </a:rPr>
              <a:t>commit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--hard &lt;commit&gt;</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06" name="图片 24578"/>
          <p:cNvPicPr/>
          <p:nvPr/>
        </p:nvPicPr>
        <p:blipFill>
          <a:blip r:embed="rId3" cstate="print"/>
          <a:stretch/>
        </p:blipFill>
        <p:spPr>
          <a:xfrm>
            <a:off x="698400" y="2571840"/>
            <a:ext cx="7745040" cy="1714320"/>
          </a:xfrm>
          <a:prstGeom prst="rect">
            <a:avLst/>
          </a:prstGeom>
          <a:ln w="9360">
            <a:noFill/>
          </a:ln>
        </p:spPr>
      </p:pic>
      <p:sp>
        <p:nvSpPr>
          <p:cNvPr id="207" name="CustomShape 3"/>
          <p:cNvSpPr/>
          <p:nvPr/>
        </p:nvSpPr>
        <p:spPr>
          <a:xfrm>
            <a:off x="1151640" y="4689000"/>
            <a:ext cx="6975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58840" indent="-258480" algn="just">
              <a:lnSpc>
                <a:spcPct val="110000"/>
              </a:lnSpc>
              <a:buClr>
                <a:srgbClr val="6EC437"/>
              </a:buClr>
              <a:buFont typeface="Wingdings 3" charset="2"/>
              <a:buChar char=""/>
            </a:pPr>
            <a:r>
              <a:rPr lang="en-US" sz="1800" b="0" strike="noStrike" spc="-1">
                <a:solidFill>
                  <a:srgbClr val="6EC437"/>
                </a:solidFill>
                <a:uFill>
                  <a:solidFill>
                    <a:srgbClr val="FFFFFF"/>
                  </a:solidFill>
                </a:uFill>
                <a:latin typeface="微软雅黑"/>
                <a:ea typeface="微软雅黑"/>
              </a:rPr>
              <a:t>--hard会丢失工作区已经追踪的文件的修改，慎用！！</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0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--soft &lt;commit&gt;</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10" name="图片 25602"/>
          <p:cNvPicPr/>
          <p:nvPr/>
        </p:nvPicPr>
        <p:blipFill>
          <a:blip r:embed="rId3" cstate="print"/>
          <a:stretch/>
        </p:blipFill>
        <p:spPr>
          <a:xfrm>
            <a:off x="1247760" y="2614680"/>
            <a:ext cx="6648120" cy="16282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--mixed &lt;commit&gt; #mixed是reset的默认选项</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13" name="图片 26626"/>
          <p:cNvPicPr/>
          <p:nvPr/>
        </p:nvPicPr>
        <p:blipFill>
          <a:blip r:embed="rId3" cstate="print"/>
          <a:stretch/>
        </p:blipFill>
        <p:spPr>
          <a:xfrm>
            <a:off x="1281240" y="2685960"/>
            <a:ext cx="6581520" cy="14857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-m "xx" # 提交修改到本地仓库</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-F file1 # 将指定文件的内容作为提交说明</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commit -am "xx" # 所有被修改的文件（不包括新增文件）跳过暂存区，直接提交到本地仓库</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show SHA1 # 显示某次提交的详细信息</a:t>
            </a:r>
            <a:endParaRPr lang="en-US" sz="1800" b="0" strike="noStrike" spc="-1">
              <a:solidFill>
                <a:srgbClr val="000000"/>
              </a:solidFill>
              <a:uFill>
                <a:solidFill>
                  <a:srgbClr val="FFFFFF"/>
                </a:solidFill>
              </a:uFill>
              <a:latin typeface="Arial"/>
            </a:endParaRPr>
          </a:p>
          <a:p>
            <a:pPr marL="258840" indent="-258480" algn="just">
              <a:lnSpc>
                <a:spcPct val="8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版本管理历史</a:t>
            </a:r>
            <a:endParaRPr lang="en-US" sz="1800" b="0" strike="noStrike" spc="-1">
              <a:solidFill>
                <a:srgbClr val="000000"/>
              </a:solidFill>
              <a:uFill>
                <a:solidFill>
                  <a:srgbClr val="FFFFFF"/>
                </a:solidFill>
              </a:uFill>
              <a:latin typeface="Arial"/>
            </a:endParaRPr>
          </a:p>
        </p:txBody>
      </p:sp>
      <p:sp>
        <p:nvSpPr>
          <p:cNvPr id="13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本地版本控制系统</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集中化的版本控制系统</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cvs, subversion, perforce...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分布式版本控制系统</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mercurial bazaar, darcs...</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1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 列出本地仓库的提交历史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-n # 列出最近的n次提交</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 # </a:t>
            </a:r>
            <a:r>
              <a:rPr lang="en-US" sz="2200" b="0" strike="noStrike" spc="-1">
                <a:solidFill>
                  <a:srgbClr val="70AD47"/>
                </a:solidFill>
                <a:uFill>
                  <a:solidFill>
                    <a:srgbClr val="FFFFFF"/>
                  </a:solidFill>
                </a:uFill>
                <a:latin typeface="微软雅黑"/>
                <a:ea typeface="微软雅黑"/>
              </a:rPr>
              <a:t>列出提交历史，并显示每次的内容差异(patchs)。</a:t>
            </a:r>
            <a:r>
              <a:rPr lang="en-US" sz="2400" b="0" strike="noStrike" spc="-1">
                <a:solidFill>
                  <a:srgbClr val="70AD47"/>
                </a:solidFill>
                <a:uFill>
                  <a:solidFill>
                    <a:srgbClr val="FFFFFF"/>
                  </a:solidFill>
                </a:uFill>
                <a:latin typeface="微软雅黑"/>
                <a:ea typeface="微软雅黑"/>
              </a:rPr>
              <a:t>相当于多次使用git show [commit_id]</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--stat # 列出提交历史，并显示文件列表和修改行数</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--pretty=online # 格式为一行，仅显示提交哈希值+提交说明</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--grep=xx # 只列出与关键字匹配的提交历史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--author xx # 列出某个人的提交历史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--since/--after --until/--before "2014-12-31 12:00:00"</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file1 # 列出某个文件的提交历史</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-p file1 # 列出某个文件的提交历史和每次的内容差异</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log origin/master # 列出远程仓库的提交历史</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31640" y="2413440"/>
            <a:ext cx="823536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70AD47"/>
                </a:solidFill>
                <a:uFill>
                  <a:solidFill>
                    <a:srgbClr val="FFFFFF"/>
                  </a:solidFill>
                </a:uFill>
                <a:latin typeface="微软雅黑"/>
                <a:ea typeface="微软雅黑"/>
              </a:rPr>
              <a:t>$ git log v2.5.. # commits since (not reachable from) v2.5</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test..master # commits reachable from master but not test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master..test # commits reachable from test but not master</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 git log master...test # commits reachable from either test or master, but not both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如果用--stat选项使用'git log',它会显示在每个提交(commit)中哪些文件被修改了, 这些文件分别添加或删除了多少</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行内容.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2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 --graph # 以ACSII图形表示</a:t>
            </a:r>
            <a:endParaRPr lang="en-US" sz="1800" b="0" strike="noStrike" spc="-1">
              <a:solidFill>
                <a:srgbClr val="000000"/>
              </a:solidFill>
              <a:uFill>
                <a:solidFill>
                  <a:srgbClr val="FFFFFF"/>
                </a:solidFill>
              </a:uFill>
              <a:latin typeface="Arial"/>
            </a:endParaRPr>
          </a:p>
        </p:txBody>
      </p:sp>
      <p:pic>
        <p:nvPicPr>
          <p:cNvPr id="221" name="图片 29698"/>
          <p:cNvPicPr/>
          <p:nvPr/>
        </p:nvPicPr>
        <p:blipFill>
          <a:blip r:embed="rId3" cstate="print"/>
          <a:stretch/>
        </p:blipFill>
        <p:spPr>
          <a:xfrm>
            <a:off x="1836720" y="2422440"/>
            <a:ext cx="5324040" cy="29239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2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 --pretty=raw # 查看提交的父子关系</a:t>
            </a:r>
            <a:endParaRPr lang="en-US" sz="1800" b="0" strike="noStrike" spc="-1">
              <a:solidFill>
                <a:srgbClr val="000000"/>
              </a:solidFill>
              <a:uFill>
                <a:solidFill>
                  <a:srgbClr val="FFFFFF"/>
                </a:solidFill>
              </a:uFill>
              <a:latin typeface="Arial"/>
            </a:endParaRPr>
          </a:p>
        </p:txBody>
      </p:sp>
      <p:pic>
        <p:nvPicPr>
          <p:cNvPr id="224" name="图片 30722"/>
          <p:cNvPicPr/>
          <p:nvPr/>
        </p:nvPicPr>
        <p:blipFill>
          <a:blip r:embed="rId3" cstate="print"/>
          <a:stretch/>
        </p:blipFill>
        <p:spPr>
          <a:xfrm>
            <a:off x="1909800" y="2436840"/>
            <a:ext cx="5324040" cy="35618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2286000" y="-79560"/>
            <a:ext cx="4571640" cy="749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 reflog 可以查看所有分支的所有操作记录（包括（包括commit和reset的操作），包括已经被删除的commit记录，git log则不能察看已经删除了的commit记录</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具体一个例子，假设有三个commit， git st: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commit3: add test3.c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commit2: add test2.c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commit1: add test1.c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如果执行git reset --hard HEAD~1则 删除了commit3，如果发现删除错误了，需要恢复commit3，这个时候就要使用git reflog</a:t>
            </a:r>
            <a:endParaRPr lang="en-US" sz="1800" b="0" strike="noStrike" spc="-1">
              <a:solidFill>
                <a:srgbClr val="000000"/>
              </a:solidFill>
              <a:uFill>
                <a:solidFill>
                  <a:srgbClr val="FFFFFF"/>
                </a:solidFill>
              </a:uFill>
              <a:latin typeface="Arial"/>
            </a:endParaRPr>
          </a:p>
          <a:p>
            <a:pPr>
              <a:lnSpc>
                <a:spcPct val="100000"/>
              </a:lnSpc>
            </a:pPr>
            <a:r>
              <a:rPr lang="en-US" sz="1800" b="1" strike="noStrike" spc="-1">
                <a:solidFill>
                  <a:srgbClr val="000000"/>
                </a:solidFill>
                <a:uFill>
                  <a:solidFill>
                    <a:srgbClr val="FFFFFF"/>
                  </a:solidFill>
                </a:uFill>
                <a:latin typeface="微软雅黑"/>
                <a:ea typeface="微软雅黑"/>
              </a:rPr>
              <a:t> HEAD@{0}: HEAD~1: updating HEAD</a:t>
            </a:r>
            <a:r>
              <a:rPr lang="en-US" sz="1800" b="0" strike="noStrike" spc="-1">
                <a:solidFill>
                  <a:srgbClr val="000000"/>
                </a:solidFill>
                <a:uFill>
                  <a:solidFill>
                    <a:srgbClr val="FFFFFF"/>
                  </a:solidFill>
                </a:uFill>
                <a:latin typeface="微软雅黑"/>
                <a:ea typeface="微软雅黑"/>
              </a:rPr>
              <a:t>
63ee781 HEAD@{1}: commit: test3:q
红色加粗的即是被删除了的 commit3，运行git log则没有这一行记录</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可以使用git reset --hard </a:t>
            </a:r>
            <a:r>
              <a:rPr lang="en-US" sz="1800" b="1" strike="noStrike" spc="-1">
                <a:solidFill>
                  <a:srgbClr val="000000"/>
                </a:solidFill>
                <a:uFill>
                  <a:solidFill>
                    <a:srgbClr val="FFFFFF"/>
                  </a:solidFill>
                </a:uFill>
                <a:latin typeface="微软雅黑"/>
                <a:ea typeface="微软雅黑"/>
              </a:rPr>
              <a:t>63ee781</a:t>
            </a:r>
            <a:r>
              <a:rPr lang="en-US" sz="1800" b="0" strike="noStrike" spc="-1">
                <a:solidFill>
                  <a:srgbClr val="000000"/>
                </a:solidFill>
                <a:uFill>
                  <a:solidFill>
                    <a:srgbClr val="FFFFFF"/>
                  </a:solidFill>
                </a:uFill>
                <a:latin typeface="微软雅黑"/>
                <a:ea typeface="微软雅黑"/>
              </a:rPr>
              <a:t>将红色记录删除，则恢复了cmmit3，运行git log后可以看到：</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commit3: add test3.c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commit2: add test2.c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commit1: add test1.c</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这里也可以使用另外一种方法来实现：git cherry-pick </a:t>
            </a:r>
            <a:r>
              <a:rPr lang="en-US" sz="1800" b="1" strike="noStrike" spc="-1">
                <a:solidFill>
                  <a:srgbClr val="000000"/>
                </a:solidFill>
                <a:uFill>
                  <a:solidFill>
                    <a:srgbClr val="FFFFFF"/>
                  </a:solidFill>
                </a:uFill>
                <a:latin typeface="微软雅黑"/>
                <a:ea typeface="微软雅黑"/>
              </a:rPr>
              <a:t>63ee78</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试验</a:t>
            </a:r>
            <a:endParaRPr lang="en-US" sz="1800" b="0" strike="noStrike" spc="-1">
              <a:solidFill>
                <a:srgbClr val="000000"/>
              </a:solidFill>
              <a:uFill>
                <a:solidFill>
                  <a:srgbClr val="FFFFFF"/>
                </a:solidFill>
              </a:uFill>
              <a:latin typeface="Arial"/>
            </a:endParaRPr>
          </a:p>
        </p:txBody>
      </p:sp>
      <p:sp>
        <p:nvSpPr>
          <p:cNvPr id="227"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remote：1.txt，commit：2.txt，staging：3.txt，work dir modified：4.txt，work dir untracked：5.txt</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reset --hard, git reset --soft, git reset --mixed</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git diff --cached, git diff HEAD</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status, git log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工作情景示例</a:t>
            </a:r>
            <a:endParaRPr lang="en-US" sz="1800" b="0" strike="noStrike" spc="-1">
              <a:solidFill>
                <a:srgbClr val="000000"/>
              </a:solidFill>
              <a:uFill>
                <a:solidFill>
                  <a:srgbClr val="FFFFFF"/>
                </a:solidFill>
              </a:uFill>
              <a:latin typeface="Arial"/>
            </a:endParaRPr>
          </a:p>
        </p:txBody>
      </p:sp>
      <p:sp>
        <p:nvSpPr>
          <p:cNvPr id="22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1. 开发某个网站，代码已经上线，打标签tag1；</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2. 为实现一些新需求，创建若干个feature分支，指派给几名开发人员同时工作；</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假设此时线上有个很严重的bug需要紧急修复，那么可以按照下面的方式处理：</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a. 检出tag1的代码到一个新的bugfix分支，并在其中修复bug； </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b. 通过测试后，回到master分支（假设master分支是发布分支），将bugfix分支合并进来，此时还应进行一轮测试，然后打标签tag2，再发布到生产环境；</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c. 删除bugfix分支；</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d. 切换到之前实现新需求的feature分支，继续工作；</a:t>
            </a:r>
            <a:endParaRPr lang="en-US" sz="1800" b="0" strike="noStrike" spc="-1">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e. 一个feature开发完成测试ok后，goto b，将feature分支合并到master分支并发布到生产环境；</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branch</a:t>
            </a:r>
            <a:endParaRPr lang="en-US" sz="1800" b="0" strike="noStrike" spc="-1">
              <a:solidFill>
                <a:srgbClr val="000000"/>
              </a:solidFill>
              <a:uFill>
                <a:solidFill>
                  <a:srgbClr val="FFFFFF"/>
                </a:solidFill>
              </a:uFill>
              <a:latin typeface="Arial"/>
            </a:endParaRPr>
          </a:p>
        </p:txBody>
      </p:sp>
      <p:sp>
        <p:nvSpPr>
          <p:cNvPr id="23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在很多版本控制系统中，创建分支是个昂贵的过程，常常需要创建源代码目录的完整副本，对大型项目来说会花费很长时间，且占用磁盘空间</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git的分支是难以置信的轻量级，它的新建操作可以在瞬间完成，并且在不同分支间切换也非常快</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800" b="0" strike="noStrike" spc="-1">
                <a:solidFill>
                  <a:srgbClr val="6EC437"/>
                </a:solidFill>
                <a:uFill>
                  <a:solidFill>
                    <a:srgbClr val="FFFFFF"/>
                  </a:solidFill>
                </a:uFill>
                <a:latin typeface="微软雅黑"/>
                <a:ea typeface="微软雅黑"/>
              </a:rPr>
              <a:t>git鼓励在工作流程中频繁使用分支与合并操作</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3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 列出本地分支，带*的是当前所在分支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-r # 列出远程分支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-a # 列出本地+远程分支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-d/-D local1 # 删除本地分支，-D强删</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push origin :remote1 # 删除远程分支，分支名前的冒号代表删除。等价于1.7.0版本的git push origin --delete remote1</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-m/-M old1 new1 # 改名</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--merged/--no-merged # 列出已经merge和未merge的分支</a:t>
            </a:r>
            <a:endParaRPr lang="en-US" sz="1800" b="0" strike="noStrike" spc="-1">
              <a:solidFill>
                <a:srgbClr val="000000"/>
              </a:solidFill>
              <a:uFill>
                <a:solidFill>
                  <a:srgbClr val="FFFFFF"/>
                </a:solidFill>
              </a:uFill>
              <a:latin typeface="Arial"/>
            </a:endParaRPr>
          </a:p>
          <a:p>
            <a:pPr marL="258840" indent="-258480" algn="just">
              <a:lnSpc>
                <a:spcPct val="8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git fetch origin --prune # get rid of any stale remote tracking branches that no longer exist in the remote</a:t>
            </a:r>
            <a:endParaRPr lang="en-US" sz="1800" b="0" strike="noStrike" spc="-1">
              <a:solidFill>
                <a:srgbClr val="000000"/>
              </a:solidFill>
              <a:uFill>
                <a:solidFill>
                  <a:srgbClr val="FFFFFF"/>
                </a:solidFill>
              </a:uFill>
              <a:latin typeface="Arial"/>
            </a:endParaRPr>
          </a:p>
          <a:p>
            <a:pPr marL="258840" indent="-258480" algn="just">
              <a:lnSpc>
                <a:spcPct val="8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3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checkout local1 # 切换到本地分支（local1已经存在）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checkout -b local1 origin/remote1 # 获取远程分支remote1到本地新分支local1，并切换到local1分支。本地分支和远程分支名一般保持一致。省略origin/remote1则从当前分支拉分支</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pull origin remote1:local1 #  取回远程remote1分支，与本地的local1分支合并；如果是与当前分支合并，则冒号及local1可以省略</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fetch origin remote1:local1 # 把远程分支remote1拉取到本地的local1分支下，如果没有local1分支，则会在本地新建</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push origin local1:remote1 # 将本地local1分支上的最新提交推送到远程remote1分支。如果省略冒号及remote1，则表示将本地分支推送到与之存在”追踪关系”的远程分支（通常两者同名），如果该远程分支不存在则会被新建</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merge local2 # 将local2合并到当前分支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git merge --squash local2; git commit -m "xx" # 本地文件内容与不使用该选项的合并结果相同，但是不提交、不移动HEAD，因此需要一条额外的commit命令。其效果相当于将local2分支上的多个commit合并成一个，放在当前分支上，原来的commit历史则没有拿过来。判断是否使用--squash选项最根本的标准是：待合并分支上的历史是否有意义</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Local Version Control System</a:t>
            </a:r>
            <a:endParaRPr lang="en-US" sz="1800" b="0" strike="noStrike" spc="-1">
              <a:solidFill>
                <a:srgbClr val="000000"/>
              </a:solidFill>
              <a:uFill>
                <a:solidFill>
                  <a:srgbClr val="FFFFFF"/>
                </a:solidFill>
              </a:uFill>
              <a:latin typeface="Arial"/>
            </a:endParaRPr>
          </a:p>
        </p:txBody>
      </p:sp>
      <p:pic>
        <p:nvPicPr>
          <p:cNvPr id="137" name="图片 7169"/>
          <p:cNvPicPr/>
          <p:nvPr/>
        </p:nvPicPr>
        <p:blipFill>
          <a:blip r:embed="rId3" cstate="print"/>
          <a:stretch/>
        </p:blipFill>
        <p:spPr>
          <a:xfrm>
            <a:off x="2577960" y="1995480"/>
            <a:ext cx="3809520" cy="3200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87360" y="1898640"/>
            <a:ext cx="8368920" cy="338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获取最新版本有两种：pull和fetch</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pull     从远程拉取最新版本到本地，自动合并，如git pull origin 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   从远程获取最新版本到本地，不会自动合并，如git fetch origin 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fetch后查看修改：git log  -p master origin/master    </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fetch后手动merge：git merge --no-ff orgin/master</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实际中使用git fetch更安全，在merge之前可以看清楚更新情况再决定是否合并。</a:t>
            </a:r>
            <a:endParaRPr lang="en-US" sz="1800" b="0" strike="noStrike" spc="-1">
              <a:solidFill>
                <a:srgbClr val="000000"/>
              </a:solidFill>
              <a:uFill>
                <a:solidFill>
                  <a:srgbClr val="FFFFFF"/>
                </a:solidFill>
              </a:uFill>
              <a:latin typeface="Arial"/>
            </a:endParaRPr>
          </a:p>
        </p:txBody>
      </p:sp>
      <p:sp>
        <p:nvSpPr>
          <p:cNvPr id="237" name="CustomShape 2"/>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pull与fetch的区别</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8" name="图片 36864"/>
          <p:cNvPicPr/>
          <p:nvPr/>
        </p:nvPicPr>
        <p:blipFill>
          <a:blip r:embed="rId3" cstate="print"/>
          <a:stretch/>
        </p:blipFill>
        <p:spPr>
          <a:xfrm>
            <a:off x="3778200" y="2749680"/>
            <a:ext cx="1837800" cy="1980720"/>
          </a:xfrm>
          <a:prstGeom prst="rect">
            <a:avLst/>
          </a:prstGeom>
          <a:ln w="9360">
            <a:noFill/>
          </a:ln>
        </p:spPr>
      </p:pic>
      <p:pic>
        <p:nvPicPr>
          <p:cNvPr id="239" name="图片 36865"/>
          <p:cNvPicPr/>
          <p:nvPr/>
        </p:nvPicPr>
        <p:blipFill>
          <a:blip r:embed="rId4" cstate="print"/>
          <a:stretch/>
        </p:blipFill>
        <p:spPr>
          <a:xfrm>
            <a:off x="3780000" y="2203560"/>
            <a:ext cx="4009680" cy="2571480"/>
          </a:xfrm>
          <a:prstGeom prst="rect">
            <a:avLst/>
          </a:prstGeom>
          <a:ln w="9360">
            <a:noFill/>
          </a:ln>
        </p:spPr>
      </p:pic>
      <p:sp>
        <p:nvSpPr>
          <p:cNvPr id="24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241" name="图片 36867"/>
          <p:cNvPicPr/>
          <p:nvPr/>
        </p:nvPicPr>
        <p:blipFill>
          <a:blip r:embed="rId5" cstate="print"/>
          <a:stretch/>
        </p:blipFill>
        <p:spPr>
          <a:xfrm>
            <a:off x="835200" y="2390760"/>
            <a:ext cx="2018880" cy="2076120"/>
          </a:xfrm>
          <a:prstGeom prst="rect">
            <a:avLst/>
          </a:prstGeom>
          <a:ln w="9360">
            <a:noFill/>
          </a:ln>
        </p:spPr>
      </p:pic>
      <p:sp>
        <p:nvSpPr>
          <p:cNvPr id="242" name="CustomShape 2"/>
          <p:cNvSpPr/>
          <p:nvPr/>
        </p:nvSpPr>
        <p:spPr>
          <a:xfrm>
            <a:off x="365040" y="1184400"/>
            <a:ext cx="804204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Calibri"/>
                <a:ea typeface="微软雅黑"/>
              </a:rPr>
              <a:t>git rebase branch2 # 将branch2分支的修改合并到当前分支，与merge有什么区别？</a:t>
            </a:r>
            <a:endParaRPr lang="en-US" sz="1800" b="0" strike="noStrike" spc="-1">
              <a:solidFill>
                <a:srgbClr val="000000"/>
              </a:solidFill>
              <a:uFill>
                <a:solidFill>
                  <a:srgbClr val="FFFFFF"/>
                </a:solidFill>
              </a:uFill>
              <a:latin typeface="Arial"/>
            </a:endParaRPr>
          </a:p>
        </p:txBody>
      </p:sp>
      <p:sp>
        <p:nvSpPr>
          <p:cNvPr id="243" name="CustomShape 3"/>
          <p:cNvSpPr/>
          <p:nvPr/>
        </p:nvSpPr>
        <p:spPr>
          <a:xfrm>
            <a:off x="517680" y="25236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rebase与merge的区别</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4" name="图片 37888"/>
          <p:cNvPicPr/>
          <p:nvPr/>
        </p:nvPicPr>
        <p:blipFill>
          <a:blip r:embed="rId3" cstate="print"/>
          <a:stretch/>
        </p:blipFill>
        <p:spPr>
          <a:xfrm>
            <a:off x="1787400" y="2876400"/>
            <a:ext cx="5248080" cy="3018960"/>
          </a:xfrm>
          <a:prstGeom prst="rect">
            <a:avLst/>
          </a:prstGeom>
          <a:ln w="9360">
            <a:noFill/>
          </a:ln>
        </p:spPr>
      </p:pic>
      <p:sp>
        <p:nvSpPr>
          <p:cNvPr id="24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46" name="CustomShape 2"/>
          <p:cNvSpPr/>
          <p:nvPr/>
        </p:nvSpPr>
        <p:spPr>
          <a:xfrm>
            <a:off x="250920" y="909720"/>
            <a:ext cx="7862400" cy="16912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pull</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a:t>
            </a:r>
            <a:r>
              <a:rPr lang="en-US" sz="1400" b="0" strike="noStrike" spc="-1" dirty="0" err="1">
                <a:solidFill>
                  <a:srgbClr val="6D6F71"/>
                </a:solidFill>
                <a:uFill>
                  <a:solidFill>
                    <a:srgbClr val="FFFFFF"/>
                  </a:solidFill>
                </a:uFill>
                <a:latin typeface="Arial"/>
                <a:ea typeface="微软雅黑"/>
              </a:rPr>
              <a:t>mywork</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merge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err="1" smtClean="0">
                <a:solidFill>
                  <a:srgbClr val="6D6F71"/>
                </a:solidFill>
                <a:uFill>
                  <a:solidFill>
                    <a:srgbClr val="FFFFFF"/>
                  </a:solidFill>
                </a:uFill>
                <a:latin typeface="Arial"/>
                <a:ea typeface="微软雅黑"/>
              </a:rPr>
              <a:t>用“pull”命令把“origin”分支上的修改拉下来</a:t>
            </a:r>
            <a:r>
              <a:rPr lang="en-US" sz="1400" b="0" strike="noStrike" spc="-1" dirty="0" err="1">
                <a:solidFill>
                  <a:srgbClr val="6D6F71"/>
                </a:solidFill>
                <a:uFill>
                  <a:solidFill>
                    <a:srgbClr val="FFFFFF"/>
                  </a:solidFill>
                </a:uFill>
                <a:latin typeface="Arial"/>
                <a:ea typeface="微软雅黑"/>
              </a:rPr>
              <a:t>，然后和你的修改合并，</a:t>
            </a:r>
            <a:r>
              <a:rPr lang="en-US" sz="1400" b="0" strike="noStrike" spc="-1" dirty="0" err="1" smtClean="0">
                <a:solidFill>
                  <a:srgbClr val="6D6F71"/>
                </a:solidFill>
                <a:uFill>
                  <a:solidFill>
                    <a:srgbClr val="FFFFFF"/>
                  </a:solidFill>
                </a:uFill>
                <a:latin typeface="Arial"/>
                <a:ea typeface="微软雅黑"/>
              </a:rPr>
              <a:t>结果看起来就像一个新的“合并的提交</a:t>
            </a:r>
            <a:r>
              <a:rPr lang="en-US" sz="1400" b="0" strike="noStrike" spc="-1" dirty="0" smtClean="0">
                <a:solidFill>
                  <a:srgbClr val="6D6F71"/>
                </a:solidFill>
                <a:uFill>
                  <a:solidFill>
                    <a:srgbClr val="FFFFFF"/>
                  </a:solidFill>
                </a:uFill>
                <a:latin typeface="Arial"/>
                <a:ea typeface="微软雅黑"/>
              </a:rPr>
              <a:t>”(</a:t>
            </a:r>
            <a:r>
              <a:rPr lang="en-US" sz="1400" b="0" strike="noStrike" spc="-1" dirty="0">
                <a:solidFill>
                  <a:srgbClr val="6D6F71"/>
                </a:solidFill>
                <a:uFill>
                  <a:solidFill>
                    <a:srgbClr val="FFFFFF"/>
                  </a:solidFill>
                </a:uFill>
                <a:latin typeface="Arial"/>
                <a:ea typeface="微软雅黑"/>
              </a:rPr>
              <a:t>merge commit</a:t>
            </a:r>
            <a:r>
              <a:rPr lang="en-US" sz="1400" b="0" strike="noStrike" spc="-1" dirty="0" smtClean="0">
                <a:solidFill>
                  <a:srgbClr val="6D6F71"/>
                </a:solidFill>
                <a:uFill>
                  <a:solidFill>
                    <a:srgbClr val="FFFFFF"/>
                  </a:solidFill>
                </a:uFill>
                <a:latin typeface="Arial"/>
                <a:ea typeface="微软雅黑"/>
              </a:rPr>
              <a:t>)</a:t>
            </a:r>
            <a:r>
              <a:rPr lang="zh-CN" altLang="en-US" sz="1400" b="0" strike="noStrike" spc="-1" dirty="0" smtClean="0">
                <a:solidFill>
                  <a:srgbClr val="6D6F71"/>
                </a:solidFill>
                <a:uFill>
                  <a:solidFill>
                    <a:srgbClr val="FFFFFF"/>
                  </a:solidFill>
                </a:uFill>
                <a:latin typeface="Arial"/>
                <a:ea typeface="微软雅黑"/>
              </a:rPr>
              <a:t>。</a:t>
            </a:r>
            <a:r>
              <a:rPr lang="en-US" altLang="zh-CN" sz="1400" b="0" strike="noStrike" spc="-1" dirty="0" smtClean="0">
                <a:solidFill>
                  <a:srgbClr val="6D6F71"/>
                </a:solidFill>
                <a:uFill>
                  <a:solidFill>
                    <a:srgbClr val="FFFFFF"/>
                  </a:solidFill>
                </a:uFill>
                <a:latin typeface="Arial"/>
                <a:ea typeface="微软雅黑"/>
              </a:rPr>
              <a:t>C3~C6</a:t>
            </a:r>
            <a:r>
              <a:rPr lang="zh-CN" altLang="en-US" sz="1400" b="0" strike="noStrike" spc="-1" dirty="0" smtClean="0">
                <a:solidFill>
                  <a:srgbClr val="6D6F71"/>
                </a:solidFill>
                <a:uFill>
                  <a:solidFill>
                    <a:srgbClr val="FFFFFF"/>
                  </a:solidFill>
                </a:uFill>
                <a:latin typeface="Arial"/>
                <a:ea typeface="微软雅黑"/>
              </a:rPr>
              <a:t>都还在，</a:t>
            </a:r>
            <a:r>
              <a:rPr lang="en-US" altLang="zh-CN" sz="1400" b="0" strike="noStrike" spc="-1" dirty="0" smtClean="0">
                <a:solidFill>
                  <a:srgbClr val="6D6F71"/>
                </a:solidFill>
                <a:uFill>
                  <a:solidFill>
                    <a:srgbClr val="FFFFFF"/>
                  </a:solidFill>
                </a:uFill>
                <a:latin typeface="Arial"/>
                <a:ea typeface="微软雅黑"/>
              </a:rPr>
              <a:t>C7</a:t>
            </a:r>
            <a:r>
              <a:rPr lang="zh-CN" altLang="en-US" sz="1400" b="0" strike="noStrike" spc="-1" dirty="0" smtClean="0">
                <a:solidFill>
                  <a:srgbClr val="6D6F71"/>
                </a:solidFill>
                <a:uFill>
                  <a:solidFill>
                    <a:srgbClr val="FFFFFF"/>
                  </a:solidFill>
                </a:uFill>
                <a:latin typeface="Arial"/>
                <a:ea typeface="微软雅黑"/>
              </a:rPr>
              <a:t>是多出来的一次</a:t>
            </a:r>
            <a:r>
              <a:rPr lang="en-US" altLang="zh-CN" sz="1400" b="0" strike="noStrike" spc="-1" dirty="0" smtClean="0">
                <a:solidFill>
                  <a:srgbClr val="6D6F71"/>
                </a:solidFill>
                <a:uFill>
                  <a:solidFill>
                    <a:srgbClr val="FFFFFF"/>
                  </a:solidFill>
                </a:uFill>
                <a:latin typeface="Arial"/>
                <a:ea typeface="微软雅黑"/>
              </a:rPr>
              <a:t>commit</a:t>
            </a:r>
            <a:r>
              <a:rPr lang="zh-CN" altLang="en-US" sz="1400" b="0" strike="noStrike" spc="-1" dirty="0" smtClean="0">
                <a:solidFill>
                  <a:srgbClr val="6D6F71"/>
                </a:solidFill>
                <a:uFill>
                  <a:solidFill>
                    <a:srgbClr val="FFFFFF"/>
                  </a:solidFill>
                </a:uFill>
                <a:latin typeface="Arial"/>
                <a:ea typeface="微软雅黑"/>
              </a:rPr>
              <a:t>。</a:t>
            </a:r>
            <a:endParaRPr lang="en-US" sz="1800" b="0" strike="noStrike" spc="-1" dirty="0">
              <a:solidFill>
                <a:srgbClr val="000000"/>
              </a:solidFill>
              <a:uFill>
                <a:solidFill>
                  <a:srgbClr val="FFFFFF"/>
                </a:solidFill>
              </a:uFill>
              <a:latin typeface="Arial"/>
            </a:endParaRPr>
          </a:p>
        </p:txBody>
      </p:sp>
      <p:sp>
        <p:nvSpPr>
          <p:cNvPr id="6" name="矩形 5"/>
          <p:cNvSpPr/>
          <p:nvPr/>
        </p:nvSpPr>
        <p:spPr>
          <a:xfrm>
            <a:off x="107504" y="5805264"/>
            <a:ext cx="5832648" cy="369332"/>
          </a:xfrm>
          <a:prstGeom prst="rect">
            <a:avLst/>
          </a:prstGeom>
        </p:spPr>
        <p:txBody>
          <a:bodyPr wrap="square">
            <a:spAutoFit/>
          </a:bodyPr>
          <a:lstStyle/>
          <a:p>
            <a:r>
              <a:rPr lang="zh-CN" altLang="en-US" dirty="0" smtClean="0"/>
              <a:t>使用</a:t>
            </a:r>
            <a:r>
              <a:rPr lang="en-US" altLang="zh-CN" dirty="0" smtClean="0"/>
              <a:t>merge</a:t>
            </a:r>
            <a:r>
              <a:rPr lang="zh-CN" altLang="en-US" dirty="0" smtClean="0"/>
              <a:t>你的分支会多出一个</a:t>
            </a:r>
            <a:r>
              <a:rPr lang="en-US" altLang="zh-CN" dirty="0" smtClean="0"/>
              <a:t>"merge commit"</a:t>
            </a:r>
            <a:endParaRPr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7" name="图片 39936"/>
          <p:cNvPicPr/>
          <p:nvPr/>
        </p:nvPicPr>
        <p:blipFill>
          <a:blip r:embed="rId3" cstate="print"/>
          <a:stretch/>
        </p:blipFill>
        <p:spPr>
          <a:xfrm>
            <a:off x="2367000" y="3249000"/>
            <a:ext cx="6210000" cy="3028680"/>
          </a:xfrm>
          <a:prstGeom prst="rect">
            <a:avLst/>
          </a:prstGeom>
          <a:ln w="9360">
            <a:noFill/>
          </a:ln>
        </p:spPr>
      </p:pic>
      <p:sp>
        <p:nvSpPr>
          <p:cNvPr id="24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49" name="CustomShape 2"/>
          <p:cNvSpPr/>
          <p:nvPr/>
        </p:nvSpPr>
        <p:spPr>
          <a:xfrm>
            <a:off x="324000" y="836640"/>
            <a:ext cx="8076960" cy="30754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pull</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checkout </a:t>
            </a:r>
            <a:r>
              <a:rPr lang="en-US" sz="1400" b="0" strike="noStrike" spc="-1" dirty="0" err="1">
                <a:solidFill>
                  <a:srgbClr val="6D6F71"/>
                </a:solidFill>
                <a:uFill>
                  <a:solidFill>
                    <a:srgbClr val="FFFFFF"/>
                  </a:solidFill>
                </a:uFill>
                <a:latin typeface="Arial"/>
                <a:ea typeface="微软雅黑"/>
              </a:rPr>
              <a:t>mywork</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rebase origin</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解决冲突</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add </a:t>
            </a:r>
            <a:r>
              <a:rPr lang="en-US" sz="1400" b="0" strike="noStrike" spc="-1" dirty="0" err="1">
                <a:solidFill>
                  <a:srgbClr val="6D6F71"/>
                </a:solidFill>
                <a:uFill>
                  <a:solidFill>
                    <a:srgbClr val="FFFFFF"/>
                  </a:solidFill>
                </a:uFill>
                <a:latin typeface="Arial"/>
                <a:ea typeface="微软雅黑"/>
              </a:rPr>
              <a:t>冲突文件</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rebase –continue # 无需commit，如果没有冲突就不需要这3步</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git</a:t>
            </a:r>
            <a:r>
              <a:rPr lang="en-US" sz="1400" b="0" strike="noStrike" spc="-1" dirty="0">
                <a:solidFill>
                  <a:srgbClr val="6D6F71"/>
                </a:solidFill>
                <a:uFill>
                  <a:solidFill>
                    <a:srgbClr val="FFFFFF"/>
                  </a:solidFill>
                </a:uFill>
                <a:latin typeface="Arial"/>
                <a:ea typeface="微软雅黑"/>
              </a:rPr>
              <a:t> push</a:t>
            </a:r>
            <a:endParaRPr lang="en-US" sz="1800" b="0" strike="noStrike" spc="-1" dirty="0">
              <a:solidFill>
                <a:srgbClr val="000000"/>
              </a:solidFill>
              <a:uFill>
                <a:solidFill>
                  <a:srgbClr val="FFFFFF"/>
                </a:solidFill>
              </a:uFill>
              <a:latin typeface="Arial"/>
            </a:endParaRPr>
          </a:p>
          <a:p>
            <a:pPr>
              <a:lnSpc>
                <a:spcPct val="130000"/>
              </a:lnSpc>
            </a:pPr>
            <a:r>
              <a:rPr lang="en-US" sz="1400" b="0" strike="noStrike" spc="-1" dirty="0" err="1" smtClean="0">
                <a:solidFill>
                  <a:srgbClr val="6D6F71"/>
                </a:solidFill>
                <a:uFill>
                  <a:solidFill>
                    <a:srgbClr val="FFFFFF"/>
                  </a:solidFill>
                </a:uFill>
                <a:latin typeface="Arial"/>
                <a:ea typeface="微软雅黑"/>
              </a:rPr>
              <a:t>这些命令会把你的“mywork”分支里的每个提交</a:t>
            </a:r>
            <a:r>
              <a:rPr lang="en-US" sz="1400" b="0" strike="noStrike" spc="-1" dirty="0">
                <a:solidFill>
                  <a:srgbClr val="6D6F71"/>
                </a:solidFill>
                <a:uFill>
                  <a:solidFill>
                    <a:srgbClr val="FFFFFF"/>
                  </a:solidFill>
                </a:uFill>
                <a:latin typeface="Arial"/>
                <a:ea typeface="微软雅黑"/>
              </a:rPr>
              <a:t>(commit)</a:t>
            </a:r>
            <a:r>
              <a:rPr lang="en-US" sz="1400" b="0" strike="noStrike" spc="-1" dirty="0" err="1" smtClean="0">
                <a:solidFill>
                  <a:srgbClr val="6D6F71"/>
                </a:solidFill>
                <a:uFill>
                  <a:solidFill>
                    <a:srgbClr val="FFFFFF"/>
                  </a:solidFill>
                </a:uFill>
                <a:latin typeface="Arial"/>
                <a:ea typeface="微软雅黑"/>
              </a:rPr>
              <a:t>取消掉，</a:t>
            </a:r>
            <a:r>
              <a:rPr lang="en-US" sz="1400" b="0" strike="noStrike" spc="-1" dirty="0" err="1">
                <a:solidFill>
                  <a:srgbClr val="6D6F71"/>
                </a:solidFill>
                <a:uFill>
                  <a:solidFill>
                    <a:srgbClr val="FFFFFF"/>
                  </a:solidFill>
                </a:uFill>
                <a:latin typeface="Arial"/>
                <a:ea typeface="微软雅黑"/>
              </a:rPr>
              <a:t>并且把它们临时保存为补丁</a:t>
            </a:r>
            <a:r>
              <a:rPr lang="en-US" sz="1400" b="0" strike="noStrike" spc="-1" dirty="0">
                <a:solidFill>
                  <a:srgbClr val="6D6F71"/>
                </a:solidFill>
                <a:uFill>
                  <a:solidFill>
                    <a:srgbClr val="FFFFFF"/>
                  </a:solidFill>
                </a:uFill>
                <a:latin typeface="Arial"/>
                <a:ea typeface="微软雅黑"/>
              </a:rPr>
              <a:t>(</a:t>
            </a:r>
            <a:r>
              <a:rPr lang="en-US" sz="1400" b="0" strike="noStrike" spc="-1" dirty="0" err="1">
                <a:solidFill>
                  <a:srgbClr val="6D6F71"/>
                </a:solidFill>
                <a:uFill>
                  <a:solidFill>
                    <a:srgbClr val="FFFFFF"/>
                  </a:solidFill>
                </a:uFill>
                <a:latin typeface="Arial"/>
                <a:ea typeface="微软雅黑"/>
              </a:rPr>
              <a:t>patch，</a:t>
            </a:r>
            <a:r>
              <a:rPr lang="en-US" sz="1400" b="0" strike="noStrike" spc="-1" dirty="0" err="1" smtClean="0">
                <a:solidFill>
                  <a:srgbClr val="6D6F71"/>
                </a:solidFill>
                <a:uFill>
                  <a:solidFill>
                    <a:srgbClr val="FFFFFF"/>
                  </a:solidFill>
                </a:uFill>
                <a:latin typeface="Arial"/>
                <a:ea typeface="微软雅黑"/>
              </a:rPr>
              <a:t>这些补丁放到“.git/rebase”目录中</a:t>
            </a:r>
            <a:r>
              <a:rPr lang="en-US" sz="1400" b="0" strike="noStrike" spc="-1" dirty="0">
                <a:solidFill>
                  <a:srgbClr val="6D6F71"/>
                </a:solidFill>
                <a:uFill>
                  <a:solidFill>
                    <a:srgbClr val="FFFFFF"/>
                  </a:solidFill>
                </a:uFill>
                <a:latin typeface="Arial"/>
                <a:ea typeface="微软雅黑"/>
              </a:rPr>
              <a:t>)，</a:t>
            </a:r>
            <a:r>
              <a:rPr lang="en-US" sz="1400" b="0" strike="noStrike" spc="-1" dirty="0" err="1" smtClean="0">
                <a:solidFill>
                  <a:srgbClr val="6D6F71"/>
                </a:solidFill>
                <a:uFill>
                  <a:solidFill>
                    <a:srgbClr val="FFFFFF"/>
                  </a:solidFill>
                </a:uFill>
                <a:latin typeface="Arial"/>
                <a:ea typeface="微软雅黑"/>
              </a:rPr>
              <a:t>然后把“mywork”分支更新为最新的“origin”分支</a:t>
            </a:r>
            <a:r>
              <a:rPr lang="en-US" sz="1400" b="0" strike="noStrike" spc="-1" dirty="0" err="1">
                <a:solidFill>
                  <a:srgbClr val="6D6F71"/>
                </a:solidFill>
                <a:uFill>
                  <a:solidFill>
                    <a:srgbClr val="FFFFFF"/>
                  </a:solidFill>
                </a:uFill>
                <a:latin typeface="Arial"/>
                <a:ea typeface="微软雅黑"/>
              </a:rPr>
              <a:t>，</a:t>
            </a:r>
            <a:r>
              <a:rPr lang="en-US" sz="1400" b="0" strike="noStrike" spc="-1" dirty="0" err="1" smtClean="0">
                <a:solidFill>
                  <a:srgbClr val="6D6F71"/>
                </a:solidFill>
                <a:uFill>
                  <a:solidFill>
                    <a:srgbClr val="FFFFFF"/>
                  </a:solidFill>
                </a:uFill>
                <a:latin typeface="Arial"/>
                <a:ea typeface="微软雅黑"/>
              </a:rPr>
              <a:t>最后把保存的这些补丁应用到“mywork”分支上</a:t>
            </a:r>
            <a:r>
              <a:rPr lang="zh-CN" altLang="en-US" sz="1400" b="0" strike="noStrike" spc="-1" dirty="0" smtClean="0">
                <a:solidFill>
                  <a:srgbClr val="6D6F71"/>
                </a:solidFill>
                <a:uFill>
                  <a:solidFill>
                    <a:srgbClr val="FFFFFF"/>
                  </a:solidFill>
                </a:uFill>
                <a:latin typeface="Arial"/>
                <a:ea typeface="微软雅黑"/>
              </a:rPr>
              <a:t>。</a:t>
            </a:r>
            <a:r>
              <a:rPr lang="en-US" altLang="zh-CN" sz="1400" spc="-1" dirty="0" smtClean="0">
                <a:solidFill>
                  <a:srgbClr val="6D6F71"/>
                </a:solidFill>
                <a:uFill>
                  <a:solidFill>
                    <a:srgbClr val="FFFFFF"/>
                  </a:solidFill>
                </a:uFill>
                <a:ea typeface="微软雅黑"/>
              </a:rPr>
              <a:t> C3</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C4</a:t>
            </a:r>
            <a:r>
              <a:rPr lang="zh-CN" altLang="en-US" sz="1400" spc="-1" dirty="0" smtClean="0">
                <a:solidFill>
                  <a:srgbClr val="6D6F71"/>
                </a:solidFill>
                <a:uFill>
                  <a:solidFill>
                    <a:srgbClr val="FFFFFF"/>
                  </a:solidFill>
                </a:uFill>
                <a:ea typeface="微软雅黑"/>
              </a:rPr>
              <a:t>还在，</a:t>
            </a:r>
            <a:r>
              <a:rPr lang="en-US" altLang="zh-CN" sz="1400" spc="-1" dirty="0" smtClean="0">
                <a:solidFill>
                  <a:srgbClr val="6D6F71"/>
                </a:solidFill>
                <a:uFill>
                  <a:solidFill>
                    <a:srgbClr val="FFFFFF"/>
                  </a:solidFill>
                </a:uFill>
                <a:ea typeface="微软雅黑"/>
              </a:rPr>
              <a:t>C5</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C6</a:t>
            </a:r>
            <a:r>
              <a:rPr lang="zh-CN" altLang="en-US" sz="1400" spc="-1" dirty="0" smtClean="0">
                <a:solidFill>
                  <a:srgbClr val="6D6F71"/>
                </a:solidFill>
                <a:uFill>
                  <a:solidFill>
                    <a:srgbClr val="FFFFFF"/>
                  </a:solidFill>
                </a:uFill>
                <a:ea typeface="微软雅黑"/>
              </a:rPr>
              <a:t>没了，变成了</a:t>
            </a:r>
            <a:r>
              <a:rPr lang="en-US" altLang="zh-CN" sz="1400" spc="-1" dirty="0" smtClean="0">
                <a:solidFill>
                  <a:srgbClr val="6D6F71"/>
                </a:solidFill>
                <a:uFill>
                  <a:solidFill>
                    <a:srgbClr val="FFFFFF"/>
                  </a:solidFill>
                </a:uFill>
                <a:ea typeface="微软雅黑"/>
              </a:rPr>
              <a:t>C5’</a:t>
            </a:r>
            <a:r>
              <a:rPr lang="zh-CN" altLang="en-US" sz="1400" spc="-1" dirty="0" smtClean="0">
                <a:solidFill>
                  <a:srgbClr val="6D6F71"/>
                </a:solidFill>
                <a:uFill>
                  <a:solidFill>
                    <a:srgbClr val="FFFFFF"/>
                  </a:solidFill>
                </a:uFill>
                <a:ea typeface="微软雅黑"/>
              </a:rPr>
              <a:t>和</a:t>
            </a:r>
            <a:r>
              <a:rPr lang="en-US" altLang="zh-CN" sz="1400" spc="-1" dirty="0" smtClean="0">
                <a:solidFill>
                  <a:srgbClr val="6D6F71"/>
                </a:solidFill>
                <a:uFill>
                  <a:solidFill>
                    <a:srgbClr val="FFFFFF"/>
                  </a:solidFill>
                </a:uFill>
                <a:ea typeface="微软雅黑"/>
              </a:rPr>
              <a:t>C6’</a:t>
            </a:r>
          </a:p>
        </p:txBody>
      </p:sp>
      <p:sp>
        <p:nvSpPr>
          <p:cNvPr id="5" name="矩形 4"/>
          <p:cNvSpPr/>
          <p:nvPr/>
        </p:nvSpPr>
        <p:spPr>
          <a:xfrm>
            <a:off x="323528" y="5805264"/>
            <a:ext cx="4572000" cy="923330"/>
          </a:xfrm>
          <a:prstGeom prst="rect">
            <a:avLst/>
          </a:prstGeom>
        </p:spPr>
        <p:txBody>
          <a:bodyPr>
            <a:spAutoFit/>
          </a:bodyPr>
          <a:lstStyle/>
          <a:p>
            <a:r>
              <a:rPr lang="en-US" altLang="zh-CN" dirty="0" smtClean="0"/>
              <a:t>rebase</a:t>
            </a:r>
            <a:r>
              <a:rPr lang="zh-CN" altLang="en-US" dirty="0" smtClean="0"/>
              <a:t>不会创建一个</a:t>
            </a:r>
            <a:r>
              <a:rPr lang="en-US" altLang="zh-CN" dirty="0" smtClean="0"/>
              <a:t>"merge commit", rebase</a:t>
            </a:r>
            <a:r>
              <a:rPr lang="zh-CN" altLang="en-US" dirty="0" smtClean="0"/>
              <a:t>会为你分支的每个</a:t>
            </a:r>
            <a:r>
              <a:rPr lang="en-US" altLang="zh-CN" dirty="0" smtClean="0"/>
              <a:t>commit</a:t>
            </a:r>
            <a:r>
              <a:rPr lang="zh-CN" altLang="en-US" dirty="0" smtClean="0"/>
              <a:t>创建一个新的</a:t>
            </a:r>
            <a:r>
              <a:rPr lang="en-US" altLang="zh-CN" dirty="0" smtClean="0"/>
              <a:t>commit.</a:t>
            </a:r>
            <a:endParaRPr lang="zh-CN" alt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501480" y="119700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rebase也可以合并另外一个分支的内容，但是会把本分支的commits顶到最顶端。所以合并的结果好看，一条线，但合并过程中出现冲突的话，比较麻烦（rebase过程中，一个commit出现冲突，下一个commit也极有可能出现冲突，一次rebase可能要解决多次冲突）</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merge，合并结果不好看，一堆线交错，但合并有冲突的话，只要解决一次就行了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1500" b="0" strike="noStrike" spc="-1">
                <a:solidFill>
                  <a:srgbClr val="6EC437"/>
                </a:solidFill>
                <a:uFill>
                  <a:solidFill>
                    <a:srgbClr val="FFFFFF"/>
                  </a:solidFill>
                </a:uFill>
                <a:latin typeface="微软雅黑"/>
                <a:ea typeface="微软雅黑"/>
              </a:rPr>
              <a:t>可以先rebase，如果有冲突，git rebase --abort，再换用merge</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rebase</a:t>
            </a:r>
            <a:r>
              <a:rPr lang="zh-CN" altLang="en-US" dirty="0" smtClean="0"/>
              <a:t>的黄金法则</a:t>
            </a:r>
            <a:r>
              <a:rPr lang="en-US" altLang="zh-CN" dirty="0" smtClean="0"/>
              <a:t>-</a:t>
            </a:r>
            <a:r>
              <a:rPr lang="zh-CN" altLang="en-US" dirty="0" smtClean="0"/>
              <a:t>永远不要在一个公共的分支上使用</a:t>
            </a:r>
            <a:r>
              <a:rPr lang="en-US" altLang="zh-CN" dirty="0" smtClean="0"/>
              <a:t>rebase</a:t>
            </a:r>
            <a:endParaRPr lang="zh-CN" altLang="en-US" dirty="0"/>
          </a:p>
        </p:txBody>
      </p:sp>
      <p:sp>
        <p:nvSpPr>
          <p:cNvPr id="5" name="矩形 4"/>
          <p:cNvSpPr/>
          <p:nvPr/>
        </p:nvSpPr>
        <p:spPr>
          <a:xfrm>
            <a:off x="395536" y="5373216"/>
            <a:ext cx="8352928" cy="923330"/>
          </a:xfrm>
          <a:prstGeom prst="rect">
            <a:avLst/>
          </a:prstGeom>
        </p:spPr>
        <p:txBody>
          <a:bodyPr wrap="square">
            <a:spAutoFit/>
          </a:bodyPr>
          <a:lstStyle/>
          <a:p>
            <a:r>
              <a:rPr lang="en-US" altLang="zh-CN" dirty="0" smtClean="0"/>
              <a:t> rebase</a:t>
            </a:r>
            <a:r>
              <a:rPr lang="zh-CN" altLang="en-US" dirty="0" smtClean="0"/>
              <a:t>会将</a:t>
            </a:r>
            <a:r>
              <a:rPr lang="en-US" altLang="zh-CN" dirty="0" smtClean="0"/>
              <a:t>master</a:t>
            </a:r>
            <a:r>
              <a:rPr lang="zh-CN" altLang="en-US" dirty="0" smtClean="0"/>
              <a:t>的</a:t>
            </a:r>
            <a:r>
              <a:rPr lang="en-US" altLang="zh-CN" dirty="0" smtClean="0"/>
              <a:t>commit</a:t>
            </a:r>
            <a:r>
              <a:rPr lang="zh-CN" altLang="en-US" dirty="0" smtClean="0"/>
              <a:t>移动到</a:t>
            </a:r>
            <a:r>
              <a:rPr lang="en-US" altLang="zh-CN" dirty="0" smtClean="0"/>
              <a:t>feature</a:t>
            </a:r>
            <a:r>
              <a:rPr lang="zh-CN" altLang="en-US" dirty="0" smtClean="0"/>
              <a:t>分支的前面去</a:t>
            </a:r>
            <a:r>
              <a:rPr lang="en-US" altLang="zh-CN" dirty="0" smtClean="0"/>
              <a:t>. </a:t>
            </a:r>
            <a:r>
              <a:rPr lang="zh-CN" altLang="en-US" dirty="0" smtClean="0"/>
              <a:t>这个问题只发生在你的本地仓储</a:t>
            </a:r>
            <a:r>
              <a:rPr lang="en-US" altLang="zh-CN" dirty="0" smtClean="0"/>
              <a:t>. </a:t>
            </a:r>
            <a:r>
              <a:rPr lang="zh-CN" altLang="en-US" dirty="0" smtClean="0"/>
              <a:t>其它的开发还是在开始的</a:t>
            </a:r>
            <a:r>
              <a:rPr lang="en-US" altLang="zh-CN" dirty="0" smtClean="0"/>
              <a:t>master</a:t>
            </a:r>
            <a:r>
              <a:rPr lang="zh-CN" altLang="en-US" dirty="0" smtClean="0"/>
              <a:t>中工作</a:t>
            </a:r>
            <a:r>
              <a:rPr lang="en-US" altLang="zh-CN" dirty="0" smtClean="0"/>
              <a:t>, </a:t>
            </a:r>
            <a:r>
              <a:rPr lang="en-US" altLang="zh-CN" dirty="0" err="1" smtClean="0"/>
              <a:t>Git</a:t>
            </a:r>
            <a:r>
              <a:rPr lang="zh-CN" altLang="en-US" dirty="0" smtClean="0"/>
              <a:t>会认为你的</a:t>
            </a:r>
            <a:r>
              <a:rPr lang="en-US" altLang="zh-CN" dirty="0" smtClean="0"/>
              <a:t>master</a:t>
            </a:r>
            <a:r>
              <a:rPr lang="zh-CN" altLang="en-US" dirty="0" smtClean="0"/>
              <a:t>分支历史和其它人的</a:t>
            </a:r>
            <a:r>
              <a:rPr lang="en-US" altLang="zh-CN" dirty="0" smtClean="0"/>
              <a:t>master</a:t>
            </a:r>
            <a:r>
              <a:rPr lang="zh-CN" altLang="en-US" dirty="0" smtClean="0"/>
              <a:t>分支分叉了</a:t>
            </a:r>
            <a:r>
              <a:rPr lang="en-US" altLang="zh-CN" dirty="0" smtClean="0"/>
              <a:t>.</a:t>
            </a:r>
            <a:endParaRPr lang="zh-CN" altLang="en-US" dirty="0"/>
          </a:p>
        </p:txBody>
      </p:sp>
      <p:pic>
        <p:nvPicPr>
          <p:cNvPr id="172036" name="Picture 4" descr="https://images2015.cnblogs.com/blog/702742/201510/702742-20151005144942128-1488844165.png"/>
          <p:cNvPicPr>
            <a:picLocks noChangeAspect="1" noChangeArrowheads="1"/>
          </p:cNvPicPr>
          <p:nvPr/>
        </p:nvPicPr>
        <p:blipFill>
          <a:blip r:embed="rId2" cstate="print"/>
          <a:srcRect/>
          <a:stretch>
            <a:fillRect/>
          </a:stretch>
        </p:blipFill>
        <p:spPr bwMode="auto">
          <a:xfrm>
            <a:off x="1691680" y="1052736"/>
            <a:ext cx="5610225" cy="404812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01640" y="4914000"/>
            <a:ext cx="801000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70AD47"/>
                </a:solidFill>
                <a:uFill>
                  <a:solidFill>
                    <a:srgbClr val="FFFFFF"/>
                  </a:solidFill>
                </a:uFill>
                <a:latin typeface="微软雅黑"/>
                <a:ea typeface="微软雅黑"/>
              </a:rPr>
              <a:t>--no-</a:t>
            </a:r>
            <a:r>
              <a:rPr lang="en-US" sz="1800" b="0" strike="noStrike" spc="-1" dirty="0" err="1">
                <a:solidFill>
                  <a:srgbClr val="70AD47"/>
                </a:solidFill>
                <a:uFill>
                  <a:solidFill>
                    <a:srgbClr val="FFFFFF"/>
                  </a:solidFill>
                </a:uFill>
                <a:latin typeface="微软雅黑"/>
                <a:ea typeface="微软雅黑"/>
              </a:rPr>
              <a:t>ff标志导致合并操作创建一个新commit对象</a:t>
            </a:r>
            <a:r>
              <a:rPr lang="en-US" sz="1800" b="0" strike="noStrike" spc="-1" dirty="0">
                <a:solidFill>
                  <a:srgbClr val="70AD4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70AD47"/>
                </a:solidFill>
                <a:uFill>
                  <a:solidFill>
                    <a:srgbClr val="FFFFFF"/>
                  </a:solidFill>
                </a:uFill>
                <a:latin typeface="微软雅黑"/>
                <a:ea typeface="微软雅黑"/>
              </a:rPr>
              <a:t>后一种情况，不可能从Git历史中看到哪些提交一起实现了一个功能</a:t>
            </a:r>
            <a:r>
              <a:rPr lang="en-US" sz="1800" b="0" strike="noStrike" spc="-1" dirty="0">
                <a:solidFill>
                  <a:srgbClr val="70AD47"/>
                </a:solidFill>
                <a:uFill>
                  <a:solidFill>
                    <a:srgbClr val="FFFFFF"/>
                  </a:solidFill>
                </a:uFill>
                <a:latin typeface="微软雅黑"/>
                <a:ea typeface="微软雅黑"/>
              </a:rPr>
              <a:t>——</a:t>
            </a:r>
            <a:r>
              <a:rPr lang="en-US" sz="1800" b="0" strike="noStrike" spc="-1" dirty="0" err="1">
                <a:solidFill>
                  <a:srgbClr val="70AD47"/>
                </a:solidFill>
                <a:uFill>
                  <a:solidFill>
                    <a:srgbClr val="FFFFFF"/>
                  </a:solidFill>
                </a:uFill>
                <a:latin typeface="微软雅黑"/>
                <a:ea typeface="微软雅黑"/>
              </a:rPr>
              <a:t>你必须手工阅读全部的日志信息</a:t>
            </a:r>
            <a:r>
              <a:rPr lang="en-US" sz="1800" b="0" strike="noStrike" spc="-1" dirty="0">
                <a:solidFill>
                  <a:srgbClr val="70AD47"/>
                </a:solidFill>
                <a:uFill>
                  <a:solidFill>
                    <a:srgbClr val="FFFFFF"/>
                  </a:solidFill>
                </a:uFill>
                <a:latin typeface="微软雅黑"/>
                <a:ea typeface="微软雅黑"/>
              </a:rPr>
              <a:t>。</a:t>
            </a:r>
            <a:r>
              <a:rPr lang="en-US" sz="1800" b="0" strike="noStrike" spc="-1" dirty="0" err="1">
                <a:solidFill>
                  <a:srgbClr val="70AD47"/>
                </a:solidFill>
                <a:uFill>
                  <a:solidFill>
                    <a:srgbClr val="FFFFFF"/>
                  </a:solidFill>
                </a:uFill>
                <a:latin typeface="微软雅黑"/>
                <a:ea typeface="微软雅黑"/>
              </a:rPr>
              <a:t>如果对整个功能进行回退</a:t>
            </a:r>
            <a:r>
              <a:rPr lang="en-US" sz="1800" b="0" strike="noStrike" spc="-1" dirty="0">
                <a:solidFill>
                  <a:srgbClr val="70AD47"/>
                </a:solidFill>
                <a:uFill>
                  <a:solidFill>
                    <a:srgbClr val="FFFFFF"/>
                  </a:solidFill>
                </a:uFill>
                <a:latin typeface="微软雅黑"/>
                <a:ea typeface="微软雅黑"/>
              </a:rPr>
              <a:t> (</a:t>
            </a:r>
            <a:r>
              <a:rPr lang="en-US" sz="1800" b="0" strike="noStrike" spc="-1" dirty="0" err="1">
                <a:solidFill>
                  <a:srgbClr val="70AD47"/>
                </a:solidFill>
                <a:uFill>
                  <a:solidFill>
                    <a:srgbClr val="FFFFFF"/>
                  </a:solidFill>
                </a:uFill>
                <a:latin typeface="微软雅黑"/>
                <a:ea typeface="微软雅黑"/>
              </a:rPr>
              <a:t>比如一组提交</a:t>
            </a:r>
            <a:r>
              <a:rPr lang="en-US" sz="1800" b="0" strike="noStrike" spc="-1" dirty="0">
                <a:solidFill>
                  <a:srgbClr val="70AD47"/>
                </a:solidFill>
                <a:uFill>
                  <a:solidFill>
                    <a:srgbClr val="FFFFFF"/>
                  </a:solidFill>
                </a:uFill>
                <a:latin typeface="微软雅黑"/>
                <a:ea typeface="微软雅黑"/>
              </a:rPr>
              <a:t>)，</a:t>
            </a:r>
            <a:r>
              <a:rPr lang="en-US" sz="1800" b="0" strike="noStrike" spc="-1" dirty="0" err="1">
                <a:solidFill>
                  <a:srgbClr val="70AD47"/>
                </a:solidFill>
                <a:uFill>
                  <a:solidFill>
                    <a:srgbClr val="FFFFFF"/>
                  </a:solidFill>
                </a:uFill>
                <a:latin typeface="微软雅黑"/>
                <a:ea typeface="微软雅黑"/>
              </a:rPr>
              <a:t>后一种方式会是一种真正头痛的问题，而</a:t>
            </a:r>
            <a:r>
              <a:rPr lang="en-US" sz="1800" b="0" strike="noStrike" spc="-1" dirty="0">
                <a:solidFill>
                  <a:srgbClr val="70AD47"/>
                </a:solidFill>
                <a:uFill>
                  <a:solidFill>
                    <a:srgbClr val="FFFFFF"/>
                  </a:solidFill>
                </a:uFill>
                <a:latin typeface="微软雅黑"/>
                <a:ea typeface="微软雅黑"/>
              </a:rPr>
              <a:t>--no-ff </a:t>
            </a:r>
            <a:r>
              <a:rPr lang="en-US" sz="1800" b="0" strike="noStrike" spc="-1" dirty="0" err="1">
                <a:solidFill>
                  <a:srgbClr val="70AD47"/>
                </a:solidFill>
                <a:uFill>
                  <a:solidFill>
                    <a:srgbClr val="FFFFFF"/>
                  </a:solidFill>
                </a:uFill>
                <a:latin typeface="微软雅黑"/>
                <a:ea typeface="微软雅黑"/>
              </a:rPr>
              <a:t>flag的情况则很容易</a:t>
            </a:r>
            <a:r>
              <a:rPr lang="en-US" sz="1800" b="0" strike="noStrike" spc="-1" dirty="0">
                <a:solidFill>
                  <a:srgbClr val="70AD4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70AD47"/>
                </a:solidFill>
                <a:uFill>
                  <a:solidFill>
                    <a:srgbClr val="FFFFFF"/>
                  </a:solidFill>
                </a:uFill>
                <a:latin typeface="微软雅黑"/>
                <a:ea typeface="微软雅黑"/>
              </a:rPr>
              <a:t>是的，它会创建一个新的（空）提交对象，但是收益远大于开销</a:t>
            </a:r>
            <a:r>
              <a:rPr lang="en-US" sz="1800" b="0" strike="noStrike" spc="-1" dirty="0">
                <a:solidFill>
                  <a:srgbClr val="70AD47"/>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62466" name="Picture 2" descr="è¿éåå¾çæè¿°"/>
          <p:cNvPicPr>
            <a:picLocks noChangeAspect="1" noChangeArrowheads="1"/>
          </p:cNvPicPr>
          <p:nvPr/>
        </p:nvPicPr>
        <p:blipFill>
          <a:blip r:embed="rId2" cstate="print"/>
          <a:srcRect/>
          <a:stretch>
            <a:fillRect/>
          </a:stretch>
        </p:blipFill>
        <p:spPr bwMode="auto">
          <a:xfrm>
            <a:off x="1475656" y="0"/>
            <a:ext cx="5904656" cy="4897116"/>
          </a:xfrm>
          <a:prstGeom prst="rect">
            <a:avLst/>
          </a:prstGeom>
          <a:noFill/>
        </p:spPr>
      </p:pic>
      <p:pic>
        <p:nvPicPr>
          <p:cNvPr id="1027" name="Picture 3" descr="C:\Users\Administrator\AppData\Local\Temp\vmware-Administrator\VMwareDnD\c96548bb\Selection_001.png"/>
          <p:cNvPicPr>
            <a:picLocks noChangeAspect="1" noChangeArrowheads="1"/>
          </p:cNvPicPr>
          <p:nvPr/>
        </p:nvPicPr>
        <p:blipFill>
          <a:blip r:embed="rId3" cstate="print"/>
          <a:srcRect/>
          <a:stretch>
            <a:fillRect/>
          </a:stretch>
        </p:blipFill>
        <p:spPr bwMode="auto">
          <a:xfrm>
            <a:off x="209550" y="2900362"/>
            <a:ext cx="8724900" cy="105727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6560" y="1537920"/>
            <a:ext cx="9219240" cy="3801600"/>
          </a:xfrm>
          <a:prstGeom prst="rect">
            <a:avLst/>
          </a:prstGeom>
          <a:noFill/>
          <a:ln>
            <a:noFill/>
          </a:ln>
        </p:spPr>
        <p:txBody>
          <a:bodyPr lIns="90000" tIns="45000" rIns="90000" bIns="45000"/>
          <a:lstStyle/>
          <a:p>
            <a:r>
              <a:rPr lang="en-US" sz="1800" b="0" strike="noStrike" spc="-1" dirty="0">
                <a:solidFill>
                  <a:srgbClr val="000000"/>
                </a:solidFill>
                <a:uFill>
                  <a:solidFill>
                    <a:srgbClr val="FFFFFF"/>
                  </a:solidFill>
                </a:uFill>
                <a:latin typeface="Arial"/>
              </a:rPr>
              <a:t>--no-</a:t>
            </a:r>
            <a:r>
              <a:rPr lang="en-US" sz="1800" b="0" strike="noStrike" spc="-1" dirty="0" err="1">
                <a:solidFill>
                  <a:srgbClr val="000000"/>
                </a:solidFill>
                <a:uFill>
                  <a:solidFill>
                    <a:srgbClr val="FFFFFF"/>
                  </a:solidFill>
                </a:uFill>
                <a:latin typeface="Arial"/>
              </a:rPr>
              <a:t>ff指的是强行关闭fast-forward方式</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 </a:t>
            </a:r>
          </a:p>
          <a:p>
            <a:r>
              <a:rPr lang="en-US" sz="1800" b="0" strike="noStrike" spc="-1" dirty="0">
                <a:solidFill>
                  <a:srgbClr val="000000"/>
                </a:solidFill>
                <a:uFill>
                  <a:solidFill>
                    <a:srgbClr val="FFFFFF"/>
                  </a:solidFill>
                </a:uFill>
                <a:latin typeface="Arial"/>
              </a:rPr>
              <a:t>fast-</a:t>
            </a:r>
            <a:r>
              <a:rPr lang="en-US" sz="1800" b="0" strike="noStrike" spc="-1" dirty="0" err="1">
                <a:solidFill>
                  <a:srgbClr val="000000"/>
                </a:solidFill>
                <a:uFill>
                  <a:solidFill>
                    <a:srgbClr val="FFFFFF"/>
                  </a:solidFill>
                </a:uFill>
                <a:latin typeface="Arial"/>
              </a:rPr>
              <a:t>forward方式就是当条件允许的时候，git直接把</a:t>
            </a:r>
            <a:r>
              <a:rPr lang="en-US" sz="1800" b="0" strike="noStrike" spc="-1" dirty="0" err="1" smtClean="0">
                <a:solidFill>
                  <a:srgbClr val="000000"/>
                </a:solidFill>
                <a:uFill>
                  <a:solidFill>
                    <a:srgbClr val="FFFFFF"/>
                  </a:solidFill>
                </a:uFill>
                <a:latin typeface="Arial"/>
              </a:rPr>
              <a:t>HEADcommit</a:t>
            </a:r>
            <a:r>
              <a:rPr lang="en-US" altLang="zh-CN" spc="-1" dirty="0" err="1" smtClean="0">
                <a:solidFill>
                  <a:srgbClr val="000000"/>
                </a:solidFill>
                <a:uFill>
                  <a:solidFill>
                    <a:srgbClr val="FFFFFF"/>
                  </a:solidFill>
                </a:uFill>
              </a:rPr>
              <a:t>指针指向合并分支的头，完成合并</a:t>
            </a:r>
            <a:r>
              <a:rPr lang="en-US" altLang="zh-CN" spc="-1" dirty="0" smtClean="0">
                <a:solidFill>
                  <a:srgbClr val="000000"/>
                </a:solidFill>
                <a:uFill>
                  <a:solidFill>
                    <a:srgbClr val="FFFFFF"/>
                  </a:solidFill>
                </a:uFill>
              </a:rPr>
              <a:t>。</a:t>
            </a:r>
            <a:r>
              <a:rPr lang="en-US" altLang="zh-CN" spc="-1" dirty="0" err="1" smtClean="0">
                <a:solidFill>
                  <a:srgbClr val="000000"/>
                </a:solidFill>
                <a:uFill>
                  <a:solidFill>
                    <a:srgbClr val="FFFFFF"/>
                  </a:solidFill>
                </a:uFill>
              </a:rPr>
              <a:t>属于“快进方式”，不过这种情况如果删除分支，则会丢失分支信息</a:t>
            </a:r>
            <a:r>
              <a:rPr lang="en-US" altLang="zh-CN" spc="-1" dirty="0" smtClean="0">
                <a:solidFill>
                  <a:srgbClr val="000000"/>
                </a:solidFill>
                <a:uFill>
                  <a:solidFill>
                    <a:srgbClr val="FFFFFF"/>
                  </a:solidFill>
                </a:uFill>
              </a:rPr>
              <a:t>。</a:t>
            </a:r>
            <a:r>
              <a:rPr lang="en-US" altLang="zh-CN" spc="-1" dirty="0" err="1" smtClean="0">
                <a:solidFill>
                  <a:srgbClr val="000000"/>
                </a:solidFill>
                <a:uFill>
                  <a:solidFill>
                    <a:srgbClr val="FFFFFF"/>
                  </a:solidFill>
                </a:uFill>
              </a:rPr>
              <a:t>因为在这个过程中没有创建</a:t>
            </a:r>
            <a:r>
              <a:rPr lang="zh-CN" altLang="en-US" spc="-1" dirty="0" smtClean="0">
                <a:solidFill>
                  <a:srgbClr val="000000"/>
                </a:solidFill>
                <a:uFill>
                  <a:solidFill>
                    <a:srgbClr val="FFFFFF"/>
                  </a:solidFill>
                </a:uFill>
              </a:rPr>
              <a:t>新的提交</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rPr>
              <a:t> </a:t>
            </a:r>
          </a:p>
          <a:p>
            <a:r>
              <a:rPr lang="en-US" sz="1800" b="0" strike="noStrike" spc="-1" dirty="0" err="1">
                <a:solidFill>
                  <a:srgbClr val="000000"/>
                </a:solidFill>
                <a:uFill>
                  <a:solidFill>
                    <a:srgbClr val="FFFFFF"/>
                  </a:solidFill>
                </a:uFill>
                <a:latin typeface="Arial"/>
              </a:rPr>
              <a:t>git</a:t>
            </a:r>
            <a:r>
              <a:rPr lang="en-US" sz="1800" b="0" strike="noStrike" spc="-1" dirty="0">
                <a:solidFill>
                  <a:srgbClr val="000000"/>
                </a:solidFill>
                <a:uFill>
                  <a:solidFill>
                    <a:srgbClr val="FFFFFF"/>
                  </a:solidFill>
                </a:uFill>
                <a:latin typeface="Arial"/>
              </a:rPr>
              <a:t> merge --squash 是用来把一些不必要commit进行压缩，比如说，你的feature在开发的时候写的commit很乱，那么我们合并的时候不希望把这些历史commit带过来，于是使用--squash进行合并，此时文件已经同合并后一样了，但不移动HEAD，不提交。</a:t>
            </a:r>
            <a:r>
              <a:rPr lang="en-US" sz="1800" b="0" strike="noStrike" spc="-1" dirty="0" err="1">
                <a:solidFill>
                  <a:srgbClr val="000000"/>
                </a:solidFill>
                <a:uFill>
                  <a:solidFill>
                    <a:srgbClr val="FFFFFF"/>
                  </a:solidFill>
                </a:uFill>
                <a:latin typeface="Arial"/>
              </a:rPr>
              <a:t>需要进行一次额外的commit来“总结”一下</a:t>
            </a:r>
            <a:r>
              <a:rPr lang="en-US" sz="1800" b="0" strike="noStrike" spc="-1" dirty="0" smtClean="0">
                <a:solidFill>
                  <a:srgbClr val="000000"/>
                </a:solidFill>
                <a:uFill>
                  <a:solidFill>
                    <a:srgbClr val="FFFFFF"/>
                  </a:solidFill>
                </a:uFill>
                <a:latin typeface="Arial"/>
              </a:rPr>
              <a:t>，</a:t>
            </a:r>
            <a:r>
              <a:rPr lang="zh-CN" altLang="en-US" sz="1800" b="0" strike="noStrike" spc="-1" dirty="0" smtClean="0">
                <a:solidFill>
                  <a:srgbClr val="000000"/>
                </a:solidFill>
                <a:uFill>
                  <a:solidFill>
                    <a:srgbClr val="FFFFFF"/>
                  </a:solidFill>
                </a:uFill>
                <a:latin typeface="Arial"/>
              </a:rPr>
              <a:t>写提交注释</a:t>
            </a:r>
            <a:r>
              <a:rPr lang="en-US" sz="1800" b="0" strike="noStrike" spc="-1" dirty="0" err="1" smtClean="0">
                <a:solidFill>
                  <a:srgbClr val="000000"/>
                </a:solidFill>
                <a:uFill>
                  <a:solidFill>
                    <a:srgbClr val="FFFFFF"/>
                  </a:solidFill>
                </a:uFill>
                <a:latin typeface="Arial"/>
              </a:rPr>
              <a:t>完成最终的合并</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 </a:t>
            </a:r>
          </a:p>
          <a:p>
            <a:r>
              <a:rPr lang="en-US" sz="1800" b="0" strike="noStrike" spc="-1" dirty="0" err="1">
                <a:solidFill>
                  <a:srgbClr val="000000"/>
                </a:solidFill>
                <a:uFill>
                  <a:solidFill>
                    <a:srgbClr val="FFFFFF"/>
                  </a:solidFill>
                </a:uFill>
                <a:latin typeface="Arial"/>
              </a:rPr>
              <a:t>总结</a:t>
            </a:r>
            <a:r>
              <a:rPr lang="en-US" sz="1800" b="0" strike="noStrike" spc="-1" dirty="0">
                <a:solidFill>
                  <a:srgbClr val="000000"/>
                </a:solidFill>
                <a:uFill>
                  <a:solidFill>
                    <a:srgbClr val="FFFFFF"/>
                  </a:solidFill>
                </a:uFill>
                <a:latin typeface="Arial"/>
              </a:rPr>
              <a:t>：</a:t>
            </a:r>
          </a:p>
          <a:p>
            <a:r>
              <a:rPr lang="en-US" sz="1800" b="0" strike="noStrike" spc="-1" dirty="0">
                <a:solidFill>
                  <a:srgbClr val="000000"/>
                </a:solidFill>
                <a:uFill>
                  <a:solidFill>
                    <a:srgbClr val="FFFFFF"/>
                  </a:solidFill>
                </a:uFill>
                <a:latin typeface="Arial"/>
              </a:rPr>
              <a:t>--no-</a:t>
            </a:r>
            <a:r>
              <a:rPr lang="en-US" sz="1800" b="0" strike="noStrike" spc="-1" dirty="0" err="1">
                <a:solidFill>
                  <a:srgbClr val="000000"/>
                </a:solidFill>
                <a:uFill>
                  <a:solidFill>
                    <a:srgbClr val="FFFFFF"/>
                  </a:solidFill>
                </a:uFill>
                <a:latin typeface="Arial"/>
              </a:rPr>
              <a:t>ff：不使用fast-forward方式合并，保留分支的commit历史</a:t>
            </a:r>
            <a:endParaRPr lang="en-US" sz="1800" b="0" strike="noStrike" spc="-1" dirty="0">
              <a:solidFill>
                <a:srgbClr val="000000"/>
              </a:solidFill>
              <a:uFill>
                <a:solidFill>
                  <a:srgbClr val="FFFFFF"/>
                </a:solidFill>
              </a:uFill>
              <a:latin typeface="Arial"/>
            </a:endParaRPr>
          </a:p>
          <a:p>
            <a:r>
              <a:rPr lang="en-US" sz="1800" b="0" strike="noStrike" spc="-1" dirty="0">
                <a:solidFill>
                  <a:srgbClr val="000000"/>
                </a:solidFill>
                <a:uFill>
                  <a:solidFill>
                    <a:srgbClr val="FFFFFF"/>
                  </a:solidFill>
                </a:uFill>
                <a:latin typeface="Arial"/>
              </a:rPr>
              <a:t>--</a:t>
            </a:r>
            <a:r>
              <a:rPr lang="en-US" sz="1800" b="0" strike="noStrike" spc="-1" dirty="0" err="1">
                <a:solidFill>
                  <a:srgbClr val="000000"/>
                </a:solidFill>
                <a:uFill>
                  <a:solidFill>
                    <a:srgbClr val="FFFFFF"/>
                  </a:solidFill>
                </a:uFill>
                <a:latin typeface="Arial"/>
              </a:rPr>
              <a:t>squash：使用squash方式合并，把多次分支commit历史压缩为一次</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dirty="0" err="1">
                <a:solidFill>
                  <a:srgbClr val="529329"/>
                </a:solidFill>
                <a:uFill>
                  <a:solidFill>
                    <a:srgbClr val="FFFFFF"/>
                  </a:solidFill>
                </a:uFill>
                <a:latin typeface="微软雅黑"/>
                <a:ea typeface="微软雅黑"/>
              </a:rPr>
              <a:t>交互式rebase</a:t>
            </a:r>
            <a:endParaRPr lang="en-US" sz="1800" b="0" strike="noStrike" spc="-1" dirty="0">
              <a:solidFill>
                <a:srgbClr val="000000"/>
              </a:solidFill>
              <a:uFill>
                <a:solidFill>
                  <a:srgbClr val="FFFFFF"/>
                </a:solidFill>
              </a:uFill>
              <a:latin typeface="Arial"/>
            </a:endParaRPr>
          </a:p>
        </p:txBody>
      </p:sp>
      <p:sp>
        <p:nvSpPr>
          <p:cNvPr id="25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sp>
        <p:nvSpPr>
          <p:cNvPr id="4" name="矩形 3"/>
          <p:cNvSpPr/>
          <p:nvPr/>
        </p:nvSpPr>
        <p:spPr>
          <a:xfrm>
            <a:off x="611560" y="980728"/>
            <a:ext cx="8064896" cy="1754326"/>
          </a:xfrm>
          <a:prstGeom prst="rect">
            <a:avLst/>
          </a:prstGeom>
        </p:spPr>
        <p:txBody>
          <a:bodyPr wrap="square">
            <a:spAutoFit/>
          </a:bodyPr>
          <a:lstStyle/>
          <a:p>
            <a:r>
              <a:rPr lang="en-US" altLang="zh-CN" dirty="0" smtClean="0"/>
              <a:t>1</a:t>
            </a:r>
            <a:r>
              <a:rPr lang="zh-CN" altLang="en-US" dirty="0" smtClean="0"/>
              <a:t>、可以用来删除一些无用提交</a:t>
            </a:r>
            <a:endParaRPr lang="en-US" altLang="zh-CN" dirty="0" smtClean="0"/>
          </a:p>
          <a:p>
            <a:r>
              <a:rPr lang="en-US" altLang="zh-CN" dirty="0" smtClean="0"/>
              <a:t>2</a:t>
            </a:r>
            <a:r>
              <a:rPr lang="zh-CN" altLang="en-US" dirty="0" smtClean="0"/>
              <a:t>、可以对某一个问题的提交聚集在一起甚至合并</a:t>
            </a:r>
            <a:endParaRPr lang="en-US" altLang="zh-CN" dirty="0" smtClean="0"/>
          </a:p>
          <a:p>
            <a:r>
              <a:rPr lang="en-US" altLang="zh-CN" dirty="0" smtClean="0"/>
              <a:t>3</a:t>
            </a:r>
            <a:r>
              <a:rPr lang="zh-CN" altLang="en-US" dirty="0" smtClean="0"/>
              <a:t>、可以交换提交的顺序</a:t>
            </a:r>
            <a:endParaRPr lang="en-US" altLang="zh-CN" dirty="0" smtClean="0"/>
          </a:p>
          <a:p>
            <a:endParaRPr lang="en-US" altLang="zh-CN" dirty="0" smtClean="0"/>
          </a:p>
          <a:p>
            <a:r>
              <a:rPr lang="zh-CN" altLang="zh-CN" dirty="0" smtClean="0"/>
              <a:t>合并特性分支上的一些</a:t>
            </a:r>
            <a:r>
              <a:rPr lang="en-US" altLang="zh-CN" dirty="0" smtClean="0"/>
              <a:t>commit</a:t>
            </a:r>
            <a:r>
              <a:rPr lang="zh-CN" altLang="zh-CN" dirty="0" smtClean="0"/>
              <a:t>、修改</a:t>
            </a:r>
            <a:r>
              <a:rPr lang="en-US" altLang="zh-CN" dirty="0" smtClean="0"/>
              <a:t>commit</a:t>
            </a:r>
            <a:r>
              <a:rPr lang="zh-CN" altLang="zh-CN" dirty="0" smtClean="0"/>
              <a:t>的说明、删除一些</a:t>
            </a:r>
            <a:r>
              <a:rPr lang="en-US" altLang="zh-CN" dirty="0" smtClean="0"/>
              <a:t>commit</a:t>
            </a:r>
            <a:r>
              <a:rPr lang="zh-CN" altLang="zh-CN" dirty="0" smtClean="0"/>
              <a:t>、调整</a:t>
            </a:r>
            <a:r>
              <a:rPr lang="en-US" altLang="zh-CN" dirty="0" smtClean="0"/>
              <a:t>commit</a:t>
            </a:r>
            <a:r>
              <a:rPr lang="zh-CN" altLang="zh-CN" dirty="0" smtClean="0"/>
              <a:t>的顺序等。</a:t>
            </a:r>
            <a:endParaRPr lang="zh-CN" altLang="en-US" dirty="0"/>
          </a:p>
        </p:txBody>
      </p:sp>
      <p:sp>
        <p:nvSpPr>
          <p:cNvPr id="62465" name="Rectangle 1"/>
          <p:cNvSpPr>
            <a:spLocks noChangeArrowheads="1"/>
          </p:cNvSpPr>
          <p:nvPr/>
        </p:nvSpPr>
        <p:spPr bwMode="auto">
          <a:xfrm>
            <a:off x="539552" y="3212976"/>
            <a:ext cx="7416824"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就是</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reword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就是在</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的同时你可以编辑</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，它会在执行的时候跳出一个界面让你编辑信息，当你退出的时候，会继续执行命令</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edit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麻烦点，</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cherry-pick</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同时 ，会停止，让你编辑信息，完了后，你要用</a:t>
            </a:r>
            <a:r>
              <a:rPr kumimoji="0" lang="en-US" altLang="zh-CN" sz="1100" b="0" i="0" u="none" strike="noStrike" cap="none" normalizeH="0" baseline="0" dirty="0" err="1" smtClean="0">
                <a:ln>
                  <a:noFill/>
                </a:ln>
                <a:solidFill>
                  <a:schemeClr val="tx1"/>
                </a:solidFill>
                <a:effectLst/>
                <a:latin typeface="Tahoma" pitchFamily="34" charset="0"/>
                <a:ea typeface="微软雅黑" pitchFamily="34" charset="-122"/>
                <a:cs typeface="Tahoma" pitchFamily="34" charset="0"/>
              </a:rPr>
              <a:t>git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 rebase --continue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命令继续执行</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squash</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，合并此条记录到前一个记录中（时间早的那个，</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rebase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界面里就是头上的），并把</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也合并进去 </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chemeClr val="tx1"/>
                </a:solidFill>
                <a:effectLst/>
                <a:latin typeface="Tahoma" pitchFamily="34" charset="0"/>
                <a:ea typeface="微软雅黑" pitchFamily="34" charset="-122"/>
                <a:cs typeface="Tahoma" pitchFamily="34" charset="0"/>
              </a:rPr>
              <a:t>fixup</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 </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，合并此条记录到前一个记录中，但是忽略此条</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 message</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初始化的样子：</a:t>
            </a:r>
            <a:r>
              <a:rPr kumimoji="0" lang="en-US" alt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git log </a:t>
            </a:r>
            <a:r>
              <a:rPr kumimoji="0" lang="en-US" altLang="zh-CN" sz="1100" b="0" i="0" u="none" strike="noStrike" cap="none" normalizeH="0" baseline="0" smtClean="0">
                <a:ln>
                  <a:noFill/>
                </a:ln>
                <a:solidFill>
                  <a:schemeClr val="tx1"/>
                </a:solidFill>
                <a:effectLst/>
                <a:latin typeface="Arial"/>
                <a:ea typeface="微软雅黑" pitchFamily="34" charset="-122"/>
                <a:cs typeface="Tahoma" pitchFamily="34" charset="0"/>
              </a:rPr>
              <a:t>–</a:t>
            </a:r>
            <a:r>
              <a:rPr kumimoji="0" lang="en-US" altLang="zh-CN" sz="1100" b="0" i="0" u="none" strike="noStrike" cap="none" normalizeH="0" baseline="0" smtClean="0">
                <a:ln>
                  <a:noFill/>
                </a:ln>
                <a:solidFill>
                  <a:schemeClr val="tx1"/>
                </a:solidFill>
                <a:effectLst/>
                <a:latin typeface="Tahoma" pitchFamily="34" charset="0"/>
                <a:ea typeface="微软雅黑" pitchFamily="34" charset="-122"/>
                <a:cs typeface="Tahoma" pitchFamily="34" charset="0"/>
              </a:rPr>
              <a:t>oneline -6</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28" name="图片 1" descr="https://img-blog.csdn.net/20150626144458586?watermark/2/text/aHR0cDovL2Jsb2cuY3Nkbi5uZXQvendsb3ZlNTI4MA==/font/5a6L5L2T/fontsize/400/fill/I0JBQkFCMA==/dissolve/70/gravity/Center"/>
          <p:cNvPicPr>
            <a:picLocks noChangeAspect="1" noChangeArrowheads="1"/>
          </p:cNvPicPr>
          <p:nvPr/>
        </p:nvPicPr>
        <p:blipFill>
          <a:blip r:embed="rId2" cstate="print"/>
          <a:srcRect/>
          <a:stretch>
            <a:fillRect/>
          </a:stretch>
        </p:blipFill>
        <p:spPr bwMode="auto">
          <a:xfrm>
            <a:off x="0" y="457200"/>
            <a:ext cx="5276850" cy="714375"/>
          </a:xfrm>
          <a:prstGeom prst="rect">
            <a:avLst/>
          </a:prstGeom>
          <a:noFill/>
        </p:spPr>
      </p:pic>
      <p:sp>
        <p:nvSpPr>
          <p:cNvPr id="1030" name="Rectangle 6"/>
          <p:cNvSpPr>
            <a:spLocks noChangeArrowheads="1"/>
          </p:cNvSpPr>
          <p:nvPr/>
        </p:nvSpPr>
        <p:spPr bwMode="auto">
          <a:xfrm>
            <a:off x="0" y="1184731"/>
            <a:ext cx="456727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从上到下是</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1</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2</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3</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4</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5</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6</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1</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个</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commit</a:t>
            </a:r>
            <a:r>
              <a:rPr kumimoji="0" lang="zh-CN" altLang="en-US"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是最新的（时间最晚）。</a:t>
            </a:r>
            <a:endPar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Arial"/>
                <a:ea typeface="微软雅黑" pitchFamily="34" charset="-122"/>
                <a:cs typeface="Tahoma" pitchFamily="34" charset="0"/>
              </a:rPr>
              <a:t> </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现在要去掉第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2</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个提交，合并</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3.4.5</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提交</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重新修改第</a:t>
            </a:r>
            <a:r>
              <a:rPr kumimoji="0" lang="en-US" altLang="zh-CN" sz="1100" b="0" i="0" u="none" strike="noStrike" cap="none" normalizeH="0" baseline="0" dirty="0" smtClean="0">
                <a:ln>
                  <a:noFill/>
                </a:ln>
                <a:solidFill>
                  <a:schemeClr val="tx1"/>
                </a:solidFill>
                <a:effectLst/>
                <a:latin typeface="Tahoma" pitchFamily="34" charset="0"/>
                <a:ea typeface="微软雅黑" pitchFamily="34" charset="-122"/>
                <a:cs typeface="Tahoma" pitchFamily="34" charset="0"/>
              </a:rPr>
              <a:t>5</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个提交的注释。</a:t>
            </a:r>
            <a:r>
              <a:rPr kumimoji="0" lang="zh-CN" altLang="en-US" sz="6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0" y="1772816"/>
            <a:ext cx="5455340" cy="369332"/>
          </a:xfrm>
          <a:prstGeom prst="rect">
            <a:avLst/>
          </a:prstGeom>
        </p:spPr>
        <p:txBody>
          <a:bodyPr wrap="none">
            <a:spAutoFit/>
          </a:bodyPr>
          <a:lstStyle/>
          <a:p>
            <a:r>
              <a:rPr lang="zh-CN" altLang="zh-CN" dirty="0" smtClean="0"/>
              <a:t>使用</a:t>
            </a:r>
            <a:r>
              <a:rPr lang="en-US" altLang="zh-CN" dirty="0" err="1" smtClean="0"/>
              <a:t>git</a:t>
            </a:r>
            <a:r>
              <a:rPr lang="en-US" altLang="zh-CN" dirty="0" smtClean="0"/>
              <a:t> rebase -</a:t>
            </a:r>
            <a:r>
              <a:rPr lang="en-US" altLang="zh-CN" dirty="0" err="1" smtClean="0"/>
              <a:t>i</a:t>
            </a:r>
            <a:r>
              <a:rPr lang="en-US" altLang="zh-CN" dirty="0" smtClean="0"/>
              <a:t> b1c38d5   # </a:t>
            </a:r>
            <a:r>
              <a:rPr lang="zh-CN" altLang="en-US" dirty="0" smtClean="0"/>
              <a:t>第</a:t>
            </a:r>
            <a:r>
              <a:rPr lang="en-US" altLang="zh-CN" dirty="0" smtClean="0"/>
              <a:t>6</a:t>
            </a:r>
            <a:r>
              <a:rPr lang="zh-CN" altLang="en-US" dirty="0" smtClean="0"/>
              <a:t>个提交的</a:t>
            </a:r>
            <a:r>
              <a:rPr lang="en-US" altLang="zh-CN" dirty="0" smtClean="0"/>
              <a:t>commit id</a:t>
            </a:r>
            <a:endParaRPr lang="zh-CN" altLang="en-US" dirty="0"/>
          </a:p>
        </p:txBody>
      </p:sp>
      <p:pic>
        <p:nvPicPr>
          <p:cNvPr id="11" name="图片 10" descr="https://img-blog.csdn.net/20150626145532885?watermark/2/text/aHR0cDovL2Jsb2cuY3Nkbi5uZXQvendsb3ZlNTI4MA==/font/5a6L5L2T/fontsize/400/fill/I0JBQkFCMA==/dissolve/70/gravity/Center"/>
          <p:cNvPicPr/>
          <p:nvPr/>
        </p:nvPicPr>
        <p:blipFill>
          <a:blip r:embed="rId3" cstate="print"/>
          <a:srcRect/>
          <a:stretch>
            <a:fillRect/>
          </a:stretch>
        </p:blipFill>
        <p:spPr bwMode="auto">
          <a:xfrm>
            <a:off x="179512" y="2204864"/>
            <a:ext cx="5274310" cy="2002952"/>
          </a:xfrm>
          <a:prstGeom prst="rect">
            <a:avLst/>
          </a:prstGeom>
          <a:noFill/>
          <a:ln w="9525">
            <a:noFill/>
            <a:miter lim="800000"/>
            <a:headEnd/>
            <a:tailEnd/>
          </a:ln>
        </p:spPr>
      </p:pic>
      <p:sp>
        <p:nvSpPr>
          <p:cNvPr id="12" name="矩形 11"/>
          <p:cNvSpPr/>
          <p:nvPr/>
        </p:nvSpPr>
        <p:spPr>
          <a:xfrm>
            <a:off x="179512" y="4293096"/>
            <a:ext cx="8712968" cy="646331"/>
          </a:xfrm>
          <a:prstGeom prst="rect">
            <a:avLst/>
          </a:prstGeom>
        </p:spPr>
        <p:txBody>
          <a:bodyPr wrap="square">
            <a:spAutoFit/>
          </a:bodyPr>
          <a:lstStyle/>
          <a:p>
            <a:r>
              <a:rPr lang="zh-CN" altLang="zh-CN" dirty="0" smtClean="0"/>
              <a:t>这个界面的</a:t>
            </a:r>
            <a:r>
              <a:rPr lang="en-US" altLang="zh-CN" dirty="0" smtClean="0"/>
              <a:t>Log</a:t>
            </a:r>
            <a:r>
              <a:rPr lang="zh-CN" altLang="zh-CN" dirty="0" smtClean="0"/>
              <a:t>信息和我们使用</a:t>
            </a:r>
            <a:r>
              <a:rPr lang="en-US" altLang="zh-CN" dirty="0" err="1" smtClean="0"/>
              <a:t>git</a:t>
            </a:r>
            <a:r>
              <a:rPr lang="en-US" altLang="zh-CN" dirty="0" smtClean="0"/>
              <a:t> log</a:t>
            </a:r>
            <a:r>
              <a:rPr lang="zh-CN" altLang="zh-CN" dirty="0" smtClean="0"/>
              <a:t>出现的顺序是相反的，</a:t>
            </a:r>
            <a:r>
              <a:rPr lang="zh-CN" altLang="en-US" dirty="0" smtClean="0"/>
              <a:t>这里</a:t>
            </a:r>
            <a:r>
              <a:rPr lang="zh-CN" altLang="zh-CN" dirty="0" smtClean="0"/>
              <a:t>说的第几个都是按照</a:t>
            </a:r>
            <a:r>
              <a:rPr lang="en-US" altLang="zh-CN" dirty="0" err="1" smtClean="0"/>
              <a:t>git</a:t>
            </a:r>
            <a:r>
              <a:rPr lang="en-US" altLang="zh-CN" dirty="0" smtClean="0"/>
              <a:t> log</a:t>
            </a:r>
            <a:r>
              <a:rPr lang="zh-CN" altLang="zh-CN" dirty="0" smtClean="0"/>
              <a:t>的顺序</a:t>
            </a:r>
            <a:r>
              <a:rPr lang="zh-CN" altLang="en-US" dirty="0" smtClean="0"/>
              <a:t>来的。</a:t>
            </a:r>
            <a:endParaRPr lang="zh-CN" altLang="en-US" dirty="0"/>
          </a:p>
        </p:txBody>
      </p:sp>
      <p:sp>
        <p:nvSpPr>
          <p:cNvPr id="13" name="矩形 12"/>
          <p:cNvSpPr/>
          <p:nvPr/>
        </p:nvSpPr>
        <p:spPr>
          <a:xfrm>
            <a:off x="0" y="5085184"/>
            <a:ext cx="8964488" cy="1200329"/>
          </a:xfrm>
          <a:prstGeom prst="rect">
            <a:avLst/>
          </a:prstGeom>
        </p:spPr>
        <p:txBody>
          <a:bodyPr wrap="square">
            <a:spAutoFit/>
          </a:bodyPr>
          <a:lstStyle/>
          <a:p>
            <a:r>
              <a:rPr lang="zh-CN" altLang="zh-CN" dirty="0" smtClean="0"/>
              <a:t>删除了</a:t>
            </a:r>
            <a:r>
              <a:rPr lang="en-US" altLang="zh-CN" dirty="0" smtClean="0"/>
              <a:t>pick add </a:t>
            </a:r>
            <a:r>
              <a:rPr lang="en-US" altLang="zh-CN" dirty="0" err="1" smtClean="0"/>
              <a:t>wei</a:t>
            </a:r>
            <a:r>
              <a:rPr lang="zh-CN" altLang="en-US" dirty="0" smtClean="0"/>
              <a:t>（第</a:t>
            </a:r>
            <a:r>
              <a:rPr lang="en-US" altLang="zh-CN" dirty="0" smtClean="0"/>
              <a:t>2</a:t>
            </a:r>
            <a:r>
              <a:rPr lang="zh-CN" altLang="en-US" dirty="0" smtClean="0"/>
              <a:t>个提交）</a:t>
            </a:r>
            <a:r>
              <a:rPr lang="zh-CN" altLang="zh-CN" dirty="0" smtClean="0"/>
              <a:t>，这样它就不</a:t>
            </a:r>
            <a:r>
              <a:rPr lang="en-US" altLang="zh-CN" dirty="0" smtClean="0"/>
              <a:t>cherry-pick</a:t>
            </a:r>
            <a:r>
              <a:rPr lang="zh-CN" altLang="en-US" dirty="0" smtClean="0"/>
              <a:t>了，代码修改就丢失了，比</a:t>
            </a:r>
            <a:r>
              <a:rPr lang="en-US" altLang="zh-CN" dirty="0" smtClean="0"/>
              <a:t>revert</a:t>
            </a:r>
            <a:r>
              <a:rPr lang="zh-CN" altLang="en-US" dirty="0" smtClean="0"/>
              <a:t>方便吧</a:t>
            </a:r>
            <a:r>
              <a:rPr lang="zh-CN" altLang="zh-CN" dirty="0" smtClean="0"/>
              <a:t>。</a:t>
            </a:r>
            <a:endParaRPr lang="en-US" altLang="zh-CN" dirty="0" smtClean="0"/>
          </a:p>
          <a:p>
            <a:r>
              <a:rPr lang="zh-CN" altLang="zh-CN" dirty="0" smtClean="0"/>
              <a:t>把</a:t>
            </a:r>
            <a:r>
              <a:rPr lang="en-US" altLang="zh-CN" dirty="0" smtClean="0"/>
              <a:t>3</a:t>
            </a:r>
            <a:r>
              <a:rPr lang="zh-CN" altLang="zh-CN" dirty="0" smtClean="0"/>
              <a:t>、</a:t>
            </a:r>
            <a:r>
              <a:rPr lang="en-US" altLang="zh-CN" dirty="0" smtClean="0"/>
              <a:t>4</a:t>
            </a:r>
            <a:r>
              <a:rPr lang="zh-CN" altLang="zh-CN" dirty="0" smtClean="0"/>
              <a:t>前面的</a:t>
            </a:r>
            <a:r>
              <a:rPr lang="en-US" altLang="zh-CN" dirty="0" smtClean="0"/>
              <a:t>pick</a:t>
            </a:r>
            <a:r>
              <a:rPr lang="zh-CN" altLang="zh-CN" dirty="0" smtClean="0"/>
              <a:t>改为</a:t>
            </a:r>
            <a:r>
              <a:rPr lang="en-US" altLang="zh-CN" dirty="0" smtClean="0"/>
              <a:t>f</a:t>
            </a:r>
            <a:r>
              <a:rPr lang="zh-CN" altLang="zh-CN" dirty="0" smtClean="0"/>
              <a:t>，也就是说</a:t>
            </a:r>
            <a:r>
              <a:rPr lang="en-US" altLang="zh-CN" dirty="0" smtClean="0"/>
              <a:t>3</a:t>
            </a:r>
            <a:r>
              <a:rPr lang="zh-CN" altLang="zh-CN" dirty="0" smtClean="0"/>
              <a:t>、</a:t>
            </a:r>
            <a:r>
              <a:rPr lang="en-US" altLang="zh-CN" dirty="0" smtClean="0"/>
              <a:t>4</a:t>
            </a:r>
            <a:r>
              <a:rPr lang="zh-CN" altLang="zh-CN" dirty="0" smtClean="0"/>
              <a:t>被合并到</a:t>
            </a:r>
            <a:r>
              <a:rPr lang="en-US" altLang="zh-CN" dirty="0" smtClean="0"/>
              <a:t>5</a:t>
            </a:r>
            <a:r>
              <a:rPr lang="zh-CN" altLang="zh-CN" dirty="0" smtClean="0"/>
              <a:t>中了。</a:t>
            </a:r>
            <a:endParaRPr lang="en-US" altLang="zh-CN" dirty="0" smtClean="0"/>
          </a:p>
          <a:p>
            <a:r>
              <a:rPr lang="zh-CN" altLang="zh-CN" dirty="0" smtClean="0"/>
              <a:t>重新修改</a:t>
            </a:r>
            <a:r>
              <a:rPr lang="en-US" altLang="zh-CN" dirty="0" smtClean="0"/>
              <a:t>5 </a:t>
            </a:r>
            <a:r>
              <a:rPr lang="zh-CN" altLang="zh-CN" dirty="0" smtClean="0"/>
              <a:t>的信息，那么我们在</a:t>
            </a:r>
            <a:r>
              <a:rPr lang="en-US" altLang="zh-CN" dirty="0" smtClean="0"/>
              <a:t>5</a:t>
            </a:r>
            <a:r>
              <a:rPr lang="zh-CN" altLang="zh-CN" dirty="0" smtClean="0"/>
              <a:t>上，把</a:t>
            </a:r>
            <a:r>
              <a:rPr lang="en-US" altLang="zh-CN" dirty="0" smtClean="0"/>
              <a:t>Pick</a:t>
            </a:r>
            <a:r>
              <a:rPr lang="zh-CN" altLang="zh-CN" dirty="0" smtClean="0"/>
              <a:t>改为</a:t>
            </a:r>
            <a:r>
              <a:rPr lang="en-US" altLang="zh-CN" dirty="0" smtClean="0"/>
              <a:t>r ,</a:t>
            </a:r>
            <a:r>
              <a:rPr lang="zh-CN" altLang="zh-CN" dirty="0" smtClean="0"/>
              <a:t>因此就出现上图的界面</a:t>
            </a:r>
            <a:r>
              <a:rPr lang="zh-CN" altLang="en-US"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Centralized Version Control Systems</a:t>
            </a:r>
            <a:endParaRPr lang="en-US" sz="1800" b="0" strike="noStrike" spc="-1">
              <a:solidFill>
                <a:srgbClr val="000000"/>
              </a:solidFill>
              <a:uFill>
                <a:solidFill>
                  <a:srgbClr val="FFFFFF"/>
                </a:solidFill>
              </a:uFill>
              <a:latin typeface="Arial"/>
            </a:endParaRPr>
          </a:p>
        </p:txBody>
      </p:sp>
      <p:pic>
        <p:nvPicPr>
          <p:cNvPr id="139" name="图片 8193"/>
          <p:cNvPicPr/>
          <p:nvPr/>
        </p:nvPicPr>
        <p:blipFill>
          <a:blip r:embed="rId3" cstate="print"/>
          <a:stretch/>
        </p:blipFill>
        <p:spPr>
          <a:xfrm>
            <a:off x="2195640" y="1773360"/>
            <a:ext cx="4762080" cy="37335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1"/>
          <p:cNvSpPr>
            <a:spLocks noChangeArrowheads="1"/>
          </p:cNvSpPr>
          <p:nvPr/>
        </p:nvSpPr>
        <p:spPr bwMode="auto">
          <a:xfrm>
            <a:off x="683568" y="1422793"/>
            <a:ext cx="72008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dirty="0" smtClean="0">
                <a:latin typeface="Tahoma" pitchFamily="34" charset="0"/>
                <a:ea typeface="微软雅黑" pitchFamily="34" charset="-122"/>
                <a:cs typeface="Tahoma" pitchFamily="34" charset="0"/>
              </a:rPr>
              <a:t>1</a:t>
            </a:r>
            <a:r>
              <a:rPr lang="zh-CN" altLang="en-US" dirty="0" smtClean="0">
                <a:latin typeface="Tahoma" pitchFamily="34" charset="0"/>
                <a:ea typeface="微软雅黑" pitchFamily="34" charset="-122"/>
                <a:cs typeface="Tahoma" pitchFamily="34" charset="0"/>
              </a:rPr>
              <a:t>、永远不要在一个公共的分支上使用</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 。</a:t>
            </a:r>
            <a:endParaRPr lang="en-US" altLang="zh-CN" dirty="0" smtClean="0">
              <a:latin typeface="Tahoma" pitchFamily="34" charset="0"/>
              <a:ea typeface="微软雅黑" pitchFamily="34" charset="-122"/>
              <a:cs typeface="Tahoma" pitchFamily="34" charset="0"/>
            </a:endParaRPr>
          </a:p>
          <a:p>
            <a:pPr eaLnBrk="0" fontAlgn="base" hangingPunct="0">
              <a:spcBef>
                <a:spcPct val="0"/>
              </a:spcBef>
              <a:spcAft>
                <a:spcPct val="0"/>
              </a:spcAft>
            </a:pPr>
            <a:r>
              <a:rPr lang="en-US" altLang="zh-CN" dirty="0" smtClean="0">
                <a:latin typeface="Tahoma" pitchFamily="34" charset="0"/>
                <a:ea typeface="微软雅黑" pitchFamily="34" charset="-122"/>
                <a:cs typeface="Tahoma" pitchFamily="34" charset="0"/>
              </a:rPr>
              <a:t>2</a:t>
            </a:r>
            <a:r>
              <a:rPr lang="zh-CN" altLang="en-US" dirty="0" smtClean="0">
                <a:latin typeface="Tahoma" pitchFamily="34" charset="0"/>
                <a:ea typeface="微软雅黑" pitchFamily="34" charset="-122"/>
                <a:cs typeface="Tahoma" pitchFamily="34" charset="0"/>
              </a:rPr>
              <a:t>、当要</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的这些</a:t>
            </a:r>
            <a:r>
              <a:rPr lang="en-US" altLang="zh-CN" dirty="0" smtClean="0">
                <a:latin typeface="Tahoma" pitchFamily="34" charset="0"/>
                <a:ea typeface="微软雅黑" pitchFamily="34" charset="-122"/>
                <a:cs typeface="Tahoma" pitchFamily="34" charset="0"/>
              </a:rPr>
              <a:t>commit</a:t>
            </a:r>
            <a:r>
              <a:rPr lang="zh-CN" altLang="en-US" dirty="0" smtClean="0">
                <a:latin typeface="Tahoma" pitchFamily="34" charset="0"/>
                <a:ea typeface="微软雅黑" pitchFamily="34" charset="-122"/>
                <a:cs typeface="Tahoma" pitchFamily="34" charset="0"/>
              </a:rPr>
              <a:t>都还没有</a:t>
            </a:r>
            <a:r>
              <a:rPr lang="en-US" altLang="zh-CN" dirty="0" smtClean="0">
                <a:latin typeface="Tahoma" pitchFamily="34" charset="0"/>
                <a:ea typeface="微软雅黑" pitchFamily="34" charset="-122"/>
                <a:cs typeface="Tahoma" pitchFamily="34" charset="0"/>
              </a:rPr>
              <a:t>push</a:t>
            </a:r>
            <a:r>
              <a:rPr lang="zh-CN" altLang="en-US" dirty="0" smtClean="0">
                <a:latin typeface="Tahoma" pitchFamily="34" charset="0"/>
                <a:ea typeface="微软雅黑" pitchFamily="34" charset="-122"/>
                <a:cs typeface="Tahoma" pitchFamily="34" charset="0"/>
              </a:rPr>
              <a:t>到远程仓库时，可以放心做，这也是交互式</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的使用场景；当对已经</a:t>
            </a:r>
            <a:r>
              <a:rPr lang="en-US" altLang="zh-CN" dirty="0" smtClean="0">
                <a:latin typeface="Tahoma" pitchFamily="34" charset="0"/>
                <a:ea typeface="微软雅黑" pitchFamily="34" charset="-122"/>
                <a:cs typeface="Tahoma" pitchFamily="34" charset="0"/>
              </a:rPr>
              <a:t>push</a:t>
            </a:r>
            <a:r>
              <a:rPr lang="zh-CN" altLang="en-US" dirty="0" smtClean="0">
                <a:latin typeface="Tahoma" pitchFamily="34" charset="0"/>
                <a:ea typeface="微软雅黑" pitchFamily="34" charset="-122"/>
                <a:cs typeface="Tahoma" pitchFamily="34" charset="0"/>
              </a:rPr>
              <a:t>到远程仓库的</a:t>
            </a:r>
            <a:r>
              <a:rPr lang="en-US" altLang="zh-CN" dirty="0" smtClean="0">
                <a:latin typeface="Tahoma" pitchFamily="34" charset="0"/>
                <a:ea typeface="微软雅黑" pitchFamily="34" charset="-122"/>
                <a:cs typeface="Tahoma" pitchFamily="34" charset="0"/>
              </a:rPr>
              <a:t>commit</a:t>
            </a:r>
            <a:r>
              <a:rPr lang="zh-CN" altLang="en-US" dirty="0" smtClean="0">
                <a:latin typeface="Tahoma" pitchFamily="34" charset="0"/>
                <a:ea typeface="微软雅黑" pitchFamily="34" charset="-122"/>
                <a:cs typeface="Tahoma" pitchFamily="34" charset="0"/>
              </a:rPr>
              <a:t>做</a:t>
            </a:r>
            <a:r>
              <a:rPr lang="en-US" altLang="zh-CN" dirty="0" smtClean="0">
                <a:latin typeface="Tahoma" pitchFamily="34" charset="0"/>
                <a:ea typeface="微软雅黑" pitchFamily="34" charset="-122"/>
                <a:cs typeface="Tahoma" pitchFamily="34" charset="0"/>
              </a:rPr>
              <a:t>rebase</a:t>
            </a:r>
            <a:r>
              <a:rPr lang="zh-CN" altLang="en-US" dirty="0" smtClean="0">
                <a:latin typeface="Tahoma" pitchFamily="34" charset="0"/>
                <a:ea typeface="微软雅黑" pitchFamily="34" charset="-122"/>
                <a:cs typeface="Tahoma" pitchFamily="34" charset="0"/>
              </a:rPr>
              <a:t>时，因为</a:t>
            </a:r>
            <a:r>
              <a:rPr lang="zh-CN" altLang="en-US" dirty="0" smtClean="0">
                <a:solidFill>
                  <a:srgbClr val="FF0000"/>
                </a:solidFill>
                <a:latin typeface="Tahoma" pitchFamily="34" charset="0"/>
                <a:ea typeface="微软雅黑" pitchFamily="34" charset="-122"/>
                <a:cs typeface="Tahoma" pitchFamily="34" charset="0"/>
              </a:rPr>
              <a:t>被我们重新</a:t>
            </a:r>
            <a:r>
              <a:rPr lang="en-US" altLang="zh-CN" dirty="0" smtClean="0">
                <a:solidFill>
                  <a:srgbClr val="FF0000"/>
                </a:solidFill>
                <a:latin typeface="Tahoma" pitchFamily="34" charset="0"/>
                <a:ea typeface="微软雅黑" pitchFamily="34" charset="-122"/>
                <a:cs typeface="Tahoma" pitchFamily="34" charset="0"/>
              </a:rPr>
              <a:t>cherry-pick</a:t>
            </a:r>
            <a:r>
              <a:rPr lang="zh-CN" altLang="en-US" dirty="0" smtClean="0">
                <a:solidFill>
                  <a:srgbClr val="FF0000"/>
                </a:solidFill>
                <a:latin typeface="Tahoma" pitchFamily="34" charset="0"/>
                <a:ea typeface="微软雅黑" pitchFamily="34" charset="-122"/>
                <a:cs typeface="Tahoma" pitchFamily="34" charset="0"/>
              </a:rPr>
              <a:t>的</a:t>
            </a:r>
            <a:r>
              <a:rPr lang="en-US" altLang="zh-CN" dirty="0" smtClean="0">
                <a:solidFill>
                  <a:srgbClr val="FF0000"/>
                </a:solidFill>
                <a:latin typeface="Tahoma" pitchFamily="34" charset="0"/>
                <a:ea typeface="微软雅黑" pitchFamily="34" charset="-122"/>
                <a:cs typeface="Tahoma" pitchFamily="34" charset="0"/>
              </a:rPr>
              <a:t>commit</a:t>
            </a:r>
            <a:r>
              <a:rPr lang="zh-CN" altLang="en-US" dirty="0" smtClean="0">
                <a:solidFill>
                  <a:srgbClr val="FF0000"/>
                </a:solidFill>
                <a:latin typeface="Tahoma" pitchFamily="34" charset="0"/>
                <a:ea typeface="微软雅黑" pitchFamily="34" charset="-122"/>
                <a:cs typeface="Tahoma" pitchFamily="34" charset="0"/>
              </a:rPr>
              <a:t>的</a:t>
            </a:r>
            <a:r>
              <a:rPr lang="en-US" altLang="zh-CN" dirty="0" smtClean="0">
                <a:solidFill>
                  <a:srgbClr val="FF0000"/>
                </a:solidFill>
                <a:latin typeface="Tahoma" pitchFamily="34" charset="0"/>
                <a:ea typeface="微软雅黑" pitchFamily="34" charset="-122"/>
                <a:cs typeface="Tahoma" pitchFamily="34" charset="0"/>
              </a:rPr>
              <a:t>hash</a:t>
            </a:r>
            <a:r>
              <a:rPr lang="zh-CN" altLang="en-US" dirty="0" smtClean="0">
                <a:solidFill>
                  <a:srgbClr val="FF0000"/>
                </a:solidFill>
                <a:latin typeface="Tahoma" pitchFamily="34" charset="0"/>
                <a:ea typeface="微软雅黑" pitchFamily="34" charset="-122"/>
                <a:cs typeface="Tahoma" pitchFamily="34" charset="0"/>
              </a:rPr>
              <a:t>值都会变</a:t>
            </a:r>
            <a:r>
              <a:rPr lang="zh-CN" altLang="en-US" dirty="0" smtClean="0">
                <a:latin typeface="Tahoma" pitchFamily="34" charset="0"/>
                <a:ea typeface="微软雅黑" pitchFamily="34" charset="-122"/>
                <a:cs typeface="Tahoma" pitchFamily="34" charset="0"/>
              </a:rPr>
              <a:t>，这意味着，对远程分支不能进行快进式的提交，这个时候你就需要覆盖远程分支了：</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push origin -f </a:t>
            </a:r>
            <a:r>
              <a:rPr lang="en-US" altLang="zh-CN" dirty="0" smtClean="0">
                <a:ea typeface="微软雅黑" pitchFamily="34" charset="-122"/>
                <a:cs typeface="Tahoma" pitchFamily="34" charset="0"/>
              </a:rPr>
              <a:t> </a:t>
            </a:r>
            <a:r>
              <a:rPr lang="en-US" altLang="zh-CN" dirty="0" err="1" smtClean="0">
                <a:latin typeface="Tahoma" pitchFamily="34" charset="0"/>
                <a:ea typeface="微软雅黑" pitchFamily="34" charset="-122"/>
                <a:cs typeface="Tahoma" pitchFamily="34" charset="0"/>
              </a:rPr>
              <a:t>local_branch:remote_branch</a:t>
            </a:r>
            <a:r>
              <a:rPr lang="zh-CN" altLang="en-US" dirty="0" smtClean="0">
                <a:latin typeface="Tahoma" pitchFamily="34" charset="0"/>
                <a:ea typeface="微软雅黑" pitchFamily="34" charset="-122"/>
                <a:cs typeface="Tahoma" pitchFamily="34" charset="0"/>
              </a:rPr>
              <a:t>，或者</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push --force</a:t>
            </a:r>
            <a:r>
              <a:rPr lang="zh-CN" altLang="en-US" dirty="0" smtClean="0">
                <a:latin typeface="Tahoma" pitchFamily="34" charset="0"/>
                <a:ea typeface="微软雅黑" pitchFamily="34" charset="-122"/>
                <a:cs typeface="Tahoma" pitchFamily="34" charset="0"/>
              </a:rPr>
              <a:t>。记住：一定不要</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pull</a:t>
            </a:r>
            <a:r>
              <a:rPr lang="zh-CN" altLang="en-US" dirty="0" smtClean="0">
                <a:latin typeface="Tahoma" pitchFamily="34" charset="0"/>
                <a:ea typeface="微软雅黑" pitchFamily="34" charset="-122"/>
                <a:cs typeface="Tahoma" pitchFamily="34" charset="0"/>
              </a:rPr>
              <a:t>，自动</a:t>
            </a:r>
            <a:r>
              <a:rPr lang="en-US" altLang="zh-CN" dirty="0" smtClean="0">
                <a:latin typeface="Tahoma" pitchFamily="34" charset="0"/>
                <a:ea typeface="微软雅黑" pitchFamily="34" charset="-122"/>
                <a:cs typeface="Tahoma" pitchFamily="34" charset="0"/>
              </a:rPr>
              <a:t>merge</a:t>
            </a:r>
            <a:r>
              <a:rPr lang="zh-CN" altLang="en-US" dirty="0" smtClean="0">
                <a:latin typeface="Tahoma" pitchFamily="34" charset="0"/>
                <a:ea typeface="微软雅黑" pitchFamily="34" charset="-122"/>
                <a:cs typeface="Tahoma" pitchFamily="34" charset="0"/>
              </a:rPr>
              <a:t>的结果会很混乱。这种情况</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status</a:t>
            </a:r>
            <a:r>
              <a:rPr lang="zh-CN" altLang="en-US" dirty="0" smtClean="0">
                <a:latin typeface="Tahoma" pitchFamily="34" charset="0"/>
                <a:ea typeface="微软雅黑" pitchFamily="34" charset="-122"/>
                <a:cs typeface="Tahoma" pitchFamily="34" charset="0"/>
              </a:rPr>
              <a:t>的显示如下，为保险起见，可以先用</a:t>
            </a:r>
            <a:r>
              <a:rPr lang="en-US" altLang="zh-CN" dirty="0" err="1" smtClean="0">
                <a:latin typeface="Tahoma" pitchFamily="34" charset="0"/>
                <a:ea typeface="微软雅黑" pitchFamily="34" charset="-122"/>
                <a:cs typeface="Tahoma" pitchFamily="34" charset="0"/>
              </a:rPr>
              <a:t>git</a:t>
            </a:r>
            <a:r>
              <a:rPr lang="en-US" altLang="zh-CN" dirty="0" smtClean="0">
                <a:latin typeface="Tahoma" pitchFamily="34" charset="0"/>
                <a:ea typeface="微软雅黑" pitchFamily="34" charset="-122"/>
                <a:cs typeface="Tahoma" pitchFamily="34" charset="0"/>
              </a:rPr>
              <a:t> diff origin/xxx</a:t>
            </a:r>
            <a:r>
              <a:rPr lang="zh-CN" altLang="en-US" dirty="0" smtClean="0">
                <a:latin typeface="Tahoma" pitchFamily="34" charset="0"/>
                <a:ea typeface="微软雅黑" pitchFamily="34" charset="-122"/>
                <a:cs typeface="Tahoma" pitchFamily="34" charset="0"/>
              </a:rPr>
              <a:t>与远程仓库比较一下再强推。</a:t>
            </a:r>
            <a:endParaRPr lang="en-US" altLang="zh-CN" dirty="0" smtClean="0">
              <a:latin typeface="Tahoma" pitchFamily="34" charset="0"/>
              <a:ea typeface="微软雅黑" pitchFamily="34" charset="-122"/>
              <a:cs typeface="Tahoma" pitchFamily="34" charset="0"/>
            </a:endParaRPr>
          </a:p>
          <a:p>
            <a:pPr eaLnBrk="0" fontAlgn="base" hangingPunct="0">
              <a:spcBef>
                <a:spcPct val="0"/>
              </a:spcBef>
              <a:spcAft>
                <a:spcPct val="0"/>
              </a:spcAft>
            </a:pPr>
            <a:endParaRPr lang="en-US"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677366" y="4148683"/>
            <a:ext cx="7639050" cy="115252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6640" y="2828880"/>
            <a:ext cx="6651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altLang="zh-CN" dirty="0" err="1" smtClean="0"/>
              <a:t>Git</a:t>
            </a:r>
            <a:r>
              <a:rPr lang="zh-CN" altLang="en-US" dirty="0" smtClean="0"/>
              <a:t>的底层并没有采用 </a:t>
            </a:r>
            <a:r>
              <a:rPr lang="en-US" altLang="zh-CN" dirty="0" smtClean="0"/>
              <a:t>CVS</a:t>
            </a:r>
            <a:r>
              <a:rPr lang="zh-CN" altLang="en-US" dirty="0" smtClean="0"/>
              <a:t>、</a:t>
            </a:r>
            <a:r>
              <a:rPr lang="en-US" altLang="zh-CN" dirty="0" smtClean="0"/>
              <a:t>SVN </a:t>
            </a:r>
            <a:r>
              <a:rPr lang="zh-CN" altLang="en-US" dirty="0" smtClean="0"/>
              <a:t>底层所采用的那套增量式文件系统，而是采用一套自行维护的存储文件系统。当文件变动发生提交时，该文件系统存储的不是文件的差异信息，而是文件快照，即整个文件内容，并保存指向快照的索引。这种做法，提高 </a:t>
            </a:r>
            <a:r>
              <a:rPr lang="en-US" altLang="zh-CN" dirty="0" err="1" smtClean="0"/>
              <a:t>Git</a:t>
            </a:r>
            <a:r>
              <a:rPr lang="en-US" altLang="zh-CN" dirty="0" smtClean="0"/>
              <a:t> </a:t>
            </a:r>
            <a:r>
              <a:rPr lang="zh-CN" altLang="en-US" dirty="0" smtClean="0"/>
              <a:t>分支的使用效率；但也容易导致代码仓库中内容重复程度过高，从而仓库体积过大。</a:t>
            </a:r>
          </a:p>
          <a:p>
            <a:r>
              <a:rPr lang="zh-CN" altLang="en-US" dirty="0" smtClean="0"/>
              <a:t>大体来说，当运行 </a:t>
            </a:r>
            <a:r>
              <a:rPr lang="en-US" altLang="zh-CN" dirty="0" smtClean="0"/>
              <a:t>"</a:t>
            </a:r>
            <a:r>
              <a:rPr lang="en-US" altLang="zh-CN" dirty="0" err="1" smtClean="0"/>
              <a:t>git</a:t>
            </a:r>
            <a:r>
              <a:rPr lang="en-US" altLang="zh-CN" dirty="0" smtClean="0"/>
              <a:t> </a:t>
            </a:r>
            <a:r>
              <a:rPr lang="en-US" altLang="zh-CN" dirty="0" err="1" smtClean="0"/>
              <a:t>gc</a:t>
            </a:r>
            <a:r>
              <a:rPr lang="en-US" altLang="zh-CN" dirty="0" smtClean="0"/>
              <a:t>" </a:t>
            </a:r>
            <a:r>
              <a:rPr lang="zh-CN" altLang="en-US" dirty="0" smtClean="0"/>
              <a:t>命令时，</a:t>
            </a:r>
            <a:r>
              <a:rPr lang="en-US" altLang="zh-CN" dirty="0" err="1" smtClean="0"/>
              <a:t>Git</a:t>
            </a:r>
            <a:r>
              <a:rPr lang="zh-CN" altLang="en-US" dirty="0" smtClean="0"/>
              <a:t>会收集所有松散对象并将它们存入 </a:t>
            </a:r>
            <a:r>
              <a:rPr lang="en-US" altLang="zh-CN" dirty="0" err="1" smtClean="0"/>
              <a:t>packfile</a:t>
            </a:r>
            <a:r>
              <a:rPr lang="zh-CN" altLang="en-US" dirty="0" smtClean="0"/>
              <a:t>，合并这些 </a:t>
            </a:r>
            <a:r>
              <a:rPr lang="en-US" altLang="zh-CN" dirty="0" err="1" smtClean="0"/>
              <a:t>packfile</a:t>
            </a:r>
            <a:r>
              <a:rPr lang="en-US" altLang="zh-CN" dirty="0" smtClean="0"/>
              <a:t> </a:t>
            </a:r>
            <a:r>
              <a:rPr lang="zh-CN" altLang="en-US" dirty="0" smtClean="0"/>
              <a:t>进一个大的 </a:t>
            </a:r>
            <a:r>
              <a:rPr lang="en-US" altLang="zh-CN" dirty="0" err="1" smtClean="0"/>
              <a:t>packfile</a:t>
            </a:r>
            <a:r>
              <a:rPr lang="zh-CN" altLang="en-US" dirty="0" smtClean="0"/>
              <a:t>，然后将不被任何 </a:t>
            </a:r>
            <a:r>
              <a:rPr lang="en-US" altLang="zh-CN" dirty="0" smtClean="0"/>
              <a:t>commit </a:t>
            </a:r>
            <a:r>
              <a:rPr lang="zh-CN" altLang="en-US" dirty="0" smtClean="0"/>
              <a:t>引用并且已存在一段时间 </a:t>
            </a:r>
            <a:r>
              <a:rPr lang="en-US" altLang="zh-CN" dirty="0" smtClean="0"/>
              <a:t>(</a:t>
            </a:r>
            <a:r>
              <a:rPr lang="zh-CN" altLang="en-US" dirty="0" smtClean="0"/>
              <a:t>数月</a:t>
            </a:r>
            <a:r>
              <a:rPr lang="en-US" altLang="zh-CN" dirty="0" smtClean="0"/>
              <a:t>) </a:t>
            </a:r>
            <a:r>
              <a:rPr lang="zh-CN" altLang="en-US" dirty="0" smtClean="0"/>
              <a:t>的对象删除。 此外，</a:t>
            </a:r>
            <a:r>
              <a:rPr lang="en-US" altLang="zh-CN" dirty="0" err="1" smtClean="0"/>
              <a:t>Git</a:t>
            </a:r>
            <a:r>
              <a:rPr lang="zh-CN" altLang="en-US" dirty="0" smtClean="0"/>
              <a:t>还会将所有引用 </a:t>
            </a:r>
            <a:r>
              <a:rPr lang="en-US" altLang="zh-CN" dirty="0" smtClean="0"/>
              <a:t>(references) </a:t>
            </a:r>
            <a:r>
              <a:rPr lang="zh-CN" altLang="en-US" dirty="0" smtClean="0"/>
              <a:t>并入一个单独文件。</a:t>
            </a:r>
          </a:p>
          <a:p>
            <a:pPr>
              <a:lnSpc>
                <a:spcPct val="100000"/>
              </a:lnSpc>
            </a:pPr>
            <a:r>
              <a:rPr lang="en-US" sz="1800" b="0" strike="noStrike" spc="-1" dirty="0" smtClean="0">
                <a:solidFill>
                  <a:srgbClr val="70AD47"/>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altLang="zh-CN" sz="1800" b="0" strike="noStrike" spc="-1" dirty="0" err="1" smtClean="0">
                <a:solidFill>
                  <a:srgbClr val="000000"/>
                </a:solidFill>
                <a:uFill>
                  <a:solidFill>
                    <a:srgbClr val="FFFFFF"/>
                  </a:solidFill>
                </a:uFill>
                <a:latin typeface="Arial"/>
              </a:rPr>
              <a:t>git</a:t>
            </a:r>
            <a:r>
              <a:rPr lang="en-US" altLang="zh-CN" sz="1800" b="0" strike="noStrike" spc="-1" dirty="0" smtClean="0">
                <a:solidFill>
                  <a:srgbClr val="000000"/>
                </a:solidFill>
                <a:uFill>
                  <a:solidFill>
                    <a:srgbClr val="FFFFFF"/>
                  </a:solidFill>
                </a:uFill>
                <a:latin typeface="Arial"/>
              </a:rPr>
              <a:t> </a:t>
            </a:r>
            <a:r>
              <a:rPr lang="en-US" altLang="zh-CN" sz="1800" b="0" strike="noStrike" spc="-1" dirty="0" err="1" smtClean="0">
                <a:solidFill>
                  <a:srgbClr val="000000"/>
                </a:solidFill>
                <a:uFill>
                  <a:solidFill>
                    <a:srgbClr val="FFFFFF"/>
                  </a:solidFill>
                </a:uFill>
                <a:latin typeface="Arial"/>
              </a:rPr>
              <a:t>gc</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a:t>
            </a:r>
            <a:r>
              <a:rPr lang="en-US" altLang="zh-CN" dirty="0" err="1" smtClean="0"/>
              <a:t>it</a:t>
            </a:r>
            <a:r>
              <a:rPr lang="en-US" altLang="zh-CN" dirty="0" smtClean="0"/>
              <a:t> clean</a:t>
            </a:r>
            <a:endParaRPr lang="zh-CN" altLang="en-US" dirty="0"/>
          </a:p>
        </p:txBody>
      </p:sp>
      <p:sp>
        <p:nvSpPr>
          <p:cNvPr id="3" name="副标题 2"/>
          <p:cNvSpPr>
            <a:spLocks noGrp="1"/>
          </p:cNvSpPr>
          <p:nvPr>
            <p:ph type="subTitle"/>
          </p:nvPr>
        </p:nvSpPr>
        <p:spPr/>
        <p:txBody>
          <a:bodyPr/>
          <a:lstStyle/>
          <a:p>
            <a:r>
              <a:rPr lang="en-US" altLang="zh-CN" dirty="0" err="1" smtClean="0"/>
              <a:t>git</a:t>
            </a:r>
            <a:r>
              <a:rPr lang="en-US" altLang="zh-CN" dirty="0" smtClean="0"/>
              <a:t> clean -n</a:t>
            </a:r>
          </a:p>
          <a:p>
            <a:r>
              <a:rPr lang="zh-CN" altLang="en-US" dirty="0" smtClean="0"/>
              <a:t>是一次</a:t>
            </a:r>
            <a:r>
              <a:rPr lang="en-US" altLang="zh-CN" dirty="0" smtClean="0"/>
              <a:t>clean</a:t>
            </a:r>
            <a:r>
              <a:rPr lang="zh-CN" altLang="en-US" dirty="0" smtClean="0"/>
              <a:t>的演习</a:t>
            </a:r>
            <a:r>
              <a:rPr lang="en-US" altLang="zh-CN" dirty="0" smtClean="0"/>
              <a:t>, </a:t>
            </a:r>
            <a:r>
              <a:rPr lang="zh-CN" altLang="en-US" dirty="0" smtClean="0"/>
              <a:t>告诉你哪些文件会被删除</a:t>
            </a:r>
            <a:r>
              <a:rPr lang="en-US" altLang="zh-CN" dirty="0" smtClean="0"/>
              <a:t>. </a:t>
            </a:r>
            <a:r>
              <a:rPr lang="zh-CN" altLang="en-US" dirty="0" smtClean="0"/>
              <a:t>记住他不会真正的删除文件</a:t>
            </a:r>
            <a:r>
              <a:rPr lang="en-US" altLang="zh-CN" dirty="0" smtClean="0"/>
              <a:t>, </a:t>
            </a:r>
            <a:r>
              <a:rPr lang="zh-CN" altLang="en-US" dirty="0" smtClean="0"/>
              <a:t>只是一个提醒</a:t>
            </a:r>
          </a:p>
          <a:p>
            <a:r>
              <a:rPr lang="en-US" altLang="zh-CN" dirty="0" err="1" smtClean="0"/>
              <a:t>git</a:t>
            </a:r>
            <a:r>
              <a:rPr lang="en-US" altLang="zh-CN" dirty="0" smtClean="0"/>
              <a:t> clean -f</a:t>
            </a:r>
            <a:r>
              <a:rPr lang="zh-CN" altLang="en-US" dirty="0" smtClean="0"/>
              <a:t>　　</a:t>
            </a:r>
          </a:p>
          <a:p>
            <a:r>
              <a:rPr lang="zh-CN" altLang="en-US" dirty="0" smtClean="0"/>
              <a:t>删除当前目录下所有没有</a:t>
            </a:r>
            <a:r>
              <a:rPr lang="en-US" altLang="zh-CN" dirty="0" smtClean="0"/>
              <a:t>track</a:t>
            </a:r>
            <a:r>
              <a:rPr lang="zh-CN" altLang="en-US" dirty="0" smtClean="0"/>
              <a:t>过的文件</a:t>
            </a:r>
            <a:r>
              <a:rPr lang="en-US" altLang="zh-CN" dirty="0" smtClean="0"/>
              <a:t>. </a:t>
            </a:r>
            <a:r>
              <a:rPr lang="zh-CN" altLang="en-US" dirty="0" smtClean="0"/>
              <a:t>他不会删除</a:t>
            </a:r>
            <a:r>
              <a:rPr lang="en-US" altLang="zh-CN" dirty="0" smtClean="0"/>
              <a:t>.</a:t>
            </a:r>
            <a:r>
              <a:rPr lang="en-US" altLang="zh-CN" dirty="0" err="1" smtClean="0"/>
              <a:t>gitignore</a:t>
            </a:r>
            <a:r>
              <a:rPr lang="zh-CN" altLang="en-US" dirty="0" smtClean="0"/>
              <a:t>文件里面指定的文件夹和文件</a:t>
            </a:r>
            <a:r>
              <a:rPr lang="en-US" altLang="zh-CN" dirty="0" smtClean="0"/>
              <a:t>, </a:t>
            </a:r>
            <a:r>
              <a:rPr lang="zh-CN" altLang="en-US" dirty="0" smtClean="0"/>
              <a:t>不管这些文件有没有被</a:t>
            </a:r>
            <a:r>
              <a:rPr lang="en-US" altLang="zh-CN" dirty="0" smtClean="0"/>
              <a:t>track</a:t>
            </a:r>
            <a:r>
              <a:rPr lang="zh-CN" altLang="en-US" dirty="0" smtClean="0"/>
              <a:t>过</a:t>
            </a:r>
          </a:p>
          <a:p>
            <a:r>
              <a:rPr lang="en-US" altLang="zh-CN" dirty="0" err="1" smtClean="0"/>
              <a:t>git</a:t>
            </a:r>
            <a:r>
              <a:rPr lang="en-US" altLang="zh-CN" dirty="0" smtClean="0"/>
              <a:t> clean -f &lt;path&gt;</a:t>
            </a:r>
          </a:p>
          <a:p>
            <a:r>
              <a:rPr lang="zh-CN" altLang="en-US" dirty="0" smtClean="0"/>
              <a:t>删除指定路径下的没有被</a:t>
            </a:r>
            <a:r>
              <a:rPr lang="en-US" altLang="zh-CN" dirty="0" smtClean="0"/>
              <a:t>track</a:t>
            </a:r>
            <a:r>
              <a:rPr lang="zh-CN" altLang="en-US" dirty="0" smtClean="0"/>
              <a:t>过的文件</a:t>
            </a:r>
          </a:p>
          <a:p>
            <a:r>
              <a:rPr lang="en-US" altLang="zh-CN" dirty="0" err="1" smtClean="0"/>
              <a:t>git</a:t>
            </a:r>
            <a:r>
              <a:rPr lang="en-US" altLang="zh-CN" dirty="0" smtClean="0"/>
              <a:t> clean -</a:t>
            </a:r>
            <a:r>
              <a:rPr lang="en-US" altLang="zh-CN" dirty="0" err="1" smtClean="0"/>
              <a:t>df</a:t>
            </a:r>
            <a:endParaRPr lang="en-US" altLang="zh-CN" dirty="0" smtClean="0"/>
          </a:p>
          <a:p>
            <a:r>
              <a:rPr lang="zh-CN" altLang="en-US" dirty="0" smtClean="0"/>
              <a:t>删除当前目录下没有被</a:t>
            </a:r>
            <a:r>
              <a:rPr lang="en-US" altLang="zh-CN" dirty="0" smtClean="0"/>
              <a:t>track</a:t>
            </a:r>
            <a:r>
              <a:rPr lang="zh-CN" altLang="en-US" dirty="0" smtClean="0"/>
              <a:t>过的文件和文件夹</a:t>
            </a:r>
          </a:p>
          <a:p>
            <a:r>
              <a:rPr lang="en-US" altLang="zh-CN" dirty="0" err="1" smtClean="0"/>
              <a:t>git</a:t>
            </a:r>
            <a:r>
              <a:rPr lang="en-US" altLang="zh-CN" dirty="0" smtClean="0"/>
              <a:t> clean -</a:t>
            </a:r>
            <a:r>
              <a:rPr lang="en-US" altLang="zh-CN" dirty="0" err="1" smtClean="0"/>
              <a:t>xf</a:t>
            </a:r>
            <a:endParaRPr lang="en-US" altLang="zh-CN" dirty="0" smtClean="0"/>
          </a:p>
          <a:p>
            <a:r>
              <a:rPr lang="zh-CN" altLang="en-US" dirty="0" smtClean="0"/>
              <a:t>删除当前目录下所有没有</a:t>
            </a:r>
            <a:r>
              <a:rPr lang="en-US" altLang="zh-CN" dirty="0" smtClean="0"/>
              <a:t>track</a:t>
            </a:r>
            <a:r>
              <a:rPr lang="zh-CN" altLang="en-US" dirty="0" smtClean="0"/>
              <a:t>过的文件</a:t>
            </a:r>
            <a:r>
              <a:rPr lang="en-US" altLang="zh-CN" dirty="0" smtClean="0"/>
              <a:t>. </a:t>
            </a:r>
            <a:r>
              <a:rPr lang="zh-CN" altLang="en-US" dirty="0" smtClean="0"/>
              <a:t>不管他是否是</a:t>
            </a:r>
            <a:r>
              <a:rPr lang="en-US" altLang="zh-CN" dirty="0" smtClean="0"/>
              <a:t>.</a:t>
            </a:r>
            <a:r>
              <a:rPr lang="en-US" altLang="zh-CN" dirty="0" err="1" smtClean="0"/>
              <a:t>gitignore</a:t>
            </a:r>
            <a:r>
              <a:rPr lang="zh-CN" altLang="en-US" dirty="0" smtClean="0"/>
              <a:t>文件里面指定的文件夹和文件</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76280" y="503280"/>
            <a:ext cx="8326080" cy="530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a:t>
            </a:r>
            <a:r>
              <a:rPr lang="en-US" sz="1800" b="0" strike="noStrike" spc="-1" dirty="0" smtClean="0">
                <a:solidFill>
                  <a:srgbClr val="000000"/>
                </a:solidFill>
                <a:uFill>
                  <a:solidFill>
                    <a:srgbClr val="FFFFFF"/>
                  </a:solidFill>
                </a:uFill>
                <a:latin typeface="微软雅黑"/>
                <a:ea typeface="微软雅黑"/>
              </a:rPr>
              <a:t>cherry</a:t>
            </a:r>
            <a:r>
              <a:rPr lang="en-US" altLang="zh-CN" sz="1800" b="0" strike="noStrike" spc="-1" dirty="0" smtClean="0">
                <a:solidFill>
                  <a:srgbClr val="000000"/>
                </a:solidFill>
                <a:uFill>
                  <a:solidFill>
                    <a:srgbClr val="FFFFFF"/>
                  </a:solidFill>
                </a:uFill>
                <a:latin typeface="微软雅黑"/>
                <a:ea typeface="微软雅黑"/>
              </a:rPr>
              <a:t>-</a:t>
            </a:r>
            <a:r>
              <a:rPr lang="en-US" sz="1800" b="0" strike="noStrike" spc="-1" dirty="0" smtClean="0">
                <a:solidFill>
                  <a:srgbClr val="000000"/>
                </a:solidFill>
                <a:uFill>
                  <a:solidFill>
                    <a:srgbClr val="FFFFFF"/>
                  </a:solidFill>
                </a:uFill>
                <a:latin typeface="微软雅黑"/>
                <a:ea typeface="微软雅黑"/>
              </a:rPr>
              <a:t>pick</a:t>
            </a:r>
            <a:r>
              <a:rPr lang="en-US" sz="1800" b="0" strike="noStrike" spc="-1" dirty="0">
                <a:solidFill>
                  <a:srgbClr val="000000"/>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用一条新的指令-----拣选指令</a:t>
            </a:r>
            <a:r>
              <a:rPr lang="en-US" sz="1800" b="0" strike="noStrike" spc="-1" dirty="0">
                <a:solidFill>
                  <a:srgbClr val="000000"/>
                </a:solidFill>
                <a:uFill>
                  <a:solidFill>
                    <a:srgbClr val="FFFFFF"/>
                  </a:solidFill>
                </a:uFill>
                <a:latin typeface="微软雅黑"/>
                <a:ea typeface="微软雅黑"/>
              </a:rPr>
              <a:t>(</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cherry-pick) </a:t>
            </a:r>
            <a:r>
              <a:rPr lang="en-US" sz="1800" b="0" strike="noStrike" spc="-1" dirty="0" err="1">
                <a:solidFill>
                  <a:srgbClr val="000000"/>
                </a:solidFill>
                <a:uFill>
                  <a:solidFill>
                    <a:srgbClr val="FFFFFF"/>
                  </a:solidFill>
                </a:uFill>
                <a:latin typeface="微软雅黑"/>
                <a:ea typeface="微软雅黑"/>
              </a:rPr>
              <a:t>实现提交在新的分支上"重放</a:t>
            </a:r>
            <a:r>
              <a:rPr lang="en-US" sz="1800" b="0" strike="noStrike" spc="-1" dirty="0">
                <a:solidFill>
                  <a:srgbClr val="000000"/>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拣选指令----git</a:t>
            </a:r>
            <a:r>
              <a:rPr lang="en-US" sz="1800" b="0" strike="noStrike" spc="-1" dirty="0">
                <a:solidFill>
                  <a:srgbClr val="000000"/>
                </a:solidFill>
                <a:uFill>
                  <a:solidFill>
                    <a:srgbClr val="FFFFFF"/>
                  </a:solidFill>
                </a:uFill>
                <a:latin typeface="微软雅黑"/>
                <a:ea typeface="微软雅黑"/>
              </a:rPr>
              <a:t> cherry-pick 其含义就是从众多的提交中选出一个提交应用在当前的工作分支中.该命令需要提供一个提交ID作为参数.操作过程相当于将该提交,导出为补丁文件,然后在当前HEAD上重放,形成无论内容还是提交说明都一致的提交.</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err="1">
                <a:solidFill>
                  <a:srgbClr val="000000"/>
                </a:solidFill>
                <a:uFill>
                  <a:solidFill>
                    <a:srgbClr val="FFFFFF"/>
                  </a:solidFill>
                </a:uFill>
                <a:latin typeface="微软雅黑"/>
                <a:ea typeface="微软雅黑"/>
              </a:rPr>
              <a:t>在本地</a:t>
            </a:r>
            <a:r>
              <a:rPr lang="en-US" sz="1800" b="0" strike="noStrike" spc="-1" dirty="0">
                <a:solidFill>
                  <a:srgbClr val="000000"/>
                </a:solidFill>
                <a:uFill>
                  <a:solidFill>
                    <a:srgbClr val="FFFFFF"/>
                  </a:solidFill>
                </a:uFill>
                <a:latin typeface="微软雅黑"/>
                <a:ea typeface="微软雅黑"/>
              </a:rPr>
              <a:t> master </a:t>
            </a:r>
            <a:r>
              <a:rPr lang="en-US" sz="1800" b="0" strike="noStrike" spc="-1" dirty="0" err="1">
                <a:solidFill>
                  <a:srgbClr val="000000"/>
                </a:solidFill>
                <a:uFill>
                  <a:solidFill>
                    <a:srgbClr val="FFFFFF"/>
                  </a:solidFill>
                </a:uFill>
                <a:latin typeface="微软雅黑"/>
                <a:ea typeface="微软雅黑"/>
              </a:rPr>
              <a:t>分支上做了一个commit</a:t>
            </a:r>
            <a:r>
              <a:rPr lang="en-US" sz="1800" b="0" strike="noStrike" spc="-1" dirty="0">
                <a:solidFill>
                  <a:srgbClr val="000000"/>
                </a:solidFill>
                <a:uFill>
                  <a:solidFill>
                    <a:srgbClr val="FFFFFF"/>
                  </a:solidFill>
                </a:uFill>
                <a:latin typeface="微软雅黑"/>
                <a:ea typeface="微软雅黑"/>
              </a:rPr>
              <a:t> ( 38361a68138140827b31b72f8bbfd88b3705d77a ) ， </a:t>
            </a:r>
            <a:r>
              <a:rPr lang="en-US" sz="1800" b="0" strike="noStrike" spc="-1" dirty="0" err="1">
                <a:solidFill>
                  <a:srgbClr val="000000"/>
                </a:solidFill>
                <a:uFill>
                  <a:solidFill>
                    <a:srgbClr val="FFFFFF"/>
                  </a:solidFill>
                </a:uFill>
                <a:latin typeface="微软雅黑"/>
                <a:ea typeface="微软雅黑"/>
              </a:rPr>
              <a:t>如何把它放到</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本地</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old_cc</a:t>
            </a: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分支上</a:t>
            </a:r>
            <a:r>
              <a:rPr lang="en-US" sz="1800" b="0" strike="noStrike" spc="-1" dirty="0">
                <a:solidFill>
                  <a:srgbClr val="000000"/>
                </a:solidFill>
                <a:uFill>
                  <a:solidFill>
                    <a:srgbClr val="FFFFFF"/>
                  </a:solidFill>
                </a:uFill>
                <a:latin typeface="微软雅黑"/>
                <a:ea typeface="微软雅黑"/>
              </a:rPr>
              <a:t>？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checkout </a:t>
            </a:r>
            <a:r>
              <a:rPr lang="en-US" sz="1800" b="0" strike="noStrike" spc="-1" dirty="0" err="1">
                <a:solidFill>
                  <a:srgbClr val="000000"/>
                </a:solidFill>
                <a:uFill>
                  <a:solidFill>
                    <a:srgbClr val="FFFFFF"/>
                  </a:solidFill>
                </a:uFill>
                <a:latin typeface="微软雅黑"/>
                <a:ea typeface="微软雅黑"/>
              </a:rPr>
              <a:t>old_cc</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 </a:t>
            </a:r>
            <a:r>
              <a:rPr lang="en-US" sz="1800" b="0" strike="noStrike" spc="-1" dirty="0" err="1">
                <a:solidFill>
                  <a:srgbClr val="000000"/>
                </a:solidFill>
                <a:uFill>
                  <a:solidFill>
                    <a:srgbClr val="FFFFFF"/>
                  </a:solidFill>
                </a:uFill>
                <a:latin typeface="微软雅黑"/>
                <a:ea typeface="微软雅黑"/>
              </a:rPr>
              <a:t>git</a:t>
            </a:r>
            <a:r>
              <a:rPr lang="en-US" sz="1800" b="0" strike="noStrike" spc="-1" dirty="0">
                <a:solidFill>
                  <a:srgbClr val="000000"/>
                </a:solidFill>
                <a:uFill>
                  <a:solidFill>
                    <a:srgbClr val="FFFFFF"/>
                  </a:solidFill>
                </a:uFill>
                <a:latin typeface="微软雅黑"/>
                <a:ea typeface="微软雅黑"/>
              </a:rPr>
              <a:t> cherry-pick 38361a68</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1. </a:t>
            </a:r>
            <a:r>
              <a:rPr lang="en-US" sz="1800" b="0" strike="noStrike" spc="-1" dirty="0" err="1">
                <a:solidFill>
                  <a:srgbClr val="000000"/>
                </a:solidFill>
                <a:uFill>
                  <a:solidFill>
                    <a:srgbClr val="FFFFFF"/>
                  </a:solidFill>
                </a:uFill>
                <a:latin typeface="微软雅黑"/>
                <a:ea typeface="微软雅黑"/>
              </a:rPr>
              <a:t>如果顺利，就会正常提交</a:t>
            </a:r>
            <a:r>
              <a:rPr lang="en-US" sz="1800" b="0" strike="noStrike" spc="-1" dirty="0">
                <a:solidFill>
                  <a:srgbClr val="000000"/>
                </a:solidFill>
                <a:uFill>
                  <a:solidFill>
                    <a:srgbClr val="FFFFFF"/>
                  </a:solidFill>
                </a:uFill>
                <a:latin typeface="微软雅黑"/>
                <a:ea typeface="微软雅黑"/>
              </a:rPr>
              <a:t>。</a:t>
            </a:r>
            <a:endParaRPr lang="en-US" sz="1800" b="0" strike="noStrike" spc="-1" dirty="0">
              <a:solidFill>
                <a:srgbClr val="000000"/>
              </a:solidFill>
              <a:uFill>
                <a:solidFill>
                  <a:srgbClr val="FFFFFF"/>
                </a:solidFill>
              </a:uFill>
              <a:latin typeface="Arial"/>
            </a:endParaRPr>
          </a:p>
          <a:p>
            <a:pPr>
              <a:lnSpc>
                <a:spcPct val="100000"/>
              </a:lnSpc>
            </a:pPr>
            <a:r>
              <a:rPr lang="en-US" sz="1800" b="0" strike="noStrike" spc="-1" dirty="0">
                <a:solidFill>
                  <a:srgbClr val="000000"/>
                </a:solidFill>
                <a:uFill>
                  <a:solidFill>
                    <a:srgbClr val="FFFFFF"/>
                  </a:solidFill>
                </a:uFill>
                <a:latin typeface="微软雅黑"/>
                <a:ea typeface="微软雅黑"/>
              </a:rPr>
              <a:t>2. </a:t>
            </a:r>
            <a:r>
              <a:rPr lang="en-US" sz="1800" b="0" strike="noStrike" spc="-1" dirty="0" err="1">
                <a:solidFill>
                  <a:srgbClr val="000000"/>
                </a:solidFill>
                <a:uFill>
                  <a:solidFill>
                    <a:srgbClr val="FFFFFF"/>
                  </a:solidFill>
                </a:uFill>
                <a:latin typeface="微软雅黑"/>
                <a:ea typeface="微软雅黑"/>
              </a:rPr>
              <a:t>如果在cherry</a:t>
            </a:r>
            <a:r>
              <a:rPr lang="en-US" sz="1800" b="0" strike="noStrike" spc="-1" dirty="0">
                <a:solidFill>
                  <a:srgbClr val="000000"/>
                </a:solidFill>
                <a:uFill>
                  <a:solidFill>
                    <a:srgbClr val="FFFFFF"/>
                  </a:solidFill>
                </a:uFill>
                <a:latin typeface="微软雅黑"/>
                <a:ea typeface="微软雅黑"/>
              </a:rPr>
              <a:t>-pick </a:t>
            </a:r>
            <a:r>
              <a:rPr lang="en-US" sz="1800" b="0" strike="noStrike" spc="-1" dirty="0" err="1">
                <a:solidFill>
                  <a:srgbClr val="000000"/>
                </a:solidFill>
                <a:uFill>
                  <a:solidFill>
                    <a:srgbClr val="FFFFFF"/>
                  </a:solidFill>
                </a:uFill>
                <a:latin typeface="微软雅黑"/>
                <a:ea typeface="微软雅黑"/>
              </a:rPr>
              <a:t>的过程中出现了冲突，就跟普通的冲突一样，</a:t>
            </a:r>
            <a:r>
              <a:rPr lang="en-US" sz="1800" b="0" strike="noStrike" spc="-1" dirty="0" err="1" smtClean="0">
                <a:solidFill>
                  <a:srgbClr val="000000"/>
                </a:solidFill>
                <a:uFill>
                  <a:solidFill>
                    <a:srgbClr val="FFFFFF"/>
                  </a:solidFill>
                </a:uFill>
                <a:latin typeface="微软雅黑"/>
                <a:ea typeface="微软雅黑"/>
              </a:rPr>
              <a:t>手工解决</a:t>
            </a:r>
            <a:r>
              <a:rPr lang="zh-CN" altLang="en-US" spc="-1" dirty="0">
                <a:solidFill>
                  <a:srgbClr val="000000"/>
                </a:solidFill>
                <a:uFill>
                  <a:solidFill>
                    <a:srgbClr val="FFFFFF"/>
                  </a:solidFill>
                </a:uFill>
                <a:latin typeface="微软雅黑"/>
                <a:ea typeface="微软雅黑"/>
              </a:rPr>
              <a:t>；</a:t>
            </a:r>
            <a:r>
              <a:rPr lang="zh-CN" altLang="en-US" spc="-1" dirty="0" smtClean="0">
                <a:solidFill>
                  <a:srgbClr val="000000"/>
                </a:solidFill>
                <a:uFill>
                  <a:solidFill>
                    <a:srgbClr val="FFFFFF"/>
                  </a:solidFill>
                </a:uFill>
                <a:latin typeface="微软雅黑"/>
                <a:ea typeface="微软雅黑"/>
              </a:rPr>
              <a:t>然后</a:t>
            </a:r>
            <a:r>
              <a:rPr lang="en-US" altLang="zh-CN" spc="-1" dirty="0" err="1" smtClean="0">
                <a:solidFill>
                  <a:srgbClr val="000000"/>
                </a:solidFill>
                <a:uFill>
                  <a:solidFill>
                    <a:srgbClr val="FFFFFF"/>
                  </a:solidFill>
                </a:uFill>
                <a:latin typeface="微软雅黑"/>
                <a:ea typeface="微软雅黑"/>
              </a:rPr>
              <a:t>git</a:t>
            </a:r>
            <a:r>
              <a:rPr lang="en-US" altLang="zh-CN" spc="-1" dirty="0" smtClean="0">
                <a:solidFill>
                  <a:srgbClr val="000000"/>
                </a:solidFill>
                <a:uFill>
                  <a:solidFill>
                    <a:srgbClr val="FFFFFF"/>
                  </a:solidFill>
                </a:uFill>
                <a:latin typeface="微软雅黑"/>
                <a:ea typeface="微软雅黑"/>
              </a:rPr>
              <a:t> add </a:t>
            </a:r>
            <a:r>
              <a:rPr lang="zh-CN" altLang="en-US" spc="-1" dirty="0" smtClean="0">
                <a:solidFill>
                  <a:srgbClr val="000000"/>
                </a:solidFill>
                <a:uFill>
                  <a:solidFill>
                    <a:srgbClr val="FFFFFF"/>
                  </a:solidFill>
                </a:uFill>
                <a:latin typeface="微软雅黑"/>
                <a:ea typeface="微软雅黑"/>
              </a:rPr>
              <a:t>冲突文件，接着用</a:t>
            </a:r>
            <a:r>
              <a:rPr lang="en-US" altLang="zh-CN" spc="-1" dirty="0" err="1" smtClean="0">
                <a:solidFill>
                  <a:srgbClr val="000000"/>
                </a:solidFill>
                <a:uFill>
                  <a:solidFill>
                    <a:srgbClr val="FFFFFF"/>
                  </a:solidFill>
                </a:uFill>
                <a:latin typeface="微软雅黑"/>
                <a:ea typeface="微软雅黑"/>
              </a:rPr>
              <a:t>git</a:t>
            </a:r>
            <a:r>
              <a:rPr lang="en-US" altLang="zh-CN" spc="-1" dirty="0" smtClean="0">
                <a:solidFill>
                  <a:srgbClr val="000000"/>
                </a:solidFill>
                <a:uFill>
                  <a:solidFill>
                    <a:srgbClr val="FFFFFF"/>
                  </a:solidFill>
                </a:uFill>
                <a:latin typeface="微软雅黑"/>
                <a:ea typeface="微软雅黑"/>
              </a:rPr>
              <a:t> cherry-pick --continue</a:t>
            </a:r>
            <a:r>
              <a:rPr lang="zh-CN" altLang="en-US" spc="-1" dirty="0" smtClean="0">
                <a:solidFill>
                  <a:srgbClr val="000000"/>
                </a:solidFill>
                <a:uFill>
                  <a:solidFill>
                    <a:srgbClr val="FFFFFF"/>
                  </a:solidFill>
                </a:uFill>
                <a:latin typeface="微软雅黑"/>
                <a:ea typeface="微软雅黑"/>
              </a:rPr>
              <a:t>继续；</a:t>
            </a:r>
            <a:endParaRPr lang="en-US" sz="1800" b="0" strike="noStrike" spc="-1" dirty="0">
              <a:solidFill>
                <a:srgbClr val="000000"/>
              </a:solidFill>
              <a:uFill>
                <a:solidFill>
                  <a:srgbClr val="FFFFFF"/>
                </a:solidFill>
              </a:uFill>
              <a:latin typeface="Arial"/>
            </a:endParaRPr>
          </a:p>
          <a:p>
            <a:pPr>
              <a:lnSpc>
                <a:spcPct val="100000"/>
              </a:lnSpc>
            </a:pPr>
            <a:endParaRPr lang="en-US" altLang="zh-CN" dirty="0" smtClean="0"/>
          </a:p>
          <a:p>
            <a:pPr>
              <a:lnSpc>
                <a:spcPct val="100000"/>
              </a:lnSpc>
            </a:pPr>
            <a:r>
              <a:rPr lang="zh-CN" altLang="en-US" dirty="0" smtClean="0"/>
              <a:t>如果要取</a:t>
            </a:r>
            <a:r>
              <a:rPr lang="zh-CN" altLang="en-US" dirty="0"/>
              <a:t>消这次</a:t>
            </a:r>
            <a:r>
              <a:rPr lang="en-US" altLang="zh-CN" dirty="0" smtClean="0"/>
              <a:t>cherry-pick</a:t>
            </a:r>
            <a:r>
              <a:rPr lang="zh-CN" altLang="en-US" dirty="0" smtClean="0"/>
              <a:t>，则</a:t>
            </a:r>
            <a:r>
              <a:rPr lang="zh-CN" altLang="en-US" dirty="0"/>
              <a:t>使用</a:t>
            </a:r>
            <a:r>
              <a:rPr lang="en-US" altLang="zh-CN" dirty="0" err="1" smtClean="0"/>
              <a:t>git</a:t>
            </a:r>
            <a:r>
              <a:rPr lang="en-US" altLang="zh-CN" dirty="0" smtClean="0"/>
              <a:t> cherry-pick –abort</a:t>
            </a:r>
          </a:p>
          <a:p>
            <a:pPr>
              <a:lnSpc>
                <a:spcPct val="100000"/>
              </a:lnSpc>
            </a:pPr>
            <a:endParaRPr lang="en-US" sz="1800" b="0" strike="noStrike" spc="-1" dirty="0" smtClean="0">
              <a:solidFill>
                <a:srgbClr val="000000"/>
              </a:solidFill>
              <a:uFill>
                <a:solidFill>
                  <a:srgbClr val="FFFFFF"/>
                </a:solidFill>
              </a:uFill>
              <a:latin typeface="Arial"/>
            </a:endParaRPr>
          </a:p>
          <a:p>
            <a:pPr>
              <a:lnSpc>
                <a:spcPct val="100000"/>
              </a:lnSpc>
            </a:pPr>
            <a:r>
              <a:rPr lang="en-US" altLang="zh-CN" spc="-1" dirty="0" smtClean="0">
                <a:solidFill>
                  <a:srgbClr val="000000"/>
                </a:solidFill>
                <a:uFill>
                  <a:solidFill>
                    <a:srgbClr val="FFFFFF"/>
                  </a:solidFill>
                </a:uFill>
                <a:latin typeface="Arial"/>
              </a:rPr>
              <a:t>cherry-pick</a:t>
            </a:r>
            <a:r>
              <a:rPr lang="zh-CN" altLang="en-US" spc="-1" dirty="0" smtClean="0">
                <a:solidFill>
                  <a:srgbClr val="000000"/>
                </a:solidFill>
                <a:uFill>
                  <a:solidFill>
                    <a:srgbClr val="FFFFFF"/>
                  </a:solidFill>
                </a:uFill>
                <a:latin typeface="Arial"/>
              </a:rPr>
              <a:t>默认是自动</a:t>
            </a:r>
            <a:r>
              <a:rPr lang="en-US" altLang="zh-CN" spc="-1" dirty="0" smtClean="0">
                <a:solidFill>
                  <a:srgbClr val="000000"/>
                </a:solidFill>
                <a:uFill>
                  <a:solidFill>
                    <a:srgbClr val="FFFFFF"/>
                  </a:solidFill>
                </a:uFill>
                <a:latin typeface="Arial"/>
              </a:rPr>
              <a:t>commit</a:t>
            </a:r>
            <a:r>
              <a:rPr lang="zh-CN" altLang="en-US" spc="-1" dirty="0" smtClean="0">
                <a:solidFill>
                  <a:srgbClr val="000000"/>
                </a:solidFill>
                <a:uFill>
                  <a:solidFill>
                    <a:srgbClr val="FFFFFF"/>
                  </a:solidFill>
                </a:uFill>
                <a:latin typeface="Arial"/>
              </a:rPr>
              <a:t>的，加上</a:t>
            </a:r>
            <a:r>
              <a:rPr lang="en-US" altLang="zh-CN" dirty="0" smtClean="0"/>
              <a:t>-</a:t>
            </a:r>
            <a:r>
              <a:rPr lang="en-US" altLang="zh-CN" dirty="0"/>
              <a:t>n, --no-commit </a:t>
            </a:r>
            <a:r>
              <a:rPr lang="zh-CN" altLang="en-US" dirty="0" smtClean="0"/>
              <a:t>则不自</a:t>
            </a:r>
            <a:r>
              <a:rPr lang="zh-CN" altLang="en-US" dirty="0"/>
              <a:t>动提</a:t>
            </a:r>
            <a:r>
              <a:rPr lang="zh-CN" altLang="en-US" dirty="0" smtClean="0"/>
              <a:t>交。</a:t>
            </a:r>
            <a:endParaRPr lang="en-US" altLang="zh-CN" spc="-1" dirty="0">
              <a:solidFill>
                <a:srgbClr val="000000"/>
              </a:solidFill>
              <a:uFill>
                <a:solidFill>
                  <a:srgbClr val="FFFFFF"/>
                </a:solidFill>
              </a:uFill>
              <a:latin typeface="Arial"/>
            </a:endParaRPr>
          </a:p>
          <a:p>
            <a:pPr>
              <a:lnSpc>
                <a:spcPct val="100000"/>
              </a:lnSpc>
            </a:pPr>
            <a:r>
              <a:rPr lang="en-US" altLang="zh-CN" dirty="0"/>
              <a:t>-e, --edit </a:t>
            </a:r>
            <a:r>
              <a:rPr lang="zh-CN" altLang="en-US" dirty="0"/>
              <a:t>编辑提交信</a:t>
            </a:r>
            <a:r>
              <a:rPr lang="zh-CN" altLang="en-US" dirty="0" smtClean="0"/>
              <a:t>息。</a:t>
            </a:r>
            <a:endParaRPr lang="en-US" altLang="zh-CN"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87360" y="1044720"/>
            <a:ext cx="8503920" cy="502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uFill>
                  <a:solidFill>
                    <a:srgbClr val="FFFFFF"/>
                  </a:solidFill>
                </a:uFill>
                <a:latin typeface="微软雅黑"/>
                <a:ea typeface="微软雅黑"/>
              </a:rPr>
              <a:t>git cherry-pick &lt;commit id&gt;:单独合并一个提交</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 cherry-pick  -x &lt;commit id&gt;：同上，不同点：保留原提交者信息。</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Git从1.7.2版本开始支持批量cherry-pick，就是一次可以cherry-pick一个区间的commit。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git cherry-pick &lt;start-commit-id&gt;..&lt;end-commit-id&gt;</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或者</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 git cherry-pick &lt;start-commit-id&gt;^..&lt;end-commit-id&gt;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前者表示把&lt;start-commit-id&gt;到&lt;end-commit-id&gt;之间(左开右闭，不包含start-commit-id)的提交cherry-pick到当前分支；</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后者表示把&lt;start-commit-id&gt;到&lt;end-commit-id&gt;之间(闭区间，包含start-commit-id)的提交cherry-pick到当前分支。</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其中，&lt;start-commit-id&gt;到&lt;end-commit-id&gt;只需要commit-id的前6位即可，并且&lt;start-commit-id&gt;在时间上必须早于&lt;end-commit-id&gt;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微软雅黑"/>
                <a:ea typeface="微软雅黑"/>
              </a:rPr>
              <a:t>注：以上合并，需要手动push代码。</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本地分支和远程分支的追踪关系</a:t>
            </a:r>
            <a:endParaRPr lang="en-US" sz="1800" b="0" strike="noStrike" spc="-1">
              <a:solidFill>
                <a:srgbClr val="000000"/>
              </a:solidFill>
              <a:uFill>
                <a:solidFill>
                  <a:srgbClr val="FFFFFF"/>
                </a:solidFill>
              </a:uFill>
              <a:latin typeface="Arial"/>
            </a:endParaRPr>
          </a:p>
        </p:txBody>
      </p:sp>
      <p:sp>
        <p:nvSpPr>
          <p:cNvPr id="26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git会自动在本地分支与远程分支之间建立一种追踪关系（tracking），在git clone的时候，所有本地分支默认与远程的同名分支建立追踪关系，例如本地的master分支自动"追踪"origin/master分支</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git也允许手动建立追踪关系</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微软雅黑"/>
              </a:rPr>
              <a:t>git branch --set-upstream-to=origin/remote1 local1</a:t>
            </a:r>
            <a:r>
              <a:rPr lang="en-US" sz="1500" b="0" strike="noStrike" spc="-1">
                <a:solidFill>
                  <a:srgbClr val="6D6F71"/>
                </a:solidFill>
                <a:uFill>
                  <a:solidFill>
                    <a:srgbClr val="FFFFFF"/>
                  </a:solidFill>
                </a:uFill>
                <a:latin typeface="幼圆"/>
                <a:ea typeface="宋体"/>
              </a:rPr>
              <a:t> </a:t>
            </a:r>
            <a:r>
              <a:rPr lang="en-US" sz="1500" b="0" strike="noStrike" spc="-1">
                <a:solidFill>
                  <a:srgbClr val="6D6F71"/>
                </a:solidFill>
                <a:uFill>
                  <a:solidFill>
                    <a:srgbClr val="FFFFFF"/>
                  </a:solidFill>
                </a:uFill>
                <a:latin typeface="幼圆"/>
                <a:ea typeface="微软雅黑"/>
              </a:rPr>
              <a:t># </a:t>
            </a:r>
            <a:r>
              <a:rPr lang="en-US" sz="1500" b="0" strike="noStrike" spc="-1">
                <a:solidFill>
                  <a:srgbClr val="6D6F71"/>
                </a:solidFill>
                <a:uFill>
                  <a:solidFill>
                    <a:srgbClr val="FFFFFF"/>
                  </a:solidFill>
                </a:uFill>
                <a:latin typeface="幼圆"/>
                <a:ea typeface="宋体"/>
              </a:rPr>
              <a:t>指定本地</a:t>
            </a:r>
            <a:r>
              <a:rPr lang="en-US" sz="1500" b="0" strike="noStrike" spc="-1">
                <a:solidFill>
                  <a:srgbClr val="6D6F71"/>
                </a:solidFill>
                <a:uFill>
                  <a:solidFill>
                    <a:srgbClr val="FFFFFF"/>
                  </a:solidFill>
                </a:uFill>
                <a:latin typeface="幼圆"/>
                <a:ea typeface="微软雅黑"/>
              </a:rPr>
              <a:t>local1</a:t>
            </a:r>
            <a:r>
              <a:rPr lang="en-US" sz="1500" b="0" strike="noStrike" spc="-1">
                <a:solidFill>
                  <a:srgbClr val="6D6F71"/>
                </a:solidFill>
                <a:uFill>
                  <a:solidFill>
                    <a:srgbClr val="FFFFFF"/>
                  </a:solidFill>
                </a:uFill>
                <a:latin typeface="幼圆"/>
                <a:ea typeface="宋体"/>
              </a:rPr>
              <a:t>分支追踪远程的origin/</a:t>
            </a:r>
            <a:r>
              <a:rPr lang="en-US" sz="1500" b="0" strike="noStrike" spc="-1">
                <a:solidFill>
                  <a:srgbClr val="6D6F71"/>
                </a:solidFill>
                <a:uFill>
                  <a:solidFill>
                    <a:srgbClr val="FFFFFF"/>
                  </a:solidFill>
                </a:uFill>
                <a:latin typeface="幼圆"/>
                <a:ea typeface="微软雅黑"/>
              </a:rPr>
              <a:t>remote1</a:t>
            </a:r>
            <a:r>
              <a:rPr lang="en-US" sz="1500" b="0" strike="noStrike" spc="-1">
                <a:solidFill>
                  <a:srgbClr val="6D6F71"/>
                </a:solidFill>
                <a:uFill>
                  <a:solidFill>
                    <a:srgbClr val="FFFFFF"/>
                  </a:solidFill>
                </a:uFill>
                <a:latin typeface="幼圆"/>
                <a:ea typeface="宋体"/>
              </a:rPr>
              <a:t>分支（注意</a:t>
            </a:r>
            <a:r>
              <a:rPr lang="en-US" sz="1500" b="0" strike="noStrike" spc="-1">
                <a:solidFill>
                  <a:srgbClr val="6D6F71"/>
                </a:solidFill>
                <a:uFill>
                  <a:solidFill>
                    <a:srgbClr val="FFFFFF"/>
                  </a:solidFill>
                </a:uFill>
                <a:latin typeface="幼圆"/>
                <a:ea typeface="微软雅黑"/>
              </a:rPr>
              <a:t>git</a:t>
            </a:r>
            <a:r>
              <a:rPr lang="en-US" sz="1500" b="0" strike="noStrike" spc="-1">
                <a:solidFill>
                  <a:srgbClr val="6D6F71"/>
                </a:solidFill>
                <a:uFill>
                  <a:solidFill>
                    <a:srgbClr val="FFFFFF"/>
                  </a:solidFill>
                </a:uFill>
                <a:latin typeface="幼圆"/>
                <a:ea typeface="宋体"/>
              </a:rPr>
              <a:t>版本不同，该命令的格式也有所不同，另一种格式为：git branch --set-upstream </a:t>
            </a:r>
            <a:r>
              <a:rPr lang="en-US" sz="1500" b="0" strike="noStrike" spc="-1">
                <a:solidFill>
                  <a:srgbClr val="6D6F71"/>
                </a:solidFill>
                <a:uFill>
                  <a:solidFill>
                    <a:srgbClr val="FFFFFF"/>
                  </a:solidFill>
                </a:uFill>
                <a:latin typeface="幼圆"/>
                <a:ea typeface="微软雅黑"/>
              </a:rPr>
              <a:t>local1</a:t>
            </a:r>
            <a:r>
              <a:rPr lang="en-US" sz="1500" b="0" strike="noStrike" spc="-1">
                <a:solidFill>
                  <a:srgbClr val="6D6F71"/>
                </a:solidFill>
                <a:uFill>
                  <a:solidFill>
                    <a:srgbClr val="FFFFFF"/>
                  </a:solidFill>
                </a:uFill>
                <a:latin typeface="幼圆"/>
                <a:ea typeface="宋体"/>
              </a:rPr>
              <a:t> origin/</a:t>
            </a:r>
            <a:r>
              <a:rPr lang="en-US" sz="1500" b="0" strike="noStrike" spc="-1">
                <a:solidFill>
                  <a:srgbClr val="6D6F71"/>
                </a:solidFill>
                <a:uFill>
                  <a:solidFill>
                    <a:srgbClr val="FFFFFF"/>
                  </a:solidFill>
                </a:uFill>
                <a:latin typeface="幼圆"/>
                <a:ea typeface="微软雅黑"/>
              </a:rPr>
              <a:t>remote1</a:t>
            </a:r>
            <a:r>
              <a:rPr lang="en-US" sz="1500" b="0" strike="noStrike" spc="-1">
                <a:solidFill>
                  <a:srgbClr val="6D6F71"/>
                </a:solidFill>
                <a:uFill>
                  <a:solidFill>
                    <a:srgbClr val="FFFFFF"/>
                  </a:solidFill>
                </a:uFill>
                <a:latin typeface="幼圆"/>
                <a:ea typeface="宋体"/>
              </a:rPr>
              <a:t>）</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如果当前分支与远程分支存在追踪关系，git pull就可以省略远程分支名</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宋体"/>
              </a:rPr>
              <a:t>git pull origin </a:t>
            </a:r>
            <a:r>
              <a:rPr lang="en-US" sz="1500" b="0" strike="noStrike" spc="-1">
                <a:solidFill>
                  <a:srgbClr val="6D6F71"/>
                </a:solidFill>
                <a:uFill>
                  <a:solidFill>
                    <a:srgbClr val="FFFFFF"/>
                  </a:solidFill>
                </a:uFill>
                <a:latin typeface="幼圆"/>
                <a:ea typeface="微软雅黑"/>
              </a:rPr>
              <a:t># </a:t>
            </a:r>
            <a:r>
              <a:rPr lang="en-US" sz="1500" b="0" strike="noStrike" spc="-1">
                <a:solidFill>
                  <a:srgbClr val="6D6F71"/>
                </a:solidFill>
                <a:uFill>
                  <a:solidFill>
                    <a:srgbClr val="FFFFFF"/>
                  </a:solidFill>
                </a:uFill>
                <a:latin typeface="幼圆"/>
                <a:ea typeface="宋体"/>
              </a:rPr>
              <a:t>本地的当前分支自动与对应的origin主机的"追踪分支"（remote-tracking branch）进行合并</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如果当前分支只有一个追踪分支，连远程主机名origin都可以省略</a:t>
            </a:r>
            <a:endParaRPr lang="en-US" sz="1800" b="0" strike="noStrike" spc="-1">
              <a:solidFill>
                <a:srgbClr val="000000"/>
              </a:solidFill>
              <a:uFill>
                <a:solidFill>
                  <a:srgbClr val="FFFFFF"/>
                </a:solidFill>
              </a:uFill>
              <a:latin typeface="Arial"/>
            </a:endParaRPr>
          </a:p>
          <a:p>
            <a:pPr marL="258840" lvl="1" indent="-258480" algn="just">
              <a:lnSpc>
                <a:spcPct val="90000"/>
              </a:lnSpc>
              <a:buClr>
                <a:srgbClr val="D9DA8E"/>
              </a:buClr>
              <a:buFont typeface="幼圆"/>
              <a:buChar char=" "/>
            </a:pPr>
            <a:r>
              <a:rPr lang="en-US" sz="1500" b="0" strike="noStrike" spc="-1">
                <a:solidFill>
                  <a:srgbClr val="6D6F71"/>
                </a:solidFill>
                <a:uFill>
                  <a:solidFill>
                    <a:srgbClr val="FFFFFF"/>
                  </a:solidFill>
                </a:uFill>
                <a:latin typeface="幼圆"/>
                <a:ea typeface="宋体"/>
              </a:rPr>
              <a:t>git pul</a:t>
            </a:r>
            <a:r>
              <a:rPr lang="en-US" sz="1500" b="0" strike="noStrike" spc="-1">
                <a:solidFill>
                  <a:srgbClr val="6D6F71"/>
                </a:solidFill>
                <a:uFill>
                  <a:solidFill>
                    <a:srgbClr val="FFFFFF"/>
                  </a:solidFill>
                </a:uFill>
                <a:latin typeface="幼圆"/>
                <a:ea typeface="微软雅黑"/>
              </a:rPr>
              <a:t>l # </a:t>
            </a:r>
            <a:r>
              <a:rPr lang="en-US" sz="1500" b="0" strike="noStrike" spc="-1">
                <a:solidFill>
                  <a:srgbClr val="6D6F71"/>
                </a:solidFill>
                <a:uFill>
                  <a:solidFill>
                    <a:srgbClr val="FFFFFF"/>
                  </a:solidFill>
                </a:uFill>
                <a:latin typeface="幼圆"/>
                <a:ea typeface="宋体"/>
              </a:rPr>
              <a:t>本地的当前分支自动与唯一一个追踪分支进行合并</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6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直接使用git pull和git push的设置</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branch --set-upstream-to=origin/master master</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branch --set-upstream-to=origin/ThirdParty ThirdParty</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git config --global push.default matching</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dirty="0" err="1">
                <a:solidFill>
                  <a:srgbClr val="529329"/>
                </a:solidFill>
                <a:uFill>
                  <a:solidFill>
                    <a:srgbClr val="FFFFFF"/>
                  </a:solidFill>
                </a:uFill>
                <a:latin typeface="微软雅黑"/>
                <a:ea typeface="微软雅黑"/>
              </a:rPr>
              <a:t>git</a:t>
            </a:r>
            <a:r>
              <a:rPr lang="en-US" sz="3200" b="1" strike="noStrike" spc="-1" dirty="0">
                <a:solidFill>
                  <a:srgbClr val="529329"/>
                </a:solidFill>
                <a:uFill>
                  <a:solidFill>
                    <a:srgbClr val="FFFFFF"/>
                  </a:solidFill>
                </a:uFill>
                <a:latin typeface="微软雅黑"/>
                <a:ea typeface="微软雅黑"/>
              </a:rPr>
              <a:t> stash</a:t>
            </a:r>
            <a:endParaRPr lang="en-US" sz="1800" b="0" strike="noStrike" spc="-1" dirty="0">
              <a:solidFill>
                <a:srgbClr val="000000"/>
              </a:solidFill>
              <a:uFill>
                <a:solidFill>
                  <a:srgbClr val="FFFFFF"/>
                </a:solidFill>
              </a:uFill>
              <a:latin typeface="Arial"/>
            </a:endParaRPr>
          </a:p>
        </p:txBody>
      </p:sp>
      <p:sp>
        <p:nvSpPr>
          <p:cNvPr id="26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使用场景</a:t>
            </a:r>
            <a:endParaRPr lang="en-US" sz="1800" b="0" strike="noStrike" spc="-1" dirty="0">
              <a:solidFill>
                <a:srgbClr val="000000"/>
              </a:solidFill>
              <a:uFill>
                <a:solidFill>
                  <a:srgbClr val="FFFFFF"/>
                </a:solidFill>
              </a:uFill>
              <a:latin typeface="Arial"/>
            </a:endParaRPr>
          </a:p>
          <a:p>
            <a:pPr marL="258840" lvl="1" indent="-258480" algn="just">
              <a:lnSpc>
                <a:spcPct val="110000"/>
              </a:lnSpc>
              <a:buClr>
                <a:srgbClr val="D9DA8E"/>
              </a:buClr>
              <a:buFont typeface="幼圆"/>
              <a:buChar char=" "/>
            </a:pPr>
            <a:r>
              <a:rPr lang="en-US" sz="1900" b="0" strike="noStrike" spc="-1" dirty="0" err="1">
                <a:solidFill>
                  <a:srgbClr val="6D6F71"/>
                </a:solidFill>
                <a:uFill>
                  <a:solidFill>
                    <a:srgbClr val="FFFFFF"/>
                  </a:solidFill>
                </a:uFill>
                <a:latin typeface="幼圆"/>
                <a:ea typeface="微软雅黑"/>
              </a:rPr>
              <a:t>当在一个分支的开发工作未完成，却又要切换到另外一个分支进行开发的时候，除了commit原分支的代码改动外，git</a:t>
            </a:r>
            <a:r>
              <a:rPr lang="en-US" sz="1900" b="0" strike="noStrike" spc="-1" dirty="0">
                <a:solidFill>
                  <a:srgbClr val="6D6F71"/>
                </a:solidFill>
                <a:uFill>
                  <a:solidFill>
                    <a:srgbClr val="FFFFFF"/>
                  </a:solidFill>
                </a:uFill>
                <a:latin typeface="幼圆"/>
                <a:ea typeface="微软雅黑"/>
              </a:rPr>
              <a:t> </a:t>
            </a:r>
            <a:r>
              <a:rPr lang="en-US" sz="1900" b="0" strike="noStrike" spc="-1" dirty="0" err="1">
                <a:solidFill>
                  <a:srgbClr val="6D6F71"/>
                </a:solidFill>
                <a:uFill>
                  <a:solidFill>
                    <a:srgbClr val="FFFFFF"/>
                  </a:solidFill>
                </a:uFill>
                <a:latin typeface="幼圆"/>
                <a:ea typeface="微软雅黑"/>
              </a:rPr>
              <a:t>stash是一个更加便捷的选择</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a:t>
            </a:r>
            <a:r>
              <a:rPr lang="en-US" sz="1900" b="0" strike="noStrike" spc="-1" dirty="0" smtClean="0">
                <a:solidFill>
                  <a:srgbClr val="6EC437"/>
                </a:solidFill>
                <a:uFill>
                  <a:solidFill>
                    <a:srgbClr val="FFFFFF"/>
                  </a:solidFill>
                </a:uFill>
                <a:latin typeface="微软雅黑"/>
                <a:ea typeface="微软雅黑"/>
              </a:rPr>
              <a:t>save </a:t>
            </a:r>
            <a:r>
              <a:rPr lang="en-US" sz="1900" b="0" strike="noStrike" spc="-1" dirty="0" smtClean="0">
                <a:solidFill>
                  <a:srgbClr val="6EC437"/>
                </a:solidFill>
                <a:uFill>
                  <a:solidFill>
                    <a:srgbClr val="FFFFFF"/>
                  </a:solidFill>
                </a:uFill>
                <a:latin typeface="微软雅黑"/>
                <a:ea typeface="微软雅黑"/>
              </a:rPr>
              <a:t>–</a:t>
            </a:r>
            <a:r>
              <a:rPr lang="en-US" sz="1900" spc="-1" smtClean="0">
                <a:solidFill>
                  <a:srgbClr val="6EC437"/>
                </a:solidFill>
                <a:uFill>
                  <a:solidFill>
                    <a:srgbClr val="FFFFFF"/>
                  </a:solidFill>
                </a:uFill>
                <a:latin typeface="微软雅黑"/>
                <a:ea typeface="微软雅黑"/>
              </a:rPr>
              <a:t>u "message" </a:t>
            </a:r>
            <a:r>
              <a:rPr lang="en-US" sz="1900" b="0" strike="noStrike" spc="-1" dirty="0">
                <a:solidFill>
                  <a:srgbClr val="6EC437"/>
                </a:solidFill>
                <a:uFill>
                  <a:solidFill>
                    <a:srgbClr val="FFFFFF"/>
                  </a:solidFill>
                </a:uFill>
                <a:latin typeface="微软雅黑"/>
                <a:ea typeface="微软雅黑"/>
              </a:rPr>
              <a:t># </a:t>
            </a:r>
            <a:r>
              <a:rPr lang="en-US" sz="1900" b="0" strike="noStrike" spc="-1" dirty="0" err="1">
                <a:solidFill>
                  <a:srgbClr val="6EC437"/>
                </a:solidFill>
                <a:uFill>
                  <a:solidFill>
                    <a:srgbClr val="FFFFFF"/>
                  </a:solidFill>
                </a:uFill>
                <a:latin typeface="微软雅黑"/>
                <a:ea typeface="微软雅黑"/>
              </a:rPr>
              <a:t>备份当前工作区的内容到git栈中</a:t>
            </a:r>
            <a:r>
              <a:rPr lang="en-US" sz="1900" b="0" strike="noStrike" spc="-1" dirty="0" smtClean="0">
                <a:solidFill>
                  <a:srgbClr val="6EC437"/>
                </a:solidFill>
                <a:uFill>
                  <a:solidFill>
                    <a:srgbClr val="FFFFFF"/>
                  </a:solidFill>
                </a:uFill>
                <a:latin typeface="微软雅黑"/>
                <a:ea typeface="微软雅黑"/>
              </a:rPr>
              <a:t>，</a:t>
            </a:r>
            <a:r>
              <a:rPr lang="zh-CN" altLang="en-US" sz="1900" b="0" strike="noStrike" spc="-1" dirty="0" smtClean="0">
                <a:solidFill>
                  <a:srgbClr val="6EC437"/>
                </a:solidFill>
                <a:uFill>
                  <a:solidFill>
                    <a:srgbClr val="FFFFFF"/>
                  </a:solidFill>
                </a:uFill>
                <a:latin typeface="微软雅黑"/>
                <a:ea typeface="微软雅黑"/>
              </a:rPr>
              <a:t>不加选项时，不会</a:t>
            </a:r>
            <a:r>
              <a:rPr lang="en-US" altLang="zh-CN" sz="1900" b="0" strike="noStrike" spc="-1" dirty="0" smtClean="0">
                <a:solidFill>
                  <a:srgbClr val="6EC437"/>
                </a:solidFill>
                <a:uFill>
                  <a:solidFill>
                    <a:srgbClr val="FFFFFF"/>
                  </a:solidFill>
                </a:uFill>
                <a:latin typeface="微软雅黑"/>
                <a:ea typeface="微软雅黑"/>
              </a:rPr>
              <a:t>stash</a:t>
            </a:r>
            <a:r>
              <a:rPr lang="zh-CN" altLang="en-US" sz="1900" b="0" strike="noStrike" spc="-1" dirty="0" smtClean="0">
                <a:solidFill>
                  <a:srgbClr val="6EC437"/>
                </a:solidFill>
                <a:uFill>
                  <a:solidFill>
                    <a:srgbClr val="FFFFFF"/>
                  </a:solidFill>
                </a:uFill>
                <a:latin typeface="微软雅黑"/>
                <a:ea typeface="微软雅黑"/>
              </a:rPr>
              <a:t>未追踪的文件；</a:t>
            </a:r>
            <a:r>
              <a:rPr lang="en-US" sz="1900" b="0" strike="noStrike" spc="-1" dirty="0" smtClean="0">
                <a:solidFill>
                  <a:srgbClr val="6EC437"/>
                </a:solidFill>
                <a:uFill>
                  <a:solidFill>
                    <a:srgbClr val="FFFFFF"/>
                  </a:solidFill>
                </a:uFill>
                <a:latin typeface="微软雅黑"/>
                <a:ea typeface="微软雅黑"/>
              </a:rPr>
              <a:t>-u</a:t>
            </a:r>
            <a:r>
              <a:rPr lang="zh-CN" altLang="en-US" sz="1900" spc="-1" dirty="0" smtClean="0">
                <a:solidFill>
                  <a:srgbClr val="6EC437"/>
                </a:solidFill>
                <a:uFill>
                  <a:solidFill>
                    <a:srgbClr val="FFFFFF"/>
                  </a:solidFill>
                </a:uFill>
                <a:latin typeface="微软雅黑"/>
                <a:ea typeface="微软雅黑"/>
              </a:rPr>
              <a:t>表</a:t>
            </a:r>
            <a:r>
              <a:rPr lang="zh-CN" altLang="en-US" sz="1900" spc="-1" dirty="0" smtClean="0">
                <a:solidFill>
                  <a:srgbClr val="6EC437"/>
                </a:solidFill>
                <a:uFill>
                  <a:solidFill>
                    <a:srgbClr val="FFFFFF"/>
                  </a:solidFill>
                </a:uFill>
                <a:latin typeface="微软雅黑"/>
                <a:ea typeface="微软雅黑"/>
              </a:rPr>
              <a:t>示</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修改的文件、删除的文件、未追踪的新文件。</a:t>
            </a:r>
            <a:r>
              <a:rPr lang="en-US" altLang="zh-CN" sz="2000" dirty="0" smtClean="0"/>
              <a:t>-a</a:t>
            </a:r>
            <a:r>
              <a:rPr lang="zh-CN" altLang="en-US" sz="2000" dirty="0" smtClean="0"/>
              <a:t>除了</a:t>
            </a:r>
            <a:r>
              <a:rPr lang="zh-CN" altLang="en-US" sz="2000" dirty="0" smtClean="0"/>
              <a:t>有</a:t>
            </a:r>
            <a:r>
              <a:rPr lang="en-US" altLang="zh-CN" sz="2000" dirty="0" smtClean="0"/>
              <a:t>-u</a:t>
            </a:r>
            <a:r>
              <a:rPr lang="zh-CN" altLang="en-US" sz="2000" dirty="0" smtClean="0"/>
              <a:t>的功能外</a:t>
            </a:r>
            <a:r>
              <a:rPr lang="zh-CN" altLang="en-US" sz="2000" dirty="0" smtClean="0"/>
              <a:t>，</a:t>
            </a:r>
            <a:r>
              <a:rPr lang="zh-CN" altLang="en-US" sz="2000" dirty="0" smtClean="0"/>
              <a:t>还会把用</a:t>
            </a:r>
            <a:r>
              <a:rPr lang="en-US" altLang="zh-CN" sz="2000" dirty="0" smtClean="0"/>
              <a:t>.</a:t>
            </a:r>
            <a:r>
              <a:rPr lang="en-US" altLang="zh-CN" sz="2000" dirty="0" err="1" smtClean="0"/>
              <a:t>gitignore</a:t>
            </a:r>
            <a:r>
              <a:rPr lang="zh-CN" altLang="en-US" sz="2000" dirty="0" smtClean="0"/>
              <a:t>忽略的文</a:t>
            </a:r>
            <a:r>
              <a:rPr lang="zh-CN" altLang="en-US" sz="2000" dirty="0" smtClean="0"/>
              <a:t>件</a:t>
            </a:r>
            <a:r>
              <a:rPr lang="en-US" altLang="zh-CN" sz="2000" dirty="0" smtClean="0"/>
              <a:t>stash</a:t>
            </a:r>
            <a:r>
              <a:rPr lang="zh-CN" altLang="en-US" sz="2000" dirty="0" smtClean="0"/>
              <a:t>起来。</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list #  </a:t>
            </a:r>
            <a:r>
              <a:rPr lang="en-US" sz="1900" b="0" strike="noStrike" spc="-1" dirty="0" err="1">
                <a:solidFill>
                  <a:srgbClr val="6EC437"/>
                </a:solidFill>
                <a:uFill>
                  <a:solidFill>
                    <a:srgbClr val="FFFFFF"/>
                  </a:solidFill>
                </a:uFill>
                <a:latin typeface="微软雅黑"/>
                <a:ea typeface="微软雅黑"/>
              </a:rPr>
              <a:t>显示git栈内的所有备份</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pop # </a:t>
            </a:r>
            <a:r>
              <a:rPr lang="en-US" sz="1900" b="0" strike="noStrike" spc="-1" dirty="0" err="1">
                <a:solidFill>
                  <a:srgbClr val="6EC437"/>
                </a:solidFill>
                <a:uFill>
                  <a:solidFill>
                    <a:srgbClr val="FFFFFF"/>
                  </a:solidFill>
                </a:uFill>
                <a:latin typeface="微软雅黑"/>
                <a:ea typeface="微软雅黑"/>
              </a:rPr>
              <a:t>从git栈中读取最近一次保存的内容，恢复工作区的相关内容，并弹出</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pop stash@{id} # id=0表示栈顶</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apply stash@{id} # </a:t>
            </a:r>
            <a:r>
              <a:rPr lang="en-US" sz="1900" b="0" strike="noStrike" spc="-1" dirty="0" err="1" smtClean="0">
                <a:solidFill>
                  <a:srgbClr val="6EC437"/>
                </a:solidFill>
                <a:uFill>
                  <a:solidFill>
                    <a:srgbClr val="FFFFFF"/>
                  </a:solidFill>
                </a:uFill>
                <a:latin typeface="微软雅黑"/>
                <a:ea typeface="微软雅黑"/>
              </a:rPr>
              <a:t>不弹出</a:t>
            </a:r>
            <a:r>
              <a:rPr lang="zh-CN" altLang="en-US" sz="1900" spc="-1" dirty="0" smtClean="0">
                <a:solidFill>
                  <a:srgbClr val="6EC437"/>
                </a:solidFill>
                <a:uFill>
                  <a:solidFill>
                    <a:srgbClr val="FFFFFF"/>
                  </a:solidFill>
                </a:uFill>
                <a:latin typeface="微软雅黑"/>
                <a:ea typeface="微软雅黑"/>
              </a:rPr>
              <a:t>。</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与分支无关，在</a:t>
            </a:r>
            <a:r>
              <a:rPr lang="en-US" altLang="zh-CN" sz="1900" spc="-1" dirty="0" smtClean="0">
                <a:solidFill>
                  <a:srgbClr val="6EC437"/>
                </a:solidFill>
                <a:uFill>
                  <a:solidFill>
                    <a:srgbClr val="FFFFFF"/>
                  </a:solidFill>
                </a:uFill>
                <a:latin typeface="微软雅黑"/>
                <a:ea typeface="微软雅黑"/>
              </a:rPr>
              <a:t>a</a:t>
            </a:r>
            <a:r>
              <a:rPr lang="zh-CN" altLang="en-US" sz="1900" spc="-1" dirty="0" smtClean="0">
                <a:solidFill>
                  <a:srgbClr val="6EC437"/>
                </a:solidFill>
                <a:uFill>
                  <a:solidFill>
                    <a:srgbClr val="FFFFFF"/>
                  </a:solidFill>
                </a:uFill>
                <a:latin typeface="微软雅黑"/>
                <a:ea typeface="微软雅黑"/>
              </a:rPr>
              <a:t>分支上</a:t>
            </a:r>
            <a:r>
              <a:rPr lang="en-US" altLang="zh-CN" sz="1900" spc="-1" dirty="0" smtClean="0">
                <a:solidFill>
                  <a:srgbClr val="6EC437"/>
                </a:solidFill>
                <a:uFill>
                  <a:solidFill>
                    <a:srgbClr val="FFFFFF"/>
                  </a:solidFill>
                </a:uFill>
                <a:latin typeface="微软雅黑"/>
                <a:ea typeface="微软雅黑"/>
              </a:rPr>
              <a:t>stash</a:t>
            </a:r>
            <a:r>
              <a:rPr lang="zh-CN" altLang="en-US" sz="1900" spc="-1" dirty="0" smtClean="0">
                <a:solidFill>
                  <a:srgbClr val="6EC437"/>
                </a:solidFill>
                <a:uFill>
                  <a:solidFill>
                    <a:srgbClr val="FFFFFF"/>
                  </a:solidFill>
                </a:uFill>
                <a:latin typeface="微软雅黑"/>
                <a:ea typeface="微软雅黑"/>
              </a:rPr>
              <a:t>的可以</a:t>
            </a:r>
            <a:r>
              <a:rPr lang="en-US" altLang="zh-CN" sz="1900" spc="-1" dirty="0" smtClean="0">
                <a:solidFill>
                  <a:srgbClr val="6EC437"/>
                </a:solidFill>
                <a:uFill>
                  <a:solidFill>
                    <a:srgbClr val="FFFFFF"/>
                  </a:solidFill>
                </a:uFill>
                <a:latin typeface="微软雅黑"/>
                <a:ea typeface="微软雅黑"/>
              </a:rPr>
              <a:t>apply</a:t>
            </a:r>
            <a:r>
              <a:rPr lang="zh-CN" altLang="en-US" sz="1900" spc="-1" dirty="0" smtClean="0">
                <a:solidFill>
                  <a:srgbClr val="6EC437"/>
                </a:solidFill>
                <a:uFill>
                  <a:solidFill>
                    <a:srgbClr val="FFFFFF"/>
                  </a:solidFill>
                </a:uFill>
                <a:latin typeface="微软雅黑"/>
                <a:ea typeface="微软雅黑"/>
              </a:rPr>
              <a:t>到</a:t>
            </a:r>
            <a:r>
              <a:rPr lang="en-US" altLang="zh-CN" sz="1900" spc="-1" dirty="0" smtClean="0">
                <a:solidFill>
                  <a:srgbClr val="6EC437"/>
                </a:solidFill>
                <a:uFill>
                  <a:solidFill>
                    <a:srgbClr val="FFFFFF"/>
                  </a:solidFill>
                </a:uFill>
                <a:latin typeface="微软雅黑"/>
                <a:ea typeface="微软雅黑"/>
              </a:rPr>
              <a:t>b</a:t>
            </a:r>
            <a:r>
              <a:rPr lang="zh-CN" altLang="en-US" sz="1900" spc="-1" dirty="0" smtClean="0">
                <a:solidFill>
                  <a:srgbClr val="6EC437"/>
                </a:solidFill>
                <a:uFill>
                  <a:solidFill>
                    <a:srgbClr val="FFFFFF"/>
                  </a:solidFill>
                </a:uFill>
                <a:latin typeface="微软雅黑"/>
                <a:ea typeface="微软雅黑"/>
              </a:rPr>
              <a:t>分支</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drop &lt;stash@{id}&gt;  </a:t>
            </a:r>
            <a:r>
              <a:rPr lang="en-US" sz="1900" b="0" strike="noStrike" spc="-1" dirty="0" err="1">
                <a:solidFill>
                  <a:srgbClr val="6EC437"/>
                </a:solidFill>
                <a:uFill>
                  <a:solidFill>
                    <a:srgbClr val="FFFFFF"/>
                  </a:solidFill>
                </a:uFill>
                <a:latin typeface="微软雅黑"/>
                <a:ea typeface="微软雅黑"/>
              </a:rPr>
              <a:t>如果不加stash编号，默认的就是删除最新的，即</a:t>
            </a:r>
            <a:r>
              <a:rPr lang="en-US" sz="1900" b="0" strike="noStrike" spc="-1" dirty="0" err="1" smtClean="0">
                <a:solidFill>
                  <a:srgbClr val="6EC437"/>
                </a:solidFill>
                <a:uFill>
                  <a:solidFill>
                    <a:srgbClr val="FFFFFF"/>
                  </a:solidFill>
                </a:uFill>
                <a:latin typeface="微软雅黑"/>
                <a:ea typeface="微软雅黑"/>
              </a:rPr>
              <a:t>id</a:t>
            </a:r>
            <a:r>
              <a:rPr lang="en-US" sz="1900" b="0" strike="noStrike" spc="-1" dirty="0" smtClean="0">
                <a:solidFill>
                  <a:srgbClr val="6EC437"/>
                </a:solidFill>
                <a:uFill>
                  <a:solidFill>
                    <a:srgbClr val="FFFFFF"/>
                  </a:solidFill>
                </a:uFill>
                <a:latin typeface="微软雅黑"/>
                <a:ea typeface="微软雅黑"/>
              </a:rPr>
              <a:t>=0</a:t>
            </a:r>
          </a:p>
          <a:p>
            <a:pPr marL="258840" indent="-258480" algn="just">
              <a:lnSpc>
                <a:spcPct val="100000"/>
              </a:lnSpc>
              <a:buClr>
                <a:srgbClr val="6EC437"/>
              </a:buClr>
              <a:buFont typeface="Wingdings 3" charset="2"/>
              <a:buChar char=""/>
            </a:pPr>
            <a:r>
              <a:rPr lang="en-US" altLang="zh-CN" b="1" dirty="0" err="1" smtClean="0"/>
              <a:t>git</a:t>
            </a:r>
            <a:r>
              <a:rPr lang="en-US" altLang="zh-CN" b="1" dirty="0" smtClean="0"/>
              <a:t> stash show</a:t>
            </a:r>
            <a:r>
              <a:rPr lang="en-US" altLang="zh-CN" dirty="0" smtClean="0"/>
              <a:t> </a:t>
            </a:r>
            <a:r>
              <a:rPr lang="zh-CN" altLang="en-US" dirty="0" smtClean="0"/>
              <a:t>看文件</a:t>
            </a:r>
            <a:r>
              <a:rPr lang="en-US" altLang="zh-CN" dirty="0" smtClean="0"/>
              <a:t>diff</a:t>
            </a:r>
            <a:r>
              <a:rPr lang="zh-CN" altLang="en-US" dirty="0" smtClean="0"/>
              <a:t>不同</a:t>
            </a:r>
            <a:endParaRPr lang="en-US" sz="1800" b="0" strike="noStrike" spc="-1" dirty="0">
              <a:solidFill>
                <a:srgbClr val="000000"/>
              </a:solidFill>
              <a:uFill>
                <a:solidFill>
                  <a:srgbClr val="FFFFFF"/>
                </a:solidFill>
              </a:uFill>
              <a:latin typeface="Arial"/>
            </a:endParaRPr>
          </a:p>
          <a:p>
            <a:pPr marL="258840" indent="-258480" algn="just">
              <a:lnSpc>
                <a:spcPct val="100000"/>
              </a:lnSpc>
              <a:buClr>
                <a:srgbClr val="6EC437"/>
              </a:buClr>
              <a:buFont typeface="Wingdings 3" charset="2"/>
              <a:buChar char=""/>
            </a:pPr>
            <a:r>
              <a:rPr lang="en-US" sz="1900" b="0" strike="noStrike" spc="-1" dirty="0" err="1">
                <a:solidFill>
                  <a:srgbClr val="6EC437"/>
                </a:solidFill>
                <a:uFill>
                  <a:solidFill>
                    <a:srgbClr val="FFFFFF"/>
                  </a:solidFill>
                </a:uFill>
                <a:latin typeface="微软雅黑"/>
                <a:ea typeface="微软雅黑"/>
              </a:rPr>
              <a:t>git</a:t>
            </a:r>
            <a:r>
              <a:rPr lang="en-US" sz="1900" b="0" strike="noStrike" spc="-1" dirty="0">
                <a:solidFill>
                  <a:srgbClr val="6EC437"/>
                </a:solidFill>
                <a:uFill>
                  <a:solidFill>
                    <a:srgbClr val="FFFFFF"/>
                  </a:solidFill>
                </a:uFill>
                <a:latin typeface="微软雅黑"/>
                <a:ea typeface="微软雅黑"/>
              </a:rPr>
              <a:t>  stash clear # </a:t>
            </a:r>
            <a:r>
              <a:rPr lang="en-US" sz="1900" b="0" strike="noStrike" spc="-1" dirty="0" err="1">
                <a:solidFill>
                  <a:srgbClr val="6EC437"/>
                </a:solidFill>
                <a:uFill>
                  <a:solidFill>
                    <a:srgbClr val="FFFFFF"/>
                  </a:solidFill>
                </a:uFill>
                <a:latin typeface="微软雅黑"/>
                <a:ea typeface="微软雅黑"/>
              </a:rPr>
              <a:t>清空栈</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解决冲突示例</a:t>
            </a:r>
            <a:endParaRPr lang="en-US" sz="1800" b="0" strike="noStrike" spc="-1">
              <a:solidFill>
                <a:srgbClr val="000000"/>
              </a:solidFill>
              <a:uFill>
                <a:solidFill>
                  <a:srgbClr val="FFFFFF"/>
                </a:solidFill>
              </a:uFill>
              <a:latin typeface="Arial"/>
            </a:endParaRPr>
          </a:p>
        </p:txBody>
      </p:sp>
      <p:sp>
        <p:nvSpPr>
          <p:cNvPr id="26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构造冲突</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另一个开发者同时修改同一行</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67" name="图片 44034"/>
          <p:cNvPicPr/>
          <p:nvPr/>
        </p:nvPicPr>
        <p:blipFill>
          <a:blip r:embed="rId3" cstate="print"/>
          <a:stretch/>
        </p:blipFill>
        <p:spPr>
          <a:xfrm>
            <a:off x="755640" y="1700280"/>
            <a:ext cx="6048000" cy="1380600"/>
          </a:xfrm>
          <a:prstGeom prst="rect">
            <a:avLst/>
          </a:prstGeom>
          <a:ln w="9360">
            <a:noFill/>
          </a:ln>
        </p:spPr>
      </p:pic>
      <p:pic>
        <p:nvPicPr>
          <p:cNvPr id="268" name="图片 44035"/>
          <p:cNvPicPr/>
          <p:nvPr/>
        </p:nvPicPr>
        <p:blipFill>
          <a:blip r:embed="rId4" cstate="print"/>
          <a:srcRect r="43935"/>
          <a:stretch/>
        </p:blipFill>
        <p:spPr>
          <a:xfrm>
            <a:off x="6948360" y="1700280"/>
            <a:ext cx="1863360" cy="1590480"/>
          </a:xfrm>
          <a:prstGeom prst="rect">
            <a:avLst/>
          </a:prstGeom>
          <a:ln w="9360">
            <a:noFill/>
          </a:ln>
        </p:spPr>
      </p:pic>
      <p:pic>
        <p:nvPicPr>
          <p:cNvPr id="269" name="图片 44036"/>
          <p:cNvPicPr/>
          <p:nvPr/>
        </p:nvPicPr>
        <p:blipFill>
          <a:blip r:embed="rId5" cstate="print"/>
          <a:stretch/>
        </p:blipFill>
        <p:spPr>
          <a:xfrm>
            <a:off x="826920" y="3789360"/>
            <a:ext cx="2943000" cy="1266480"/>
          </a:xfrm>
          <a:prstGeom prst="rect">
            <a:avLst/>
          </a:prstGeom>
          <a:ln w="936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add -u; git commit; git pull</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log</a:t>
            </a:r>
            <a:endParaRPr lang="en-US" sz="1800" b="0" strike="noStrike" spc="-1">
              <a:solidFill>
                <a:srgbClr val="000000"/>
              </a:solidFill>
              <a:uFill>
                <a:solidFill>
                  <a:srgbClr val="FFFFFF"/>
                </a:solidFill>
              </a:uFill>
              <a:latin typeface="Arial"/>
            </a:endParaRPr>
          </a:p>
        </p:txBody>
      </p:sp>
      <p:pic>
        <p:nvPicPr>
          <p:cNvPr id="272" name="图片 45058"/>
          <p:cNvPicPr/>
          <p:nvPr/>
        </p:nvPicPr>
        <p:blipFill>
          <a:blip r:embed="rId3" cstate="print"/>
          <a:stretch/>
        </p:blipFill>
        <p:spPr>
          <a:xfrm>
            <a:off x="811080" y="981000"/>
            <a:ext cx="5209920" cy="1942920"/>
          </a:xfrm>
          <a:prstGeom prst="rect">
            <a:avLst/>
          </a:prstGeom>
          <a:ln w="9360">
            <a:noFill/>
          </a:ln>
        </p:spPr>
      </p:pic>
      <p:pic>
        <p:nvPicPr>
          <p:cNvPr id="273" name="图片 45059"/>
          <p:cNvPicPr/>
          <p:nvPr/>
        </p:nvPicPr>
        <p:blipFill>
          <a:blip r:embed="rId4" cstate="print"/>
          <a:stretch/>
        </p:blipFill>
        <p:spPr>
          <a:xfrm>
            <a:off x="2556000" y="3135240"/>
            <a:ext cx="4771800" cy="3419280"/>
          </a:xfrm>
          <a:prstGeom prst="rect">
            <a:avLst/>
          </a:prstGeom>
          <a:ln w="936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Distributed Version Control System</a:t>
            </a:r>
            <a:endParaRPr lang="en-US" sz="1800" b="0" strike="noStrike" spc="-1">
              <a:solidFill>
                <a:srgbClr val="000000"/>
              </a:solidFill>
              <a:uFill>
                <a:solidFill>
                  <a:srgbClr val="FFFFFF"/>
                </a:solidFill>
              </a:uFill>
              <a:latin typeface="Arial"/>
            </a:endParaRPr>
          </a:p>
        </p:txBody>
      </p:sp>
      <p:pic>
        <p:nvPicPr>
          <p:cNvPr id="141" name="图片 9217"/>
          <p:cNvPicPr/>
          <p:nvPr/>
        </p:nvPicPr>
        <p:blipFill>
          <a:blip r:embed="rId3" cstate="print"/>
          <a:stretch/>
        </p:blipFill>
        <p:spPr>
          <a:xfrm>
            <a:off x="2382840" y="1133640"/>
            <a:ext cx="4630320" cy="52131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5"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r>
              <a:rPr lang="en-US" sz="2400" b="0" strike="noStrike" spc="-1">
                <a:solidFill>
                  <a:srgbClr val="6EC437"/>
                </a:solidFill>
                <a:uFill>
                  <a:solidFill>
                    <a:srgbClr val="FFFFFF"/>
                  </a:solidFill>
                </a:uFill>
                <a:latin typeface="微软雅黑"/>
                <a:ea typeface="微软雅黑"/>
              </a:rPr>
              <a:t>其中：冲突标记&lt;&lt;&lt;&lt;&lt;&lt;&lt; （7个&lt;）与=======之间的内容是我的修改，=======与&gt;&gt;&gt;&gt;&gt;&gt;&gt;之间的内容是别人的修改。</a:t>
            </a:r>
            <a:endParaRPr lang="en-US" sz="1800" b="0" strike="noStrike" spc="-1">
              <a:solidFill>
                <a:srgbClr val="000000"/>
              </a:solidFill>
              <a:uFill>
                <a:solidFill>
                  <a:srgbClr val="FFFFFF"/>
                </a:solidFill>
              </a:uFill>
              <a:latin typeface="Arial"/>
            </a:endParaRPr>
          </a:p>
          <a:p>
            <a:pPr marL="270000" indent="-258480" algn="just">
              <a:lnSpc>
                <a:spcPct val="110000"/>
              </a:lnSpc>
            </a:pPr>
            <a:r>
              <a:rPr lang="en-US" sz="2400" b="0" strike="noStrike" spc="-1">
                <a:solidFill>
                  <a:srgbClr val="6EC437"/>
                </a:solidFill>
                <a:uFill>
                  <a:solidFill>
                    <a:srgbClr val="FFFFFF"/>
                  </a:solidFill>
                </a:uFill>
                <a:latin typeface="微软雅黑"/>
                <a:ea typeface="微软雅黑"/>
              </a:rPr>
              <a:t>最简单的编辑冲突的办法，就是直接编辑冲突了的文件（11.txt），把冲突标记删掉，把冲突解决正确。</a:t>
            </a: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a:p>
            <a:pPr marL="27000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76" name="图片 46082"/>
          <p:cNvPicPr/>
          <p:nvPr/>
        </p:nvPicPr>
        <p:blipFill>
          <a:blip r:embed="rId3" cstate="print"/>
          <a:stretch/>
        </p:blipFill>
        <p:spPr>
          <a:xfrm>
            <a:off x="971640" y="584280"/>
            <a:ext cx="4390560" cy="1914120"/>
          </a:xfrm>
          <a:prstGeom prst="rect">
            <a:avLst/>
          </a:prstGeom>
          <a:ln w="9360">
            <a:noFill/>
          </a:ln>
        </p:spPr>
      </p:pic>
      <p:pic>
        <p:nvPicPr>
          <p:cNvPr id="277" name="图片 46083"/>
          <p:cNvPicPr/>
          <p:nvPr/>
        </p:nvPicPr>
        <p:blipFill>
          <a:blip r:embed="rId4" cstate="print"/>
          <a:stretch/>
        </p:blipFill>
        <p:spPr>
          <a:xfrm>
            <a:off x="1096920" y="4951440"/>
            <a:ext cx="2409480" cy="1352160"/>
          </a:xfrm>
          <a:prstGeom prst="rect">
            <a:avLst/>
          </a:prstGeom>
          <a:ln w="9360">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79"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或者使用merge tool进行merge：</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	运行命令git mergetool，假设是beyond compare：</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280" name="图片 47106"/>
          <p:cNvPicPr/>
          <p:nvPr/>
        </p:nvPicPr>
        <p:blipFill>
          <a:blip r:embed="rId3" cstate="print"/>
          <a:stretch/>
        </p:blipFill>
        <p:spPr>
          <a:xfrm>
            <a:off x="822240" y="2290680"/>
            <a:ext cx="7486200" cy="4171680"/>
          </a:xfrm>
          <a:prstGeom prst="rect">
            <a:avLst/>
          </a:prstGeom>
          <a:ln w="9360">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8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上面三个窗口依次是LOCAL/BASE/REMOTE，它们只是提供解决冲突需要的信息，是无法编辑的。LOCAL和REMOTE好理解，BASE是需要合并的两个文件的最近的共同祖先版本。</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下面一个窗口是合并后的结果，可以手动修改，也可以点击相应颜色的箭头选择“LOCAL”或者“REMOTE”。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你所要做的操作就是在界面最下面那一块，把你所需要的代码保留下来，然后保存即可，冲突就解决完了。</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启动bcompare会生成一些中间文件，例如后缀为.orig的文件，里面记录了解决冲突前的现场，需要手动删除。</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tag</a:t>
            </a:r>
            <a:endParaRPr lang="en-US" sz="1800" b="0" strike="noStrike" spc="-1">
              <a:solidFill>
                <a:srgbClr val="000000"/>
              </a:solidFill>
              <a:uFill>
                <a:solidFill>
                  <a:srgbClr val="FFFFFF"/>
                </a:solidFill>
              </a:uFill>
              <a:latin typeface="Arial"/>
            </a:endParaRPr>
          </a:p>
        </p:txBody>
      </p:sp>
      <p:sp>
        <p:nvSpPr>
          <p:cNvPr id="28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针对某一时间点的版本做标记</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常用于版本发布，即在发布分支上打标签</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git标签分为两种类型：</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1, </a:t>
            </a:r>
            <a:r>
              <a:rPr lang="en-US" sz="1600" b="0" strike="noStrike" spc="-1">
                <a:solidFill>
                  <a:srgbClr val="6D6F71"/>
                </a:solidFill>
                <a:uFill>
                  <a:solidFill>
                    <a:srgbClr val="FFFFFF"/>
                  </a:solidFill>
                </a:uFill>
                <a:latin typeface="幼圆"/>
                <a:ea typeface="宋体"/>
              </a:rPr>
              <a:t>轻量标签，是提交对象的一个引用</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2, </a:t>
            </a:r>
            <a:r>
              <a:rPr lang="en-US" sz="1600" b="0" strike="noStrike" spc="-1">
                <a:solidFill>
                  <a:srgbClr val="6D6F71"/>
                </a:solidFill>
                <a:uFill>
                  <a:solidFill>
                    <a:srgbClr val="FFFFFF"/>
                  </a:solidFill>
                </a:uFill>
                <a:latin typeface="幼圆"/>
                <a:ea typeface="宋体"/>
              </a:rPr>
              <a:t>附注标签（Annotation），是仓库中的一个独立对象</a:t>
            </a:r>
            <a:endParaRPr lang="en-US" sz="1800" b="0" strike="noStrike" spc="-1">
              <a:solidFill>
                <a:srgbClr val="000000"/>
              </a:solidFill>
              <a:uFill>
                <a:solidFill>
                  <a:srgbClr val="FFFFFF"/>
                </a:solidFill>
              </a:uFill>
              <a:latin typeface="Arial"/>
            </a:endParaRPr>
          </a:p>
          <a:p>
            <a:pPr marL="258840" lvl="1"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一般使用附注标签</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8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 列出标签</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-l "v0.1.*" # 列出符合模式的标签</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show v0.1.2 # 查看相应标签的版本信息，并连同显示打标签时的提交对象</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-a v0.1.2 -m "0.1.2版本" # 创建附注标签（默认在HEAD上）</a:t>
            </a:r>
            <a:endParaRPr lang="en-US" sz="1800" b="0" strike="noStrike" spc="-1">
              <a:solidFill>
                <a:srgbClr val="000000"/>
              </a:solidFill>
              <a:uFill>
                <a:solidFill>
                  <a:srgbClr val="FFFFFF"/>
                </a:solidFill>
              </a:uFill>
              <a:latin typeface="Arial"/>
            </a:endParaRPr>
          </a:p>
          <a:p>
            <a:pPr marL="258840" indent="-258480" algn="just">
              <a:lnSpc>
                <a:spcPct val="90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-a v0.1.1 -m "0.1.1版本" SHA1 # 为某个提交打标签</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tag -d v0.1.2 # 删除标签</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v0.1.2 # 将标签v0.1.2提交到远程仓库</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--tags # 将本地所有标签一次性提交到远程仓库</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checkout -b branch1 tag1 # 在特定的标签上创建一个新分支并切换到新分支，一般用于从发布标签检出代码修复bug</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push origin :</a:t>
            </a:r>
            <a:r>
              <a:rPr lang="en-US" sz="2400" b="0" strike="noStrike" spc="-1">
                <a:solidFill>
                  <a:srgbClr val="70AD47"/>
                </a:solidFill>
                <a:uFill>
                  <a:solidFill>
                    <a:srgbClr val="FFFFFF"/>
                  </a:solidFill>
                </a:uFill>
                <a:latin typeface="微软雅黑"/>
                <a:ea typeface="微软雅黑"/>
              </a:rPr>
              <a:t>refs/tags/</a:t>
            </a:r>
            <a:r>
              <a:rPr lang="en-US" sz="2200" b="0" strike="noStrike" spc="-1">
                <a:solidFill>
                  <a:srgbClr val="6EC437"/>
                </a:solidFill>
                <a:uFill>
                  <a:solidFill>
                    <a:srgbClr val="FFFFFF"/>
                  </a:solidFill>
                </a:uFill>
                <a:latin typeface="微软雅黑"/>
                <a:ea typeface="微软雅黑"/>
              </a:rPr>
              <a:t>tagname # 删除远程tag</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ls-remote -t # 查看远程tags</a:t>
            </a:r>
            <a:endParaRPr lang="en-US" sz="1800" b="0" strike="noStrike" spc="-1">
              <a:solidFill>
                <a:srgbClr val="000000"/>
              </a:solidFill>
              <a:uFill>
                <a:solidFill>
                  <a:srgbClr val="FFFFFF"/>
                </a:solidFill>
              </a:uFill>
              <a:latin typeface="Arial"/>
            </a:endParaRPr>
          </a:p>
          <a:p>
            <a:pPr marL="258840" indent="-258480" algn="just">
              <a:lnSpc>
                <a:spcPct val="81000"/>
              </a:lnSpc>
              <a:buClr>
                <a:srgbClr val="6EC437"/>
              </a:buClr>
              <a:buFont typeface="Wingdings 3" charset="2"/>
              <a:buChar char=""/>
            </a:pPr>
            <a:r>
              <a:rPr lang="en-US" sz="2200" b="0" strike="noStrike" spc="-1">
                <a:solidFill>
                  <a:srgbClr val="6EC437"/>
                </a:solidFill>
                <a:uFill>
                  <a:solidFill>
                    <a:srgbClr val="FFFFFF"/>
                  </a:solidFill>
                </a:uFill>
                <a:latin typeface="微软雅黑"/>
                <a:ea typeface="微软雅黑"/>
              </a:rPr>
              <a:t>git show-ref</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submodule</a:t>
            </a:r>
            <a:endParaRPr lang="en-US" sz="1800" b="0" strike="noStrike" spc="-1">
              <a:solidFill>
                <a:srgbClr val="000000"/>
              </a:solidFill>
              <a:uFill>
                <a:solidFill>
                  <a:srgbClr val="FFFFFF"/>
                </a:solidFill>
              </a:uFill>
              <a:latin typeface="Arial"/>
            </a:endParaRPr>
          </a:p>
        </p:txBody>
      </p:sp>
      <p:sp>
        <p:nvSpPr>
          <p:cNvPr id="28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一般情况下，使用子模块的项目的程序员不会修改子模块项目，因为子模块的项目往往是由外部的团队维护的，所以宿主项目的程序需要做的是当子模块的项目版本更新时更新子模块的提交ID，可以通过tag来管理子模块的更新：</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当维护子模块的程序员给子模块对应的项目在master分支上打了一个tag,并把tag push到服务器上的共享库中。宿主项目的主程序需要在本机进入子模块工作区，执行git tag来查看tag列表。执行git checkout tagX 将子模块的工作区切换到tagX对应的提交id上，然后再退出到上层宿主项目工作区，使用git diff查看是否子模块的提交id改变了，如果改变了执行git add, git commit更新子模块对应的提交id。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2286000" y="1166760"/>
            <a:ext cx="4571640" cy="44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70AD47"/>
                </a:solidFill>
                <a:uFill>
                  <a:solidFill>
                    <a:srgbClr val="FFFFFF"/>
                  </a:solidFill>
                </a:uFill>
                <a:latin typeface="微软雅黑"/>
                <a:ea typeface="微软雅黑"/>
              </a:rPr>
              <a:t>添加子模块：$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add [url] [path]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如：$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add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://github.com/soberh/ui-libs.</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src/main/webapp/ui-libs</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初始化子模块：$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init ----只在首次检出仓库时运行一次就行</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更新子模块：$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submodule update ----每次更新或切换分支后都需要运行一下</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删除子模块：（分4步走哦）</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1)$ </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 rm --cached [path]</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2) 编辑“.gitmodules”文件，将子模块的相关配置节点删除掉</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3) 编辑“.</a:t>
            </a:r>
            <a:r>
              <a:rPr lang="en-US" sz="1800" b="1" strike="noStrike" spc="-1">
                <a:solidFill>
                  <a:srgbClr val="70AD47"/>
                </a:solidFill>
                <a:uFill>
                  <a:solidFill>
                    <a:srgbClr val="FFFFFF"/>
                  </a:solidFill>
                </a:uFill>
                <a:latin typeface="微软雅黑"/>
                <a:ea typeface="微软雅黑"/>
              </a:rPr>
              <a:t>git</a:t>
            </a:r>
            <a:r>
              <a:rPr lang="en-US" sz="1800" b="0" strike="noStrike" spc="-1">
                <a:solidFill>
                  <a:srgbClr val="70AD47"/>
                </a:solidFill>
                <a:uFill>
                  <a:solidFill>
                    <a:srgbClr val="FFFFFF"/>
                  </a:solidFill>
                </a:uFill>
                <a:latin typeface="微软雅黑"/>
                <a:ea typeface="微软雅黑"/>
              </a:rPr>
              <a:t>/config”文件，将子模块的相关配置节点删除掉</a:t>
            </a: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70AD47"/>
                </a:solidFill>
                <a:uFill>
                  <a:solidFill>
                    <a:srgbClr val="FFFFFF"/>
                  </a:solidFill>
                </a:uFill>
                <a:latin typeface="微软雅黑"/>
                <a:ea typeface="微软雅黑"/>
              </a:rPr>
              <a:t>4) 手动删除子模块残留的目录</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GUI工具</a:t>
            </a:r>
            <a:endParaRPr lang="en-US" sz="1800" b="0" strike="noStrike" spc="-1">
              <a:solidFill>
                <a:srgbClr val="000000"/>
              </a:solidFill>
              <a:uFill>
                <a:solidFill>
                  <a:srgbClr val="FFFFFF"/>
                </a:solidFill>
              </a:uFill>
              <a:latin typeface="Arial"/>
            </a:endParaRPr>
          </a:p>
        </p:txBody>
      </p:sp>
      <p:sp>
        <p:nvSpPr>
          <p:cNvPr id="29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Linux：</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sudo apt-get install git git-gui gitk</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Windows：</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https://git-for-windows.github.io/</a:t>
            </a:r>
            <a:endParaRPr lang="en-US" sz="1800" b="0" strike="noStrike" spc="-1">
              <a:solidFill>
                <a:srgbClr val="000000"/>
              </a:solidFill>
              <a:uFill>
                <a:solidFill>
                  <a:srgbClr val="FFFFFF"/>
                </a:solidFill>
              </a:uFill>
              <a:latin typeface="Arial"/>
            </a:endParaRPr>
          </a:p>
          <a:p>
            <a:pPr marL="258840" indent="-258480" algn="just">
              <a:lnSpc>
                <a:spcPct val="110000"/>
              </a:lnSpc>
            </a:pPr>
            <a:r>
              <a:rPr lang="en-US" sz="2400" b="0" strike="noStrike" spc="-1">
                <a:solidFill>
                  <a:srgbClr val="6EC437"/>
                </a:solidFill>
                <a:uFill>
                  <a:solidFill>
                    <a:srgbClr val="FFFFFF"/>
                  </a:solidFill>
                </a:uFill>
                <a:latin typeface="微软雅黑"/>
                <a:ea typeface="微软雅黑"/>
              </a:rPr>
              <a:t>TortoiseGit: http://tortoisegit.org/download/</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29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Ubuntu下git结合beyond compare的方法</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在~/.gitconfig文件中增加：</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[diff]</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tool = bc3</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[difftool]</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prompt = false</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[merge]</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tool = bc3</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[mergetool]</a:t>
            </a:r>
            <a:endParaRPr lang="en-US" sz="1800" b="0" strike="noStrike" spc="-1">
              <a:solidFill>
                <a:srgbClr val="000000"/>
              </a:solidFill>
              <a:uFill>
                <a:solidFill>
                  <a:srgbClr val="FFFFFF"/>
                </a:solidFill>
              </a:uFill>
              <a:latin typeface="Arial"/>
            </a:endParaRPr>
          </a:p>
          <a:p>
            <a:pPr marL="258840" lvl="1" indent="-258480" algn="just">
              <a:lnSpc>
                <a:spcPct val="120000"/>
              </a:lnSpc>
              <a:buClr>
                <a:srgbClr val="D9DA8E"/>
              </a:buClr>
              <a:buFont typeface="幼圆"/>
              <a:buChar char=" "/>
            </a:pPr>
            <a:r>
              <a:rPr lang="en-US" sz="1600" b="0" strike="noStrike" spc="-1">
                <a:solidFill>
                  <a:srgbClr val="6D6F71"/>
                </a:solidFill>
                <a:uFill>
                  <a:solidFill>
                    <a:srgbClr val="FFFFFF"/>
                  </a:solidFill>
                </a:uFill>
                <a:latin typeface="幼圆"/>
                <a:ea typeface="微软雅黑"/>
              </a:rPr>
              <a:t>    prompt = false</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[bcompare位于/usr/bin目录下，在PATH环境变量中即可]</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当执行git difftool的时候，就会启动bcompare比较；</a:t>
            </a:r>
            <a:endParaRPr lang="en-US" sz="1800" b="0" strike="noStrike" spc="-1">
              <a:solidFill>
                <a:srgbClr val="000000"/>
              </a:solidFill>
              <a:uFill>
                <a:solidFill>
                  <a:srgbClr val="FFFFFF"/>
                </a:solidFill>
              </a:uFill>
              <a:latin typeface="Arial"/>
            </a:endParaRPr>
          </a:p>
          <a:p>
            <a:pPr marL="258840" indent="-258480" algn="just">
              <a:lnSpc>
                <a:spcPct val="120000"/>
              </a:lnSpc>
            </a:pPr>
            <a:r>
              <a:rPr lang="en-US" sz="1600" b="0" strike="noStrike" spc="-1">
                <a:solidFill>
                  <a:srgbClr val="6D6F71"/>
                </a:solidFill>
                <a:uFill>
                  <a:solidFill>
                    <a:srgbClr val="FFFFFF"/>
                  </a:solidFill>
                </a:uFill>
                <a:latin typeface="幼圆"/>
                <a:ea typeface="微软雅黑"/>
              </a:rPr>
              <a:t>当执行git mergetool的时候，就会启动bcompare辅助merge。</a:t>
            </a:r>
            <a:endParaRPr lang="en-US" sz="1800" b="0" strike="noStrike" spc="-1">
              <a:solidFill>
                <a:srgbClr val="000000"/>
              </a:solidFill>
              <a:uFill>
                <a:solidFill>
                  <a:srgbClr val="FFFFFF"/>
                </a:solidFill>
              </a:uFill>
              <a:latin typeface="Arial"/>
            </a:endParaRPr>
          </a:p>
          <a:p>
            <a:pPr marL="258840" indent="-258480" algn="just">
              <a:lnSpc>
                <a:spcPct val="12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推荐一个git 分支模型</a:t>
            </a:r>
            <a:endParaRPr lang="en-US" sz="1800" b="0" strike="noStrike" spc="-1">
              <a:solidFill>
                <a:srgbClr val="000000"/>
              </a:solidFill>
              <a:uFill>
                <a:solidFill>
                  <a:srgbClr val="FFFFFF"/>
                </a:solidFill>
              </a:uFill>
              <a:latin typeface="Arial"/>
            </a:endParaRPr>
          </a:p>
        </p:txBody>
      </p:sp>
      <p:pic>
        <p:nvPicPr>
          <p:cNvPr id="295" name="Object 2"/>
          <p:cNvPicPr/>
          <p:nvPr/>
        </p:nvPicPr>
        <p:blipFill>
          <a:blip r:embed="rId3" cstate="print"/>
          <a:stretch/>
        </p:blipFill>
        <p:spPr>
          <a:xfrm>
            <a:off x="3042000" y="3159000"/>
            <a:ext cx="2881080" cy="711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why git?</a:t>
            </a:r>
            <a:endParaRPr lang="en-US" sz="1800" b="0" strike="noStrike" spc="-1">
              <a:solidFill>
                <a:srgbClr val="000000"/>
              </a:solidFill>
              <a:uFill>
                <a:solidFill>
                  <a:srgbClr val="FFFFFF"/>
                </a:solidFill>
              </a:uFill>
              <a:latin typeface="Arial"/>
            </a:endParaRPr>
          </a:p>
        </p:txBody>
      </p:sp>
      <p:sp>
        <p:nvSpPr>
          <p:cNvPr id="143"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分布式，去中心化，每个人的机器上都是一个完整的库</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对非线性开发模式的强力支持（允许上千个并行开发的分支）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有能力高效管理类似linux内核一样的超大规模项目</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 pull/push (HTTPS)免除输入账号密码</a:t>
            </a:r>
            <a:endParaRPr lang="en-US" sz="1800" b="0" strike="noStrike" spc="-1">
              <a:solidFill>
                <a:srgbClr val="000000"/>
              </a:solidFill>
              <a:uFill>
                <a:solidFill>
                  <a:srgbClr val="FFFFFF"/>
                </a:solidFill>
              </a:uFill>
              <a:latin typeface="Arial"/>
            </a:endParaRPr>
          </a:p>
        </p:txBody>
      </p:sp>
      <p:sp>
        <p:nvSpPr>
          <p:cNvPr id="298" name="CustomShape 2"/>
          <p:cNvSpPr/>
          <p:nvPr/>
        </p:nvSpPr>
        <p:spPr>
          <a:xfrm>
            <a:off x="628560" y="1133640"/>
            <a:ext cx="8138880" cy="4311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1. cd ~</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2. touch创建文件 .git-credentials, 用vim编辑此文件，输入https://your_acc:your_passwd@github.com</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3. 在终端执行git config --global credential.helper store，可以看到~/.gitconfig文件中多了一项：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    [credential]</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        helper = store</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300" b="0" strike="noStrike" spc="-1">
                <a:solidFill>
                  <a:srgbClr val="6EC437"/>
                </a:solidFill>
                <a:uFill>
                  <a:solidFill>
                    <a:srgbClr val="FFFFFF"/>
                  </a:solidFill>
                </a:uFill>
                <a:latin typeface="微软雅黑"/>
                <a:ea typeface="微软雅黑"/>
              </a:rPr>
              <a:t>注意：该方法只针对Linux系统，windows系统请自行baidu。</a:t>
            </a:r>
            <a:endParaRPr lang="en-US" sz="1800" b="0" strike="noStrike" spc="-1">
              <a:solidFill>
                <a:srgbClr val="000000"/>
              </a:solidFill>
              <a:uFill>
                <a:solidFill>
                  <a:srgbClr val="FFFFFF"/>
                </a:solidFill>
              </a:uFill>
              <a:latin typeface="Arial"/>
            </a:endParaRPr>
          </a:p>
        </p:txBody>
      </p:sp>
      <p:pic>
        <p:nvPicPr>
          <p:cNvPr id="299" name="图片 54274"/>
          <p:cNvPicPr/>
          <p:nvPr/>
        </p:nvPicPr>
        <p:blipFill>
          <a:blip r:embed="rId3" cstate="print"/>
          <a:stretch/>
        </p:blipFill>
        <p:spPr>
          <a:xfrm>
            <a:off x="2147760" y="5505480"/>
            <a:ext cx="4847760" cy="875880"/>
          </a:xfrm>
          <a:prstGeom prst="rect">
            <a:avLst/>
          </a:prstGeom>
          <a:ln w="9360">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01"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Linux系统设置输入密码保存一小时(3600秒)的有效期，在一小时内免输：</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config --global credential.helper 'cache --timeout=3600'</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39329"/>
                </a:solidFill>
                <a:uFill>
                  <a:solidFill>
                    <a:srgbClr val="FFFFFF"/>
                  </a:solidFill>
                </a:uFill>
                <a:latin typeface="微软雅黑"/>
                <a:ea typeface="微软雅黑"/>
              </a:rPr>
              <a:t>git SSH秘钥文件</a:t>
            </a:r>
            <a:endParaRPr lang="en-US" sz="1800" b="0" strike="noStrike" spc="-1">
              <a:solidFill>
                <a:srgbClr val="000000"/>
              </a:solidFill>
              <a:uFill>
                <a:solidFill>
                  <a:srgbClr val="FFFFFF"/>
                </a:solidFill>
              </a:uFill>
              <a:latin typeface="Arial"/>
            </a:endParaRPr>
          </a:p>
        </p:txBody>
      </p:sp>
      <p:sp>
        <p:nvSpPr>
          <p:cNvPr id="303" name="CustomShape 2"/>
          <p:cNvSpPr/>
          <p:nvPr/>
        </p:nvSpPr>
        <p:spPr>
          <a:xfrm>
            <a:off x="628560" y="1133640"/>
            <a:ext cx="8138880" cy="1647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在客户机上按说明生成一对秘钥文件</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通过管理页面将公钥添加到git库中</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以SSH方式访问即可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注意：在windows下要通过git bash操作。</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304" name="图片 56322"/>
          <p:cNvPicPr/>
          <p:nvPr/>
        </p:nvPicPr>
        <p:blipFill>
          <a:blip r:embed="rId3" cstate="print"/>
          <a:stretch/>
        </p:blipFill>
        <p:spPr>
          <a:xfrm>
            <a:off x="2271600" y="3156120"/>
            <a:ext cx="4600080" cy="704520"/>
          </a:xfrm>
          <a:prstGeom prst="rect">
            <a:avLst/>
          </a:prstGeom>
          <a:ln w="9360">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0" strike="noStrike" spc="-1">
                <a:solidFill>
                  <a:srgbClr val="539329"/>
                </a:solidFill>
                <a:uFill>
                  <a:solidFill>
                    <a:srgbClr val="FFFFFF"/>
                  </a:solidFill>
                </a:uFill>
                <a:latin typeface="微软雅黑"/>
                <a:ea typeface="微软雅黑"/>
              </a:rPr>
              <a:t>TortoiseGit SSH密钥文件</a:t>
            </a:r>
            <a:endParaRPr lang="en-US" sz="1800" b="0" strike="noStrike" spc="-1">
              <a:solidFill>
                <a:srgbClr val="000000"/>
              </a:solidFill>
              <a:uFill>
                <a:solidFill>
                  <a:srgbClr val="FFFFFF"/>
                </a:solidFill>
              </a:uFill>
              <a:latin typeface="Arial"/>
            </a:endParaRPr>
          </a:p>
        </p:txBody>
      </p:sp>
      <p:sp>
        <p:nvSpPr>
          <p:cNvPr id="30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TortoiseGit使用扩展名为ppk的密钥，而不是ssh-keygen生成的rsa密钥</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使用命令'ssh-keygen -C "邮箱地址" -t rsa'产生的密钥在TortoiseGit中不能用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基于git的开发必须要用到rsa密钥，TortoiseGit的putty key generator工具可以生成既适用于git的rsa密钥也适用于TortoiseGit的ppk密钥</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08" name="CustomShape 2"/>
          <p:cNvSpPr/>
          <p:nvPr/>
        </p:nvSpPr>
        <p:spPr>
          <a:xfrm>
            <a:off x="628560" y="1133640"/>
            <a:ext cx="8138880" cy="6393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1 运行TortoiseGit开始菜单中的PuTTYgen程序，如图：</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p:txBody>
      </p:sp>
      <p:pic>
        <p:nvPicPr>
          <p:cNvPr id="309" name="图片 58370"/>
          <p:cNvPicPr/>
          <p:nvPr/>
        </p:nvPicPr>
        <p:blipFill>
          <a:blip r:embed="rId3" cstate="print"/>
          <a:stretch/>
        </p:blipFill>
        <p:spPr>
          <a:xfrm>
            <a:off x="2195640" y="1989000"/>
            <a:ext cx="4714560" cy="4562280"/>
          </a:xfrm>
          <a:prstGeom prst="rect">
            <a:avLst/>
          </a:prstGeom>
          <a:ln w="936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0"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11" name="CustomShape 2"/>
          <p:cNvSpPr/>
          <p:nvPr/>
        </p:nvSpPr>
        <p:spPr>
          <a:xfrm>
            <a:off x="628560" y="1133640"/>
            <a:ext cx="8138880" cy="12870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2 点击Generate按钮，鼠标在上图的空白地方来回移动直到进度条完毕，就会自动生一个随机的key，如图：</a:t>
            </a:r>
            <a:endParaRPr lang="en-US" sz="1800" b="0" strike="noStrike" spc="-1">
              <a:solidFill>
                <a:srgbClr val="000000"/>
              </a:solidFill>
              <a:uFill>
                <a:solidFill>
                  <a:srgbClr val="FFFFFF"/>
                </a:solidFill>
              </a:uFill>
              <a:latin typeface="Arial"/>
            </a:endParaRPr>
          </a:p>
        </p:txBody>
      </p:sp>
      <p:pic>
        <p:nvPicPr>
          <p:cNvPr id="312" name="图片 59394"/>
          <p:cNvPicPr/>
          <p:nvPr/>
        </p:nvPicPr>
        <p:blipFill>
          <a:blip r:embed="rId3" cstate="print"/>
          <a:stretch/>
        </p:blipFill>
        <p:spPr>
          <a:xfrm>
            <a:off x="2050920" y="2133720"/>
            <a:ext cx="4723920" cy="4543200"/>
          </a:xfrm>
          <a:prstGeom prst="rect">
            <a:avLst/>
          </a:prstGeom>
          <a:ln w="9360">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1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3 将上图中多行文本框的内容全选、复制，并粘贴到git账户的 SSH public key中，这就是适用于git的公钥</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4 点击上图中的“Save private key”按钮,将生成的key保存为适用于TortoiseGit的私钥（扩展名为.ppk）</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5 运行TortoiseGit开始菜单中的Pageant程序，程序启动后将自动停靠在任务栏中，图标显示为，双击该图标，弹出key管理列表</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6 点击“Add Key”按钮，将第4步保存的ppk私钥添加进来，关闭对话框即可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注意： Pageant程序要一直运行着。</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应对远程仓库地址变更</a:t>
            </a:r>
            <a:endParaRPr lang="en-US" sz="1800" b="0" strike="noStrike" spc="-1">
              <a:solidFill>
                <a:srgbClr val="000000"/>
              </a:solidFill>
              <a:uFill>
                <a:solidFill>
                  <a:srgbClr val="FFFFFF"/>
                </a:solidFill>
              </a:uFill>
              <a:latin typeface="Arial"/>
            </a:endParaRPr>
          </a:p>
        </p:txBody>
      </p:sp>
      <p:sp>
        <p:nvSpPr>
          <p:cNvPr id="31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当远程主机地址发生变动时，需要在本地修改：</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remote rm origin</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remote add origin new_url</a:t>
            </a:r>
            <a:endParaRPr lang="en-US" sz="1800" b="0" strike="noStrike" spc="-1">
              <a:solidFill>
                <a:srgbClr val="000000"/>
              </a:solidFill>
              <a:uFill>
                <a:solidFill>
                  <a:srgbClr val="FFFFFF"/>
                </a:solidFill>
              </a:uFill>
              <a:latin typeface="Arial"/>
            </a:endParaRPr>
          </a:p>
          <a:p>
            <a:pPr marL="258840" indent="-258480" algn="just">
              <a:lnSpc>
                <a:spcPct val="110000"/>
              </a:lnSpc>
            </a:pP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重置本地和远程的追踪关系：</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branch --set-upstream-to=origin/master master</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http方式提交时文件太大</a:t>
            </a:r>
            <a:endParaRPr lang="en-US" sz="1800" b="0" strike="noStrike" spc="-1">
              <a:solidFill>
                <a:srgbClr val="000000"/>
              </a:solidFill>
              <a:uFill>
                <a:solidFill>
                  <a:srgbClr val="FFFFFF"/>
                </a:solidFill>
              </a:uFill>
              <a:latin typeface="Arial"/>
            </a:endParaRPr>
          </a:p>
        </p:txBody>
      </p:sp>
      <p:sp>
        <p:nvSpPr>
          <p:cNvPr id="31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报错：fatal: The remote end hung up unexpectedly</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解决：git config http.postBuffer 524288000 (500M，大小单位是字节，根据实际情况设置即可)</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ssh方式服务器ssh端口不是默认22</a:t>
            </a:r>
            <a:endParaRPr lang="en-US" sz="1800" b="0" strike="noStrike" spc="-1">
              <a:solidFill>
                <a:srgbClr val="000000"/>
              </a:solidFill>
              <a:uFill>
                <a:solidFill>
                  <a:srgbClr val="FFFFFF"/>
                </a:solidFill>
              </a:uFill>
              <a:latin typeface="Arial"/>
            </a:endParaRPr>
          </a:p>
        </p:txBody>
      </p:sp>
      <p:sp>
        <p:nvSpPr>
          <p:cNvPr id="320" name="CustomShape 2"/>
          <p:cNvSpPr/>
          <p:nvPr/>
        </p:nvSpPr>
        <p:spPr>
          <a:xfrm>
            <a:off x="628560" y="11174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在~/.ssh/config文件里添加。</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如是以域名访问的则添加如下内容：（注意修改xxx为你的远程仓库的名称）</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 xxx</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HostName xxx.com</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Port 3333</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如是以ip访问的，则添加如下内容:（注意修改ip为你的远程仓库ip）</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Host "211.111.xx.xxx"</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Port 3333</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pic>
        <p:nvPicPr>
          <p:cNvPr id="145" name="图片 11265"/>
          <p:cNvPicPr/>
          <p:nvPr/>
        </p:nvPicPr>
        <p:blipFill>
          <a:blip r:embed="rId3" cstate="print"/>
          <a:stretch/>
        </p:blipFill>
        <p:spPr>
          <a:xfrm>
            <a:off x="1063800" y="2496960"/>
            <a:ext cx="7267320" cy="2485800"/>
          </a:xfrm>
          <a:prstGeom prst="rect">
            <a:avLst/>
          </a:prstGeom>
          <a:ln w="9360">
            <a:noFill/>
          </a:ln>
        </p:spPr>
      </p:pic>
      <p:sp>
        <p:nvSpPr>
          <p:cNvPr id="146" name="CustomShape 2"/>
          <p:cNvSpPr/>
          <p:nvPr/>
        </p:nvSpPr>
        <p:spPr>
          <a:xfrm>
            <a:off x="900000" y="1700280"/>
            <a:ext cx="6710040" cy="64260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b="0" strike="noStrike" spc="-1">
                <a:solidFill>
                  <a:srgbClr val="6D6F71"/>
                </a:solidFill>
                <a:uFill>
                  <a:solidFill>
                    <a:srgbClr val="FFFFFF"/>
                  </a:solidFill>
                </a:uFill>
                <a:latin typeface="Arial"/>
                <a:ea typeface="宋体"/>
              </a:rPr>
              <a:t>可以把一个git仓库想象成一棵树，每个commit就是树上的一个节点。</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多个ssh文件</a:t>
            </a:r>
            <a:endParaRPr lang="en-US" sz="1800" b="0" strike="noStrike" spc="-1">
              <a:solidFill>
                <a:srgbClr val="000000"/>
              </a:solidFill>
              <a:uFill>
                <a:solidFill>
                  <a:srgbClr val="FFFFFF"/>
                </a:solidFill>
              </a:uFill>
              <a:latin typeface="Arial"/>
            </a:endParaRPr>
          </a:p>
        </p:txBody>
      </p:sp>
      <p:sp>
        <p:nvSpPr>
          <p:cNvPr id="322" name="CustomShape 2"/>
          <p:cNvSpPr/>
          <p:nvPr/>
        </p:nvSpPr>
        <p:spPr>
          <a:xfrm>
            <a:off x="628560" y="11174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添加config配置文件</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vi ~/.ssh/config</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文件内容如下：</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gitlab</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Host gitlab.com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gitlab.com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PreferredAuthentications publickey</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~/.ssh/gitlab_id-rsa</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github</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Host github.com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github.com</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PreferredAuthentications publickey</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~/.ssh/github_id-rsa</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配置文件参数</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 : Host可以看作是一个你要识别的模式，对识别的模式，进行配置对应的的主机名和ssh文件</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HostName : 要登录主机的主机名</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User : 登录名</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70AD47"/>
                </a:solidFill>
                <a:uFill>
                  <a:solidFill>
                    <a:srgbClr val="FFFFFF"/>
                  </a:solidFill>
                </a:uFill>
                <a:latin typeface="微软雅黑"/>
                <a:ea typeface="微软雅黑"/>
              </a:rPr>
              <a:t># IdentityFile : 指明上面User对应的identityFile路径</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将http方式改为ssh方式</a:t>
            </a:r>
            <a:endParaRPr lang="en-US" sz="1800" b="0" strike="noStrike" spc="-1">
              <a:solidFill>
                <a:srgbClr val="000000"/>
              </a:solidFill>
              <a:uFill>
                <a:solidFill>
                  <a:srgbClr val="FFFFFF"/>
                </a:solidFill>
              </a:uFill>
              <a:latin typeface="Arial"/>
            </a:endParaRPr>
          </a:p>
        </p:txBody>
      </p:sp>
      <p:sp>
        <p:nvSpPr>
          <p:cNvPr id="324"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使用git remote -v查看origin和upstream的url（没有设置upstream时就只有origin）</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把http更改为ssh地址，命令：git remote set-url origin（或者upstream） xxxx</a:t>
            </a:r>
            <a:endParaRPr lang="en-US" sz="1800" b="0" strike="noStrike" spc="-1">
              <a:solidFill>
                <a:srgbClr val="000000"/>
              </a:solidFill>
              <a:uFill>
                <a:solidFill>
                  <a:srgbClr val="FFFFFF"/>
                </a:solidFill>
              </a:uFill>
              <a:latin typeface="Arial"/>
            </a:endParaRPr>
          </a:p>
          <a:p>
            <a:pPr marL="259200" indent="-25884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例如：</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	git remote set-url origin git@gitlab.xxxx.com:xxx/server.git</a:t>
            </a:r>
            <a:endParaRPr lang="en-US" sz="1800" b="0" strike="noStrike" spc="-1">
              <a:solidFill>
                <a:srgbClr val="000000"/>
              </a:solidFill>
              <a:uFill>
                <a:solidFill>
                  <a:srgbClr val="FFFFFF"/>
                </a:solidFill>
              </a:uFill>
              <a:latin typeface="Arial"/>
            </a:endParaRPr>
          </a:p>
          <a:p>
            <a:pPr algn="just">
              <a:lnSpc>
                <a:spcPct val="110000"/>
              </a:lnSpc>
            </a:pPr>
            <a:r>
              <a:rPr lang="en-US" sz="2400" b="0" strike="noStrike" spc="-1">
                <a:solidFill>
                  <a:srgbClr val="6EC437"/>
                </a:solidFill>
                <a:uFill>
                  <a:solidFill>
                    <a:srgbClr val="FFFFFF"/>
                  </a:solidFill>
                </a:uFill>
                <a:latin typeface="微软雅黑"/>
                <a:ea typeface="微软雅黑"/>
              </a:rPr>
              <a:t>	git remote set-url upstream git@gitlab.xxxx.com:enterprise/server.git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将工作区中修改的文件打包</a:t>
            </a:r>
            <a:endParaRPr lang="en-US" sz="1800" b="0" strike="noStrike" spc="-1">
              <a:solidFill>
                <a:srgbClr val="000000"/>
              </a:solidFill>
              <a:uFill>
                <a:solidFill>
                  <a:srgbClr val="FFFFFF"/>
                </a:solidFill>
              </a:uFill>
              <a:latin typeface="Arial"/>
            </a:endParaRPr>
          </a:p>
        </p:txBody>
      </p:sp>
      <p:sp>
        <p:nvSpPr>
          <p:cNvPr id="326"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--name-only | grep -v hiredis | xargs tar -czvf aaa.tgz # 还未ｃｏｍｍｉｔ时，把工作区中的有变化的文件打包</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git diff --name-only ＨＥＡＤ　ｏｒｉｇｉｎ/develop | grep -v hiredis | xargs tar -czvf aaa.tgz # 都ｃｏｍｍｉｔ了，把本地仓库的最新提交与远程仓库的最新提交有变化的文件打包</a:t>
            </a:r>
            <a:endParaRPr lang="en-US" sz="1800" b="0" strike="noStrike" spc="-1">
              <a:solidFill>
                <a:srgbClr val="000000"/>
              </a:solidFill>
              <a:uFill>
                <a:solidFill>
                  <a:srgbClr val="FFFFFF"/>
                </a:solidFill>
              </a:uFill>
              <a:latin typeface="Arial"/>
            </a:endParaRPr>
          </a:p>
          <a:p>
            <a:pPr algn="just">
              <a:lnSpc>
                <a:spcPct val="110000"/>
              </a:lnSpc>
            </a:pP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ctr"/>
          <a:lstStyle/>
          <a:p>
            <a:pPr>
              <a:lnSpc>
                <a:spcPct val="90000"/>
              </a:lnSpc>
            </a:pPr>
            <a:r>
              <a:rPr lang="en-US" sz="3200" b="1" strike="noStrike" spc="-1">
                <a:solidFill>
                  <a:srgbClr val="529329"/>
                </a:solidFill>
                <a:uFill>
                  <a:solidFill>
                    <a:srgbClr val="FFFFFF"/>
                  </a:solidFill>
                </a:uFill>
                <a:latin typeface="微软雅黑"/>
                <a:ea typeface="微软雅黑"/>
              </a:rPr>
              <a:t>git给我们带来的影响</a:t>
            </a:r>
            <a:endParaRPr lang="en-US" sz="1800" b="0" strike="noStrike" spc="-1">
              <a:solidFill>
                <a:srgbClr val="000000"/>
              </a:solidFill>
              <a:uFill>
                <a:solidFill>
                  <a:srgbClr val="FFFFFF"/>
                </a:solidFill>
              </a:uFill>
              <a:latin typeface="Arial"/>
            </a:endParaRPr>
          </a:p>
        </p:txBody>
      </p:sp>
      <p:sp>
        <p:nvSpPr>
          <p:cNvPr id="32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转变为分布式开发模式</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多使用本地分支</a:t>
            </a:r>
            <a:endParaRPr lang="en-US" sz="1800" b="0" strike="noStrike" spc="-1">
              <a:solidFill>
                <a:srgbClr val="000000"/>
              </a:solidFill>
              <a:uFill>
                <a:solidFill>
                  <a:srgbClr val="FFFFFF"/>
                </a:solidFill>
              </a:uFill>
              <a:latin typeface="Arial"/>
            </a:endParaRPr>
          </a:p>
          <a:p>
            <a:pPr marL="258840" indent="-258480" algn="just">
              <a:lnSpc>
                <a:spcPct val="110000"/>
              </a:lnSpc>
              <a:buClr>
                <a:srgbClr val="6EC437"/>
              </a:buClr>
              <a:buFont typeface="Wingdings 3" charset="2"/>
              <a:buChar char=""/>
            </a:pPr>
            <a:r>
              <a:rPr lang="en-US" sz="2400" b="0" strike="noStrike" spc="-1">
                <a:solidFill>
                  <a:srgbClr val="6EC437"/>
                </a:solidFill>
                <a:uFill>
                  <a:solidFill>
                    <a:srgbClr val="FFFFFF"/>
                  </a:solidFill>
                </a:uFill>
                <a:latin typeface="微软雅黑"/>
                <a:ea typeface="微软雅黑"/>
              </a:rPr>
              <a:t>多提交代码</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9"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30"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1440" indent="-258480" algn="ctr">
              <a:lnSpc>
                <a:spcPct val="110000"/>
              </a:lnSpc>
            </a:pP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微软雅黑"/>
                <a:ea typeface="微软雅黑"/>
              </a:rPr>
              <a:t>Question</a:t>
            </a: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黑体"/>
                <a:ea typeface="黑体"/>
              </a:rPr>
              <a: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332"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marL="271440" indent="-258480" algn="ctr">
              <a:lnSpc>
                <a:spcPct val="110000"/>
              </a:lnSpc>
            </a:pP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微软雅黑"/>
                <a:ea typeface="微软雅黑"/>
              </a:rPr>
              <a:t>Thanks</a:t>
            </a:r>
            <a:endParaRPr lang="en-US" sz="1800" b="0" strike="noStrike" spc="-1">
              <a:solidFill>
                <a:srgbClr val="000000"/>
              </a:solidFill>
              <a:uFill>
                <a:solidFill>
                  <a:srgbClr val="FFFFFF"/>
                </a:solidFill>
              </a:uFill>
              <a:latin typeface="Arial"/>
            </a:endParaRPr>
          </a:p>
          <a:p>
            <a:pPr marL="271440" indent="-258480" algn="ctr">
              <a:lnSpc>
                <a:spcPct val="110000"/>
              </a:lnSpc>
            </a:pPr>
            <a:r>
              <a:rPr lang="en-US" sz="6000" b="0" strike="noStrike" spc="-1">
                <a:solidFill>
                  <a:srgbClr val="6EC437"/>
                </a:solidFill>
                <a:uFill>
                  <a:solidFill>
                    <a:srgbClr val="FFFFFF"/>
                  </a:solidFill>
                </a:uFill>
                <a:latin typeface="黑体"/>
                <a:ea typeface="黑体"/>
              </a:rPr>
              <a:t>^_^</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CustomShape 1"/>
          <p:cNvSpPr/>
          <p:nvPr/>
        </p:nvSpPr>
        <p:spPr>
          <a:xfrm>
            <a:off x="365040" y="100080"/>
            <a:ext cx="8402400" cy="794880"/>
          </a:xfrm>
          <a:prstGeom prst="rect">
            <a:avLst/>
          </a:prstGeom>
          <a:noFill/>
          <a:ln w="9360">
            <a:noFill/>
          </a:ln>
        </p:spPr>
        <p:style>
          <a:lnRef idx="0">
            <a:scrgbClr r="0" g="0" b="0"/>
          </a:lnRef>
          <a:fillRef idx="0">
            <a:scrgbClr r="0" g="0" b="0"/>
          </a:fillRef>
          <a:effectRef idx="0">
            <a:scrgbClr r="0" g="0" b="0"/>
          </a:effectRef>
          <a:fontRef idx="minor"/>
        </p:style>
      </p:sp>
      <p:sp>
        <p:nvSpPr>
          <p:cNvPr id="148" name="CustomShape 2"/>
          <p:cNvSpPr/>
          <p:nvPr/>
        </p:nvSpPr>
        <p:spPr>
          <a:xfrm>
            <a:off x="628560" y="1133640"/>
            <a:ext cx="8138880" cy="5213160"/>
          </a:xfrm>
          <a:prstGeom prst="rect">
            <a:avLst/>
          </a:prstGeom>
          <a:noFill/>
          <a:ln w="9360">
            <a:noFill/>
          </a:ln>
        </p:spPr>
        <p:style>
          <a:lnRef idx="0">
            <a:scrgbClr r="0" g="0" b="0"/>
          </a:lnRef>
          <a:fillRef idx="0">
            <a:scrgbClr r="0" g="0" b="0"/>
          </a:fillRef>
          <a:effectRef idx="0">
            <a:scrgbClr r="0" g="0" b="0"/>
          </a:effectRef>
          <a:fontRef idx="minor"/>
        </p:style>
      </p:sp>
      <p:pic>
        <p:nvPicPr>
          <p:cNvPr id="149" name="图片 12290"/>
          <p:cNvPicPr/>
          <p:nvPr/>
        </p:nvPicPr>
        <p:blipFill>
          <a:blip r:embed="rId3" cstate="print"/>
          <a:stretch/>
        </p:blipFill>
        <p:spPr>
          <a:xfrm>
            <a:off x="1362240" y="1743120"/>
            <a:ext cx="6419520" cy="3371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11495</TotalTime>
  <Pages>0</Pages>
  <Words>4297</Words>
  <Application>Microsoft Office PowerPoint</Application>
  <PresentationFormat>全屏显示(4:3)</PresentationFormat>
  <Paragraphs>620</Paragraphs>
  <Slides>85</Slides>
  <Notes>59</Notes>
  <HiddenSlides>0</HiddenSlides>
  <MMClips>0</MMClips>
  <ScaleCrop>false</ScaleCrop>
  <HeadingPairs>
    <vt:vector size="4" baseType="variant">
      <vt:variant>
        <vt:lpstr>主题</vt:lpstr>
      </vt:variant>
      <vt:variant>
        <vt:i4>2</vt:i4>
      </vt:variant>
      <vt:variant>
        <vt:lpstr>幻灯片标题</vt:lpstr>
      </vt:variant>
      <vt:variant>
        <vt:i4>85</vt:i4>
      </vt:variant>
    </vt:vector>
  </HeadingPairs>
  <TitlesOfParts>
    <vt:vector size="87" baseType="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rebase的黄金法则-永远不要在一个公共的分支上使用rebase</vt:lpstr>
      <vt:lpstr>幻灯片 46</vt:lpstr>
      <vt:lpstr>幻灯片 47</vt:lpstr>
      <vt:lpstr>幻灯片 48</vt:lpstr>
      <vt:lpstr>幻灯片 49</vt:lpstr>
      <vt:lpstr>幻灯片 50</vt:lpstr>
      <vt:lpstr>幻灯片 51</vt:lpstr>
      <vt:lpstr>git clean</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dc:description/>
  <cp:lastModifiedBy>Administrator</cp:lastModifiedBy>
  <cp:revision>833</cp:revision>
  <dcterms:created xsi:type="dcterms:W3CDTF">2015-12-23T10:59:28Z</dcterms:created>
  <dcterms:modified xsi:type="dcterms:W3CDTF">2018-11-30T08:53:36Z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1033-10.1.0.5672</vt:lpwstr>
  </property>
  <property fmtid="{D5CDD505-2E9C-101B-9397-08002B2CF9AE}" pid="7" name="LinksUpToDate">
    <vt:bool>false</vt:bool>
  </property>
  <property fmtid="{D5CDD505-2E9C-101B-9397-08002B2CF9AE}" pid="8" name="MMClips">
    <vt:i4>0</vt:i4>
  </property>
  <property fmtid="{D5CDD505-2E9C-101B-9397-08002B2CF9AE}" pid="9" name="Notes">
    <vt:i4>59</vt:i4>
  </property>
  <property fmtid="{D5CDD505-2E9C-101B-9397-08002B2CF9AE}" pid="10" name="PresentationFormat">
    <vt:lpwstr>全屏显示(4:3)</vt:lpwstr>
  </property>
  <property fmtid="{D5CDD505-2E9C-101B-9397-08002B2CF9AE}" pid="11" name="ScaleCrop">
    <vt:bool>false</vt:bool>
  </property>
  <property fmtid="{D5CDD505-2E9C-101B-9397-08002B2CF9AE}" pid="12" name="ShareDoc">
    <vt:bool>false</vt:bool>
  </property>
  <property fmtid="{D5CDD505-2E9C-101B-9397-08002B2CF9AE}" pid="13" name="Slides">
    <vt:i4>80</vt:i4>
  </property>
</Properties>
</file>