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84" r:id="rId5"/>
    <p:sldId id="285" r:id="rId6"/>
    <p:sldId id="260" r:id="rId7"/>
    <p:sldId id="286" r:id="rId8"/>
    <p:sldId id="278" r:id="rId9"/>
    <p:sldId id="279" r:id="rId10"/>
    <p:sldId id="280" r:id="rId11"/>
    <p:sldId id="281" r:id="rId12"/>
    <p:sldId id="282" r:id="rId13"/>
    <p:sldId id="273" r:id="rId14"/>
    <p:sldId id="259" r:id="rId15"/>
    <p:sldId id="274" r:id="rId16"/>
    <p:sldId id="262" r:id="rId17"/>
    <p:sldId id="272" r:id="rId18"/>
    <p:sldId id="287" r:id="rId19"/>
    <p:sldId id="263" r:id="rId20"/>
    <p:sldId id="276" r:id="rId21"/>
    <p:sldId id="264" r:id="rId22"/>
    <p:sldId id="265" r:id="rId23"/>
    <p:sldId id="275" r:id="rId24"/>
    <p:sldId id="270" r:id="rId25"/>
    <p:sldId id="271" r:id="rId26"/>
    <p:sldId id="269"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712" autoAdjust="0"/>
  </p:normalViewPr>
  <p:slideViewPr>
    <p:cSldViewPr snapToGrid="0">
      <p:cViewPr varScale="1">
        <p:scale>
          <a:sx n="101" d="100"/>
          <a:sy n="101" d="100"/>
        </p:scale>
        <p:origin x="990"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FD6112-C7F0-4A03-A5CD-9504C1E440DA}" type="doc">
      <dgm:prSet loTypeId="urn:microsoft.com/office/officeart/2005/8/layout/pList1" loCatId="list" qsTypeId="urn:microsoft.com/office/officeart/2005/8/quickstyle/simple1" qsCatId="simple" csTypeId="urn:microsoft.com/office/officeart/2018/5/colors/Iconchunking_neutralbg_accent1_2" csCatId="accent1" phldr="1"/>
      <dgm:spPr/>
      <dgm:t>
        <a:bodyPr/>
        <a:lstStyle/>
        <a:p>
          <a:endParaRPr lang="en-US"/>
        </a:p>
      </dgm:t>
    </dgm:pt>
    <dgm:pt modelId="{A7E69C36-6E25-42A2-B267-DEA7B5DC6EE9}">
      <dgm:prSet custT="1"/>
      <dgm:spPr/>
      <dgm:t>
        <a:bodyPr/>
        <a:lstStyle/>
        <a:p>
          <a:r>
            <a:rPr lang="de-DE" sz="3200" dirty="0"/>
            <a:t>Umsetzung</a:t>
          </a:r>
          <a:endParaRPr lang="en-US" sz="3200" dirty="0"/>
        </a:p>
      </dgm:t>
    </dgm:pt>
    <dgm:pt modelId="{95991A9F-5F0C-41A8-A452-4104B4101E7F}" type="parTrans" cxnId="{D570BDAE-DC80-43A3-8037-997BF454BF2D}">
      <dgm:prSet/>
      <dgm:spPr/>
      <dgm:t>
        <a:bodyPr/>
        <a:lstStyle/>
        <a:p>
          <a:endParaRPr lang="en-US"/>
        </a:p>
      </dgm:t>
    </dgm:pt>
    <dgm:pt modelId="{A3BC3852-7B14-4D1E-AF79-2E73B61B7E6A}" type="sibTrans" cxnId="{D570BDAE-DC80-43A3-8037-997BF454BF2D}">
      <dgm:prSet/>
      <dgm:spPr/>
      <dgm:t>
        <a:bodyPr/>
        <a:lstStyle/>
        <a:p>
          <a:endParaRPr lang="en-US"/>
        </a:p>
      </dgm:t>
    </dgm:pt>
    <dgm:pt modelId="{5D74A78F-5E6B-49D7-B541-E1BA86FCEE1A}">
      <dgm:prSet custT="1"/>
      <dgm:spPr/>
      <dgm:t>
        <a:bodyPr/>
        <a:lstStyle/>
        <a:p>
          <a:r>
            <a:rPr lang="de-DE" sz="3200" dirty="0"/>
            <a:t>Spielfeld</a:t>
          </a:r>
          <a:endParaRPr lang="en-US" sz="3200" dirty="0"/>
        </a:p>
      </dgm:t>
    </dgm:pt>
    <dgm:pt modelId="{3ABF3515-40A3-4623-9174-FD06A3EE6D0D}" type="parTrans" cxnId="{D22B3E27-853F-4EE5-AE38-49A8F67E220F}">
      <dgm:prSet/>
      <dgm:spPr/>
      <dgm:t>
        <a:bodyPr/>
        <a:lstStyle/>
        <a:p>
          <a:endParaRPr lang="en-US"/>
        </a:p>
      </dgm:t>
    </dgm:pt>
    <dgm:pt modelId="{8E6BBFDF-A780-43F4-95FC-2A4ECDA60F74}" type="sibTrans" cxnId="{D22B3E27-853F-4EE5-AE38-49A8F67E220F}">
      <dgm:prSet/>
      <dgm:spPr/>
      <dgm:t>
        <a:bodyPr/>
        <a:lstStyle/>
        <a:p>
          <a:endParaRPr lang="en-US"/>
        </a:p>
      </dgm:t>
    </dgm:pt>
    <dgm:pt modelId="{943205C0-FE06-4110-9F49-EF89C60BF52C}">
      <dgm:prSet custT="1"/>
      <dgm:spPr/>
      <dgm:t>
        <a:bodyPr/>
        <a:lstStyle/>
        <a:p>
          <a:r>
            <a:rPr lang="de-DE" sz="3200" dirty="0"/>
            <a:t>Platzierung</a:t>
          </a:r>
          <a:endParaRPr lang="en-US" sz="3200" dirty="0"/>
        </a:p>
      </dgm:t>
    </dgm:pt>
    <dgm:pt modelId="{C4723620-CBAF-442D-95C4-071796466FB5}" type="parTrans" cxnId="{4F03EEF9-1A8B-4FFF-AAB9-1331D2B94CC5}">
      <dgm:prSet/>
      <dgm:spPr/>
      <dgm:t>
        <a:bodyPr/>
        <a:lstStyle/>
        <a:p>
          <a:endParaRPr lang="en-US"/>
        </a:p>
      </dgm:t>
    </dgm:pt>
    <dgm:pt modelId="{F4A06A6F-DE94-4013-AE11-04313DEBBE80}" type="sibTrans" cxnId="{4F03EEF9-1A8B-4FFF-AAB9-1331D2B94CC5}">
      <dgm:prSet/>
      <dgm:spPr/>
      <dgm:t>
        <a:bodyPr/>
        <a:lstStyle/>
        <a:p>
          <a:endParaRPr lang="en-US"/>
        </a:p>
      </dgm:t>
    </dgm:pt>
    <dgm:pt modelId="{21B9473A-7322-43F3-9D1E-47D67E350008}">
      <dgm:prSet custT="1"/>
      <dgm:spPr/>
      <dgm:t>
        <a:bodyPr/>
        <a:lstStyle/>
        <a:p>
          <a:r>
            <a:rPr lang="de-DE" sz="3200" dirty="0"/>
            <a:t>Bot</a:t>
          </a:r>
          <a:endParaRPr lang="en-US" sz="3200" dirty="0"/>
        </a:p>
      </dgm:t>
    </dgm:pt>
    <dgm:pt modelId="{4C082FF3-B912-42DC-9BF8-AE834965F02C}" type="parTrans" cxnId="{284E7DB9-093E-4BC3-9DEC-4DCA5CA2ADD0}">
      <dgm:prSet/>
      <dgm:spPr/>
      <dgm:t>
        <a:bodyPr/>
        <a:lstStyle/>
        <a:p>
          <a:endParaRPr lang="en-US"/>
        </a:p>
      </dgm:t>
    </dgm:pt>
    <dgm:pt modelId="{B87E236A-C81A-4170-993D-8CFC538F5A5C}" type="sibTrans" cxnId="{284E7DB9-093E-4BC3-9DEC-4DCA5CA2ADD0}">
      <dgm:prSet/>
      <dgm:spPr/>
      <dgm:t>
        <a:bodyPr/>
        <a:lstStyle/>
        <a:p>
          <a:endParaRPr lang="en-US"/>
        </a:p>
      </dgm:t>
    </dgm:pt>
    <dgm:pt modelId="{4A05A0CC-3EF5-47EF-B21B-8C3C9462628E}">
      <dgm:prSet custT="1"/>
      <dgm:spPr/>
      <dgm:t>
        <a:bodyPr/>
        <a:lstStyle/>
        <a:p>
          <a:r>
            <a:rPr lang="de-DE" sz="3200" dirty="0"/>
            <a:t>Schwierigkeiten</a:t>
          </a:r>
          <a:endParaRPr lang="en-US" sz="3200" dirty="0"/>
        </a:p>
      </dgm:t>
    </dgm:pt>
    <dgm:pt modelId="{44A65CD2-2959-4A61-BBC6-5A8858745104}" type="parTrans" cxnId="{F4CB38D2-A43F-4A73-96B7-0558EB44160C}">
      <dgm:prSet/>
      <dgm:spPr/>
      <dgm:t>
        <a:bodyPr/>
        <a:lstStyle/>
        <a:p>
          <a:endParaRPr lang="en-US"/>
        </a:p>
      </dgm:t>
    </dgm:pt>
    <dgm:pt modelId="{91F9AD13-31DE-434A-B590-92D351CB3A9C}" type="sibTrans" cxnId="{F4CB38D2-A43F-4A73-96B7-0558EB44160C}">
      <dgm:prSet/>
      <dgm:spPr/>
      <dgm:t>
        <a:bodyPr/>
        <a:lstStyle/>
        <a:p>
          <a:endParaRPr lang="en-US"/>
        </a:p>
      </dgm:t>
    </dgm:pt>
    <dgm:pt modelId="{A9B94BBC-6011-4EE8-9BA2-1068236A4A91}">
      <dgm:prSet custT="1"/>
      <dgm:spPr/>
      <dgm:t>
        <a:bodyPr/>
        <a:lstStyle/>
        <a:p>
          <a:r>
            <a:rPr lang="de-DE" sz="3200" dirty="0"/>
            <a:t>Markierungen</a:t>
          </a:r>
          <a:endParaRPr lang="en-US" sz="3200" dirty="0"/>
        </a:p>
      </dgm:t>
    </dgm:pt>
    <dgm:pt modelId="{457BD369-910C-4E33-AD25-3E11B546C746}" type="sibTrans" cxnId="{D824BEEF-0957-46D1-B4E2-F593431DC766}">
      <dgm:prSet/>
      <dgm:spPr/>
      <dgm:t>
        <a:bodyPr/>
        <a:lstStyle/>
        <a:p>
          <a:endParaRPr lang="en-GB"/>
        </a:p>
      </dgm:t>
    </dgm:pt>
    <dgm:pt modelId="{2134F34E-4EB8-40DF-AD1D-3EA9DD966A09}" type="parTrans" cxnId="{D824BEEF-0957-46D1-B4E2-F593431DC766}">
      <dgm:prSet/>
      <dgm:spPr/>
      <dgm:t>
        <a:bodyPr/>
        <a:lstStyle/>
        <a:p>
          <a:endParaRPr lang="en-GB"/>
        </a:p>
      </dgm:t>
    </dgm:pt>
    <dgm:pt modelId="{A20E2DFA-BCC5-438F-A99B-68C01A1CDE19}">
      <dgm:prSet custT="1"/>
      <dgm:spPr/>
      <dgm:t>
        <a:bodyPr/>
        <a:lstStyle/>
        <a:p>
          <a:r>
            <a:rPr lang="en-US" sz="3200" dirty="0"/>
            <a:t>Modals</a:t>
          </a:r>
        </a:p>
      </dgm:t>
    </dgm:pt>
    <dgm:pt modelId="{4F9F3CDC-4D57-4204-A8CB-788903692F22}" type="parTrans" cxnId="{A0AC6050-3B11-44CF-891C-9BD074F8CF64}">
      <dgm:prSet/>
      <dgm:spPr/>
      <dgm:t>
        <a:bodyPr/>
        <a:lstStyle/>
        <a:p>
          <a:endParaRPr lang="en-GB"/>
        </a:p>
      </dgm:t>
    </dgm:pt>
    <dgm:pt modelId="{93930F53-B5B1-4C7A-85B0-D1E1D5CEC85B}" type="sibTrans" cxnId="{A0AC6050-3B11-44CF-891C-9BD074F8CF64}">
      <dgm:prSet/>
      <dgm:spPr/>
      <dgm:t>
        <a:bodyPr/>
        <a:lstStyle/>
        <a:p>
          <a:endParaRPr lang="en-GB"/>
        </a:p>
      </dgm:t>
    </dgm:pt>
    <dgm:pt modelId="{E2820C0B-CD5D-46C6-84F5-5A09562FE606}" type="pres">
      <dgm:prSet presAssocID="{49FD6112-C7F0-4A03-A5CD-9504C1E440DA}" presName="Name0" presStyleCnt="0">
        <dgm:presLayoutVars>
          <dgm:dir/>
          <dgm:resizeHandles val="exact"/>
        </dgm:presLayoutVars>
      </dgm:prSet>
      <dgm:spPr/>
    </dgm:pt>
    <dgm:pt modelId="{0FC71F67-D55A-4DC4-A9DD-D0FE1C7AF39E}" type="pres">
      <dgm:prSet presAssocID="{A7E69C36-6E25-42A2-B267-DEA7B5DC6EE9}" presName="compNode" presStyleCnt="0"/>
      <dgm:spPr/>
    </dgm:pt>
    <dgm:pt modelId="{13EFC158-9214-414E-8CF6-3F0600EB9902}" type="pres">
      <dgm:prSet presAssocID="{A7E69C36-6E25-42A2-B267-DEA7B5DC6EE9}" presName="pictRect" presStyleLbl="node1" presStyleIdx="0" presStyleCnt="7" custLinFactNeighborX="-15730" custLinFactNeighborY="-2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äkchen"/>
        </a:ext>
      </dgm:extLst>
    </dgm:pt>
    <dgm:pt modelId="{851873E3-A1D3-4BFE-AAAD-939C5CCDFE67}" type="pres">
      <dgm:prSet presAssocID="{A7E69C36-6E25-42A2-B267-DEA7B5DC6EE9}" presName="textRect" presStyleLbl="revTx" presStyleIdx="0" presStyleCnt="7" custScaleX="153856" custLinFactNeighborX="-31934" custLinFactNeighborY="-16557">
        <dgm:presLayoutVars>
          <dgm:bulletEnabled val="1"/>
        </dgm:presLayoutVars>
      </dgm:prSet>
      <dgm:spPr/>
    </dgm:pt>
    <dgm:pt modelId="{CDF650EE-77B5-481F-A0A8-74DD255969A8}" type="pres">
      <dgm:prSet presAssocID="{A3BC3852-7B14-4D1E-AF79-2E73B61B7E6A}" presName="sibTrans" presStyleLbl="sibTrans2D1" presStyleIdx="0" presStyleCnt="0"/>
      <dgm:spPr/>
    </dgm:pt>
    <dgm:pt modelId="{FF8AC5C0-230D-4AAB-A097-078C623F8511}" type="pres">
      <dgm:prSet presAssocID="{A9B94BBC-6011-4EE8-9BA2-1068236A4A91}" presName="compNode" presStyleCnt="0"/>
      <dgm:spPr/>
    </dgm:pt>
    <dgm:pt modelId="{16C7696F-CA2D-41CF-B164-3F257F041A5C}" type="pres">
      <dgm:prSet presAssocID="{A9B94BBC-6011-4EE8-9BA2-1068236A4A91}" presName="pictRect" presStyleLbl="node1" presStyleIdx="1" presStyleCnt="7" custScaleX="62092" custScaleY="67442" custLinFactNeighborX="-57525" custLinFactNeighborY="-20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nheften mit einfarbiger Füllung"/>
        </a:ext>
      </dgm:extLst>
    </dgm:pt>
    <dgm:pt modelId="{79CEE079-6519-48CD-A73A-F2DCCE064B4B}" type="pres">
      <dgm:prSet presAssocID="{A9B94BBC-6011-4EE8-9BA2-1068236A4A91}" presName="textRect" presStyleLbl="revTx" presStyleIdx="1" presStyleCnt="7" custScaleX="177088" custLinFactNeighborX="-44414" custLinFactNeighborY="-3594">
        <dgm:presLayoutVars>
          <dgm:bulletEnabled val="1"/>
        </dgm:presLayoutVars>
      </dgm:prSet>
      <dgm:spPr/>
    </dgm:pt>
    <dgm:pt modelId="{8E727C01-5033-4DD9-B3F1-AF4A7681629A}" type="pres">
      <dgm:prSet presAssocID="{457BD369-910C-4E33-AD25-3E11B546C746}" presName="sibTrans" presStyleLbl="sibTrans2D1" presStyleIdx="0" presStyleCnt="0"/>
      <dgm:spPr/>
    </dgm:pt>
    <dgm:pt modelId="{0A8267A2-5F00-4193-A8EC-F75B822DB397}" type="pres">
      <dgm:prSet presAssocID="{A20E2DFA-BCC5-438F-A99B-68C01A1CDE19}" presName="compNode" presStyleCnt="0"/>
      <dgm:spPr/>
    </dgm:pt>
    <dgm:pt modelId="{293A198C-DA71-4F61-B970-DF5744BC2E3A}" type="pres">
      <dgm:prSet presAssocID="{A20E2DFA-BCC5-438F-A99B-68C01A1CDE19}" presName="pictRect" presStyleLbl="node1" presStyleIdx="2" presStyleCnt="7" custLinFactNeighborX="-56418" custLinFactNeighborY="-20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rowserfenster Silhouette"/>
        </a:ext>
      </dgm:extLst>
    </dgm:pt>
    <dgm:pt modelId="{C1363581-E7B3-448B-8EB4-0B13DAE3D0A6}" type="pres">
      <dgm:prSet presAssocID="{A20E2DFA-BCC5-438F-A99B-68C01A1CDE19}" presName="textRect" presStyleLbl="revTx" presStyleIdx="2" presStyleCnt="7" custLinFactNeighborX="-56418" custLinFactNeighborY="11584">
        <dgm:presLayoutVars>
          <dgm:bulletEnabled val="1"/>
        </dgm:presLayoutVars>
      </dgm:prSet>
      <dgm:spPr/>
    </dgm:pt>
    <dgm:pt modelId="{312915A6-BA00-44EC-974C-B4D0513E93B5}" type="pres">
      <dgm:prSet presAssocID="{93930F53-B5B1-4C7A-85B0-D1E1D5CEC85B}" presName="sibTrans" presStyleLbl="sibTrans2D1" presStyleIdx="0" presStyleCnt="0"/>
      <dgm:spPr/>
    </dgm:pt>
    <dgm:pt modelId="{6324516C-080A-4254-87EE-2DEA0A1D575B}" type="pres">
      <dgm:prSet presAssocID="{5D74A78F-5E6B-49D7-B541-E1BA86FCEE1A}" presName="compNode" presStyleCnt="0"/>
      <dgm:spPr/>
    </dgm:pt>
    <dgm:pt modelId="{DF2318EB-BFA4-44C7-A828-261EC873A99F}" type="pres">
      <dgm:prSet presAssocID="{5D74A78F-5E6B-49D7-B541-E1BA86FCEE1A}" presName="pictRect" presStyleLbl="node1" presStyleIdx="3" presStyleCnt="7" custLinFactNeighborX="3083" custLinFactNeighborY="2903"/>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Topographiekarte Silhouette"/>
        </a:ext>
      </dgm:extLst>
    </dgm:pt>
    <dgm:pt modelId="{517B1680-384E-4B21-91E4-BAB796A790EB}" type="pres">
      <dgm:prSet presAssocID="{5D74A78F-5E6B-49D7-B541-E1BA86FCEE1A}" presName="textRect" presStyleLbl="revTx" presStyleIdx="3" presStyleCnt="7" custScaleX="124592">
        <dgm:presLayoutVars>
          <dgm:bulletEnabled val="1"/>
        </dgm:presLayoutVars>
      </dgm:prSet>
      <dgm:spPr/>
    </dgm:pt>
    <dgm:pt modelId="{5516CEBE-58FF-4C41-89CC-148C27D204E7}" type="pres">
      <dgm:prSet presAssocID="{8E6BBFDF-A780-43F4-95FC-2A4ECDA60F74}" presName="sibTrans" presStyleLbl="sibTrans2D1" presStyleIdx="0" presStyleCnt="0"/>
      <dgm:spPr/>
    </dgm:pt>
    <dgm:pt modelId="{A02D23D4-2A27-4DEA-BC1C-60A9BBD3649C}" type="pres">
      <dgm:prSet presAssocID="{943205C0-FE06-4110-9F49-EF89C60BF52C}" presName="compNode" presStyleCnt="0"/>
      <dgm:spPr/>
    </dgm:pt>
    <dgm:pt modelId="{04800D9E-28BE-4753-B1B0-EC5159FB18D8}" type="pres">
      <dgm:prSet presAssocID="{943205C0-FE06-4110-9F49-EF89C60BF52C}" presName="pict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Anker"/>
        </a:ext>
      </dgm:extLst>
    </dgm:pt>
    <dgm:pt modelId="{00ED942E-5D45-4961-A2C2-48853CD84BDB}" type="pres">
      <dgm:prSet presAssocID="{943205C0-FE06-4110-9F49-EF89C60BF52C}" presName="textRect" presStyleLbl="revTx" presStyleIdx="4" presStyleCnt="7" custScaleX="143251">
        <dgm:presLayoutVars>
          <dgm:bulletEnabled val="1"/>
        </dgm:presLayoutVars>
      </dgm:prSet>
      <dgm:spPr/>
    </dgm:pt>
    <dgm:pt modelId="{3DE35DB9-5DEE-4BB8-9A7F-76317C094E1A}" type="pres">
      <dgm:prSet presAssocID="{F4A06A6F-DE94-4013-AE11-04313DEBBE80}" presName="sibTrans" presStyleLbl="sibTrans2D1" presStyleIdx="0" presStyleCnt="0"/>
      <dgm:spPr/>
    </dgm:pt>
    <dgm:pt modelId="{36BB1D70-888F-4599-B315-DA469251D23F}" type="pres">
      <dgm:prSet presAssocID="{21B9473A-7322-43F3-9D1E-47D67E350008}" presName="compNode" presStyleCnt="0"/>
      <dgm:spPr/>
    </dgm:pt>
    <dgm:pt modelId="{3D0E993E-665C-465E-9794-1C78817C7301}" type="pres">
      <dgm:prSet presAssocID="{21B9473A-7322-43F3-9D1E-47D67E350008}" presName="pict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oboter"/>
        </a:ext>
      </dgm:extLst>
    </dgm:pt>
    <dgm:pt modelId="{28A0F695-711C-41E3-B6F9-01562F87711B}" type="pres">
      <dgm:prSet presAssocID="{21B9473A-7322-43F3-9D1E-47D67E350008}" presName="textRect" presStyleLbl="revTx" presStyleIdx="5" presStyleCnt="7">
        <dgm:presLayoutVars>
          <dgm:bulletEnabled val="1"/>
        </dgm:presLayoutVars>
      </dgm:prSet>
      <dgm:spPr/>
    </dgm:pt>
    <dgm:pt modelId="{A94B3E61-F291-45CE-A538-798B007A8A3F}" type="pres">
      <dgm:prSet presAssocID="{B87E236A-C81A-4170-993D-8CFC538F5A5C}" presName="sibTrans" presStyleLbl="sibTrans2D1" presStyleIdx="0" presStyleCnt="0"/>
      <dgm:spPr/>
    </dgm:pt>
    <dgm:pt modelId="{C7DE7048-37AE-458E-A82B-A1E364D76E36}" type="pres">
      <dgm:prSet presAssocID="{4A05A0CC-3EF5-47EF-B21B-8C3C9462628E}" presName="compNode" presStyleCnt="0"/>
      <dgm:spPr/>
    </dgm:pt>
    <dgm:pt modelId="{2D70B410-77B4-4B7F-8537-465004B88DB7}" type="pres">
      <dgm:prSet presAssocID="{4A05A0CC-3EF5-47EF-B21B-8C3C9462628E}" presName="pict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rying Face with No Fill"/>
        </a:ext>
      </dgm:extLst>
    </dgm:pt>
    <dgm:pt modelId="{0D91992E-E13E-4848-B9B0-3DC1565D2E86}" type="pres">
      <dgm:prSet presAssocID="{4A05A0CC-3EF5-47EF-B21B-8C3C9462628E}" presName="textRect" presStyleLbl="revTx" presStyleIdx="6" presStyleCnt="7" custScaleX="194659">
        <dgm:presLayoutVars>
          <dgm:bulletEnabled val="1"/>
        </dgm:presLayoutVars>
      </dgm:prSet>
      <dgm:spPr/>
    </dgm:pt>
  </dgm:ptLst>
  <dgm:cxnLst>
    <dgm:cxn modelId="{6A9F5804-9018-4A8F-BC9C-AD5007E1CFD8}" type="presOf" srcId="{F4A06A6F-DE94-4013-AE11-04313DEBBE80}" destId="{3DE35DB9-5DEE-4BB8-9A7F-76317C094E1A}" srcOrd="0" destOrd="0" presId="urn:microsoft.com/office/officeart/2005/8/layout/pList1"/>
    <dgm:cxn modelId="{86754B15-D50A-4D7E-A0A2-AAB73273FD3D}" type="presOf" srcId="{21B9473A-7322-43F3-9D1E-47D67E350008}" destId="{28A0F695-711C-41E3-B6F9-01562F87711B}" srcOrd="0" destOrd="0" presId="urn:microsoft.com/office/officeart/2005/8/layout/pList1"/>
    <dgm:cxn modelId="{BBCA1E27-F78A-404F-B96C-B669A95320E3}" type="presOf" srcId="{457BD369-910C-4E33-AD25-3E11B546C746}" destId="{8E727C01-5033-4DD9-B3F1-AF4A7681629A}" srcOrd="0" destOrd="0" presId="urn:microsoft.com/office/officeart/2005/8/layout/pList1"/>
    <dgm:cxn modelId="{D22B3E27-853F-4EE5-AE38-49A8F67E220F}" srcId="{49FD6112-C7F0-4A03-A5CD-9504C1E440DA}" destId="{5D74A78F-5E6B-49D7-B541-E1BA86FCEE1A}" srcOrd="3" destOrd="0" parTransId="{3ABF3515-40A3-4623-9174-FD06A3EE6D0D}" sibTransId="{8E6BBFDF-A780-43F4-95FC-2A4ECDA60F74}"/>
    <dgm:cxn modelId="{1A7E602F-6B59-468E-AD98-B9BA29BD9978}" type="presOf" srcId="{A9B94BBC-6011-4EE8-9BA2-1068236A4A91}" destId="{79CEE079-6519-48CD-A73A-F2DCCE064B4B}" srcOrd="0" destOrd="0" presId="urn:microsoft.com/office/officeart/2005/8/layout/pList1"/>
    <dgm:cxn modelId="{05E55834-0EED-4D8E-A82A-ED074824772B}" type="presOf" srcId="{4A05A0CC-3EF5-47EF-B21B-8C3C9462628E}" destId="{0D91992E-E13E-4848-B9B0-3DC1565D2E86}" srcOrd="0" destOrd="0" presId="urn:microsoft.com/office/officeart/2005/8/layout/pList1"/>
    <dgm:cxn modelId="{A82CB33F-2D19-4EF3-9157-6538C4FF4175}" type="presOf" srcId="{A3BC3852-7B14-4D1E-AF79-2E73B61B7E6A}" destId="{CDF650EE-77B5-481F-A0A8-74DD255969A8}" srcOrd="0" destOrd="0" presId="urn:microsoft.com/office/officeart/2005/8/layout/pList1"/>
    <dgm:cxn modelId="{D08D1160-38B4-4F95-9879-381A79D410FB}" type="presOf" srcId="{93930F53-B5B1-4C7A-85B0-D1E1D5CEC85B}" destId="{312915A6-BA00-44EC-974C-B4D0513E93B5}" srcOrd="0" destOrd="0" presId="urn:microsoft.com/office/officeart/2005/8/layout/pList1"/>
    <dgm:cxn modelId="{9A3C804F-800F-46B8-800A-16CEA8272D83}" type="presOf" srcId="{49FD6112-C7F0-4A03-A5CD-9504C1E440DA}" destId="{E2820C0B-CD5D-46C6-84F5-5A09562FE606}" srcOrd="0" destOrd="0" presId="urn:microsoft.com/office/officeart/2005/8/layout/pList1"/>
    <dgm:cxn modelId="{A0AC6050-3B11-44CF-891C-9BD074F8CF64}" srcId="{49FD6112-C7F0-4A03-A5CD-9504C1E440DA}" destId="{A20E2DFA-BCC5-438F-A99B-68C01A1CDE19}" srcOrd="2" destOrd="0" parTransId="{4F9F3CDC-4D57-4204-A8CB-788903692F22}" sibTransId="{93930F53-B5B1-4C7A-85B0-D1E1D5CEC85B}"/>
    <dgm:cxn modelId="{F03CB953-1AF1-4C8A-ADC6-3F49CA540F94}" type="presOf" srcId="{B87E236A-C81A-4170-993D-8CFC538F5A5C}" destId="{A94B3E61-F291-45CE-A538-798B007A8A3F}" srcOrd="0" destOrd="0" presId="urn:microsoft.com/office/officeart/2005/8/layout/pList1"/>
    <dgm:cxn modelId="{73E9F995-AEAD-4165-A9D8-37D2238340CC}" type="presOf" srcId="{A20E2DFA-BCC5-438F-A99B-68C01A1CDE19}" destId="{C1363581-E7B3-448B-8EB4-0B13DAE3D0A6}" srcOrd="0" destOrd="0" presId="urn:microsoft.com/office/officeart/2005/8/layout/pList1"/>
    <dgm:cxn modelId="{D570BDAE-DC80-43A3-8037-997BF454BF2D}" srcId="{49FD6112-C7F0-4A03-A5CD-9504C1E440DA}" destId="{A7E69C36-6E25-42A2-B267-DEA7B5DC6EE9}" srcOrd="0" destOrd="0" parTransId="{95991A9F-5F0C-41A8-A452-4104B4101E7F}" sibTransId="{A3BC3852-7B14-4D1E-AF79-2E73B61B7E6A}"/>
    <dgm:cxn modelId="{284E7DB9-093E-4BC3-9DEC-4DCA5CA2ADD0}" srcId="{49FD6112-C7F0-4A03-A5CD-9504C1E440DA}" destId="{21B9473A-7322-43F3-9D1E-47D67E350008}" srcOrd="5" destOrd="0" parTransId="{4C082FF3-B912-42DC-9BF8-AE834965F02C}" sibTransId="{B87E236A-C81A-4170-993D-8CFC538F5A5C}"/>
    <dgm:cxn modelId="{022AA7C5-A3AA-4A3F-8DD7-6832A112C3CE}" type="presOf" srcId="{A7E69C36-6E25-42A2-B267-DEA7B5DC6EE9}" destId="{851873E3-A1D3-4BFE-AAAD-939C5CCDFE67}" srcOrd="0" destOrd="0" presId="urn:microsoft.com/office/officeart/2005/8/layout/pList1"/>
    <dgm:cxn modelId="{568E82D1-0859-4541-909C-3F95FF919C7A}" type="presOf" srcId="{8E6BBFDF-A780-43F4-95FC-2A4ECDA60F74}" destId="{5516CEBE-58FF-4C41-89CC-148C27D204E7}" srcOrd="0" destOrd="0" presId="urn:microsoft.com/office/officeart/2005/8/layout/pList1"/>
    <dgm:cxn modelId="{F4CB38D2-A43F-4A73-96B7-0558EB44160C}" srcId="{49FD6112-C7F0-4A03-A5CD-9504C1E440DA}" destId="{4A05A0CC-3EF5-47EF-B21B-8C3C9462628E}" srcOrd="6" destOrd="0" parTransId="{44A65CD2-2959-4A61-BBC6-5A8858745104}" sibTransId="{91F9AD13-31DE-434A-B590-92D351CB3A9C}"/>
    <dgm:cxn modelId="{D31D8ED5-6421-4FB8-A29F-81C68E158AD7}" type="presOf" srcId="{943205C0-FE06-4110-9F49-EF89C60BF52C}" destId="{00ED942E-5D45-4961-A2C2-48853CD84BDB}" srcOrd="0" destOrd="0" presId="urn:microsoft.com/office/officeart/2005/8/layout/pList1"/>
    <dgm:cxn modelId="{ED67C4ED-3832-45E6-97B1-D728D0ED2B10}" type="presOf" srcId="{5D74A78F-5E6B-49D7-B541-E1BA86FCEE1A}" destId="{517B1680-384E-4B21-91E4-BAB796A790EB}" srcOrd="0" destOrd="0" presId="urn:microsoft.com/office/officeart/2005/8/layout/pList1"/>
    <dgm:cxn modelId="{D824BEEF-0957-46D1-B4E2-F593431DC766}" srcId="{49FD6112-C7F0-4A03-A5CD-9504C1E440DA}" destId="{A9B94BBC-6011-4EE8-9BA2-1068236A4A91}" srcOrd="1" destOrd="0" parTransId="{2134F34E-4EB8-40DF-AD1D-3EA9DD966A09}" sibTransId="{457BD369-910C-4E33-AD25-3E11B546C746}"/>
    <dgm:cxn modelId="{4F03EEF9-1A8B-4FFF-AAB9-1331D2B94CC5}" srcId="{49FD6112-C7F0-4A03-A5CD-9504C1E440DA}" destId="{943205C0-FE06-4110-9F49-EF89C60BF52C}" srcOrd="4" destOrd="0" parTransId="{C4723620-CBAF-442D-95C4-071796466FB5}" sibTransId="{F4A06A6F-DE94-4013-AE11-04313DEBBE80}"/>
    <dgm:cxn modelId="{AC6BC319-E7AE-4498-925F-F136A11D112F}" type="presParOf" srcId="{E2820C0B-CD5D-46C6-84F5-5A09562FE606}" destId="{0FC71F67-D55A-4DC4-A9DD-D0FE1C7AF39E}" srcOrd="0" destOrd="0" presId="urn:microsoft.com/office/officeart/2005/8/layout/pList1"/>
    <dgm:cxn modelId="{8EF3B660-6109-41F2-BE2B-ED5590888F39}" type="presParOf" srcId="{0FC71F67-D55A-4DC4-A9DD-D0FE1C7AF39E}" destId="{13EFC158-9214-414E-8CF6-3F0600EB9902}" srcOrd="0" destOrd="0" presId="urn:microsoft.com/office/officeart/2005/8/layout/pList1"/>
    <dgm:cxn modelId="{55F6167E-6E55-47E1-B6C9-8F37095D2389}" type="presParOf" srcId="{0FC71F67-D55A-4DC4-A9DD-D0FE1C7AF39E}" destId="{851873E3-A1D3-4BFE-AAAD-939C5CCDFE67}" srcOrd="1" destOrd="0" presId="urn:microsoft.com/office/officeart/2005/8/layout/pList1"/>
    <dgm:cxn modelId="{7B079EF3-2813-4A8F-9294-3467E1BAFAA3}" type="presParOf" srcId="{E2820C0B-CD5D-46C6-84F5-5A09562FE606}" destId="{CDF650EE-77B5-481F-A0A8-74DD255969A8}" srcOrd="1" destOrd="0" presId="urn:microsoft.com/office/officeart/2005/8/layout/pList1"/>
    <dgm:cxn modelId="{14F7DDC3-0F20-49BB-AD2C-B05EA0A2B130}" type="presParOf" srcId="{E2820C0B-CD5D-46C6-84F5-5A09562FE606}" destId="{FF8AC5C0-230D-4AAB-A097-078C623F8511}" srcOrd="2" destOrd="0" presId="urn:microsoft.com/office/officeart/2005/8/layout/pList1"/>
    <dgm:cxn modelId="{DE4E4C04-950C-4623-8AD3-E4C6485C340B}" type="presParOf" srcId="{FF8AC5C0-230D-4AAB-A097-078C623F8511}" destId="{16C7696F-CA2D-41CF-B164-3F257F041A5C}" srcOrd="0" destOrd="0" presId="urn:microsoft.com/office/officeart/2005/8/layout/pList1"/>
    <dgm:cxn modelId="{99593D4B-3E37-4F10-9142-135086FBB95E}" type="presParOf" srcId="{FF8AC5C0-230D-4AAB-A097-078C623F8511}" destId="{79CEE079-6519-48CD-A73A-F2DCCE064B4B}" srcOrd="1" destOrd="0" presId="urn:microsoft.com/office/officeart/2005/8/layout/pList1"/>
    <dgm:cxn modelId="{929525CB-4A8A-40D7-937B-789F7A03CCA1}" type="presParOf" srcId="{E2820C0B-CD5D-46C6-84F5-5A09562FE606}" destId="{8E727C01-5033-4DD9-B3F1-AF4A7681629A}" srcOrd="3" destOrd="0" presId="urn:microsoft.com/office/officeart/2005/8/layout/pList1"/>
    <dgm:cxn modelId="{0FFAAD13-3892-4AE9-A186-897A119A90D0}" type="presParOf" srcId="{E2820C0B-CD5D-46C6-84F5-5A09562FE606}" destId="{0A8267A2-5F00-4193-A8EC-F75B822DB397}" srcOrd="4" destOrd="0" presId="urn:microsoft.com/office/officeart/2005/8/layout/pList1"/>
    <dgm:cxn modelId="{934DDF17-FE01-45C0-968D-50771DB896A8}" type="presParOf" srcId="{0A8267A2-5F00-4193-A8EC-F75B822DB397}" destId="{293A198C-DA71-4F61-B970-DF5744BC2E3A}" srcOrd="0" destOrd="0" presId="urn:microsoft.com/office/officeart/2005/8/layout/pList1"/>
    <dgm:cxn modelId="{196CF8C3-D240-4C77-8E33-C0E9030D7E8B}" type="presParOf" srcId="{0A8267A2-5F00-4193-A8EC-F75B822DB397}" destId="{C1363581-E7B3-448B-8EB4-0B13DAE3D0A6}" srcOrd="1" destOrd="0" presId="urn:microsoft.com/office/officeart/2005/8/layout/pList1"/>
    <dgm:cxn modelId="{6B2E4416-C544-4A77-AD39-884C661F0232}" type="presParOf" srcId="{E2820C0B-CD5D-46C6-84F5-5A09562FE606}" destId="{312915A6-BA00-44EC-974C-B4D0513E93B5}" srcOrd="5" destOrd="0" presId="urn:microsoft.com/office/officeart/2005/8/layout/pList1"/>
    <dgm:cxn modelId="{C8A040A3-1E13-4F23-AE02-A2E35A2C1F3A}" type="presParOf" srcId="{E2820C0B-CD5D-46C6-84F5-5A09562FE606}" destId="{6324516C-080A-4254-87EE-2DEA0A1D575B}" srcOrd="6" destOrd="0" presId="urn:microsoft.com/office/officeart/2005/8/layout/pList1"/>
    <dgm:cxn modelId="{DB68F027-953E-45C9-BCAC-C46DCD971AA2}" type="presParOf" srcId="{6324516C-080A-4254-87EE-2DEA0A1D575B}" destId="{DF2318EB-BFA4-44C7-A828-261EC873A99F}" srcOrd="0" destOrd="0" presId="urn:microsoft.com/office/officeart/2005/8/layout/pList1"/>
    <dgm:cxn modelId="{01FA8D0A-C26E-4FFA-AA2D-6EB68BEBBD68}" type="presParOf" srcId="{6324516C-080A-4254-87EE-2DEA0A1D575B}" destId="{517B1680-384E-4B21-91E4-BAB796A790EB}" srcOrd="1" destOrd="0" presId="urn:microsoft.com/office/officeart/2005/8/layout/pList1"/>
    <dgm:cxn modelId="{26420837-000A-46BF-8187-A155A4650A5F}" type="presParOf" srcId="{E2820C0B-CD5D-46C6-84F5-5A09562FE606}" destId="{5516CEBE-58FF-4C41-89CC-148C27D204E7}" srcOrd="7" destOrd="0" presId="urn:microsoft.com/office/officeart/2005/8/layout/pList1"/>
    <dgm:cxn modelId="{2BBBDCF0-C7A1-483E-9A1F-E1A7622E554E}" type="presParOf" srcId="{E2820C0B-CD5D-46C6-84F5-5A09562FE606}" destId="{A02D23D4-2A27-4DEA-BC1C-60A9BBD3649C}" srcOrd="8" destOrd="0" presId="urn:microsoft.com/office/officeart/2005/8/layout/pList1"/>
    <dgm:cxn modelId="{1472AF7C-7CEC-4CCD-9A0F-9D77DC2DD7AD}" type="presParOf" srcId="{A02D23D4-2A27-4DEA-BC1C-60A9BBD3649C}" destId="{04800D9E-28BE-4753-B1B0-EC5159FB18D8}" srcOrd="0" destOrd="0" presId="urn:microsoft.com/office/officeart/2005/8/layout/pList1"/>
    <dgm:cxn modelId="{C0CB451F-3393-4869-B7AF-96B3C9EB98F3}" type="presParOf" srcId="{A02D23D4-2A27-4DEA-BC1C-60A9BBD3649C}" destId="{00ED942E-5D45-4961-A2C2-48853CD84BDB}" srcOrd="1" destOrd="0" presId="urn:microsoft.com/office/officeart/2005/8/layout/pList1"/>
    <dgm:cxn modelId="{F092DB64-02A3-4CB6-AC53-3C142ACF5614}" type="presParOf" srcId="{E2820C0B-CD5D-46C6-84F5-5A09562FE606}" destId="{3DE35DB9-5DEE-4BB8-9A7F-76317C094E1A}" srcOrd="9" destOrd="0" presId="urn:microsoft.com/office/officeart/2005/8/layout/pList1"/>
    <dgm:cxn modelId="{3309AB0C-9A97-41F4-86EE-696D9629114A}" type="presParOf" srcId="{E2820C0B-CD5D-46C6-84F5-5A09562FE606}" destId="{36BB1D70-888F-4599-B315-DA469251D23F}" srcOrd="10" destOrd="0" presId="urn:microsoft.com/office/officeart/2005/8/layout/pList1"/>
    <dgm:cxn modelId="{8F1CB54C-FB86-4200-A185-214B2F4C0ED7}" type="presParOf" srcId="{36BB1D70-888F-4599-B315-DA469251D23F}" destId="{3D0E993E-665C-465E-9794-1C78817C7301}" srcOrd="0" destOrd="0" presId="urn:microsoft.com/office/officeart/2005/8/layout/pList1"/>
    <dgm:cxn modelId="{BCD816CD-5EB9-467A-8724-D5C7F80C698A}" type="presParOf" srcId="{36BB1D70-888F-4599-B315-DA469251D23F}" destId="{28A0F695-711C-41E3-B6F9-01562F87711B}" srcOrd="1" destOrd="0" presId="urn:microsoft.com/office/officeart/2005/8/layout/pList1"/>
    <dgm:cxn modelId="{4F9E23EB-4D06-4A62-9731-083A3D3F5A5C}" type="presParOf" srcId="{E2820C0B-CD5D-46C6-84F5-5A09562FE606}" destId="{A94B3E61-F291-45CE-A538-798B007A8A3F}" srcOrd="11" destOrd="0" presId="urn:microsoft.com/office/officeart/2005/8/layout/pList1"/>
    <dgm:cxn modelId="{6F83D9EA-4653-4C56-8000-32528D0A9ACE}" type="presParOf" srcId="{E2820C0B-CD5D-46C6-84F5-5A09562FE606}" destId="{C7DE7048-37AE-458E-A82B-A1E364D76E36}" srcOrd="12" destOrd="0" presId="urn:microsoft.com/office/officeart/2005/8/layout/pList1"/>
    <dgm:cxn modelId="{1745AB79-DBBE-4CB2-9A00-33A45449C1FE}" type="presParOf" srcId="{C7DE7048-37AE-458E-A82B-A1E364D76E36}" destId="{2D70B410-77B4-4B7F-8537-465004B88DB7}" srcOrd="0" destOrd="0" presId="urn:microsoft.com/office/officeart/2005/8/layout/pList1"/>
    <dgm:cxn modelId="{12776B0E-2B45-4321-B733-81FB853BFD82}" type="presParOf" srcId="{C7DE7048-37AE-458E-A82B-A1E364D76E36}" destId="{0D91992E-E13E-4848-B9B0-3DC1565D2E86}"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FC158-9214-414E-8CF6-3F0600EB9902}">
      <dsp:nvSpPr>
        <dsp:cNvPr id="0" name=""/>
        <dsp:cNvSpPr/>
      </dsp:nvSpPr>
      <dsp:spPr>
        <a:xfrm>
          <a:off x="876646" y="3"/>
          <a:ext cx="1853619" cy="1277143"/>
        </a:xfrm>
        <a:prstGeom prst="round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1873E3-A1D3-4BFE-AAAD-939C5CCDFE67}">
      <dsp:nvSpPr>
        <dsp:cNvPr id="0" name=""/>
        <dsp:cNvSpPr/>
      </dsp:nvSpPr>
      <dsp:spPr>
        <a:xfrm>
          <a:off x="77143" y="1165839"/>
          <a:ext cx="2851904" cy="687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de-DE" sz="3200" kern="1200" dirty="0"/>
            <a:t>Umsetzung</a:t>
          </a:r>
          <a:endParaRPr lang="en-US" sz="3200" kern="1200" dirty="0"/>
        </a:p>
      </dsp:txBody>
      <dsp:txXfrm>
        <a:off x="77143" y="1165839"/>
        <a:ext cx="2851904" cy="687692"/>
      </dsp:txXfrm>
    </dsp:sp>
    <dsp:sp modelId="{16C7696F-CA2D-41CF-B164-3F257F041A5C}">
      <dsp:nvSpPr>
        <dsp:cNvPr id="0" name=""/>
        <dsp:cNvSpPr/>
      </dsp:nvSpPr>
      <dsp:spPr>
        <a:xfrm>
          <a:off x="3705921" y="103956"/>
          <a:ext cx="1150949" cy="861331"/>
        </a:xfrm>
        <a:prstGeom prst="round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CEE079-6519-48CD-A73A-F2DCCE064B4B}">
      <dsp:nvSpPr>
        <dsp:cNvPr id="0" name=""/>
        <dsp:cNvSpPr/>
      </dsp:nvSpPr>
      <dsp:spPr>
        <a:xfrm>
          <a:off x="2883155" y="1151032"/>
          <a:ext cx="3282537" cy="687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de-DE" sz="3200" kern="1200" dirty="0"/>
            <a:t>Markierungen</a:t>
          </a:r>
          <a:endParaRPr lang="en-US" sz="3200" kern="1200" dirty="0"/>
        </a:p>
      </dsp:txBody>
      <dsp:txXfrm>
        <a:off x="2883155" y="1151032"/>
        <a:ext cx="3282537" cy="687692"/>
      </dsp:txXfrm>
    </dsp:sp>
    <dsp:sp modelId="{293A198C-DA71-4F61-B970-DF5744BC2E3A}">
      <dsp:nvSpPr>
        <dsp:cNvPr id="0" name=""/>
        <dsp:cNvSpPr/>
      </dsp:nvSpPr>
      <dsp:spPr>
        <a:xfrm>
          <a:off x="6128624" y="3"/>
          <a:ext cx="1853619" cy="1277143"/>
        </a:xfrm>
        <a:prstGeom prst="round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363581-E7B3-448B-8EB4-0B13DAE3D0A6}">
      <dsp:nvSpPr>
        <dsp:cNvPr id="0" name=""/>
        <dsp:cNvSpPr/>
      </dsp:nvSpPr>
      <dsp:spPr>
        <a:xfrm>
          <a:off x="6128624" y="1359363"/>
          <a:ext cx="1853619" cy="687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en-US" sz="3200" kern="1200" dirty="0"/>
            <a:t>Modals</a:t>
          </a:r>
        </a:p>
      </dsp:txBody>
      <dsp:txXfrm>
        <a:off x="6128624" y="1359363"/>
        <a:ext cx="1853619" cy="687692"/>
      </dsp:txXfrm>
    </dsp:sp>
    <dsp:sp modelId="{DF2318EB-BFA4-44C7-A828-261EC873A99F}">
      <dsp:nvSpPr>
        <dsp:cNvPr id="0" name=""/>
        <dsp:cNvSpPr/>
      </dsp:nvSpPr>
      <dsp:spPr>
        <a:xfrm>
          <a:off x="9498526" y="39633"/>
          <a:ext cx="1853619" cy="1277143"/>
        </a:xfrm>
        <a:prstGeom prst="round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7B1680-384E-4B21-91E4-BAB796A790EB}">
      <dsp:nvSpPr>
        <dsp:cNvPr id="0" name=""/>
        <dsp:cNvSpPr/>
      </dsp:nvSpPr>
      <dsp:spPr>
        <a:xfrm>
          <a:off x="9213458" y="1279701"/>
          <a:ext cx="2309461" cy="687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de-DE" sz="3200" kern="1200" dirty="0"/>
            <a:t>Spielfeld</a:t>
          </a:r>
          <a:endParaRPr lang="en-US" sz="3200" kern="1200" dirty="0"/>
        </a:p>
      </dsp:txBody>
      <dsp:txXfrm>
        <a:off x="9213458" y="1279701"/>
        <a:ext cx="2309461" cy="687692"/>
      </dsp:txXfrm>
    </dsp:sp>
    <dsp:sp modelId="{04800D9E-28BE-4753-B1B0-EC5159FB18D8}">
      <dsp:nvSpPr>
        <dsp:cNvPr id="0" name=""/>
        <dsp:cNvSpPr/>
      </dsp:nvSpPr>
      <dsp:spPr>
        <a:xfrm>
          <a:off x="2252821" y="2152755"/>
          <a:ext cx="1853619" cy="1277143"/>
        </a:xfrm>
        <a:prstGeom prst="round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ED942E-5D45-4961-A2C2-48853CD84BDB}">
      <dsp:nvSpPr>
        <dsp:cNvPr id="0" name=""/>
        <dsp:cNvSpPr/>
      </dsp:nvSpPr>
      <dsp:spPr>
        <a:xfrm>
          <a:off x="1851967" y="3429899"/>
          <a:ext cx="2655328" cy="687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de-DE" sz="3200" kern="1200" dirty="0"/>
            <a:t>Platzierung</a:t>
          </a:r>
          <a:endParaRPr lang="en-US" sz="3200" kern="1200" dirty="0"/>
        </a:p>
      </dsp:txBody>
      <dsp:txXfrm>
        <a:off x="1851967" y="3429899"/>
        <a:ext cx="2655328" cy="687692"/>
      </dsp:txXfrm>
    </dsp:sp>
    <dsp:sp modelId="{3D0E993E-665C-465E-9794-1C78817C7301}">
      <dsp:nvSpPr>
        <dsp:cNvPr id="0" name=""/>
        <dsp:cNvSpPr/>
      </dsp:nvSpPr>
      <dsp:spPr>
        <a:xfrm>
          <a:off x="4692735" y="2152755"/>
          <a:ext cx="1853619" cy="1277143"/>
        </a:xfrm>
        <a:prstGeom prst="round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A0F695-711C-41E3-B6F9-01562F87711B}">
      <dsp:nvSpPr>
        <dsp:cNvPr id="0" name=""/>
        <dsp:cNvSpPr/>
      </dsp:nvSpPr>
      <dsp:spPr>
        <a:xfrm>
          <a:off x="4692735" y="3429899"/>
          <a:ext cx="1853619" cy="687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de-DE" sz="3200" kern="1200" dirty="0"/>
            <a:t>Bot</a:t>
          </a:r>
          <a:endParaRPr lang="en-US" sz="3200" kern="1200" dirty="0"/>
        </a:p>
      </dsp:txBody>
      <dsp:txXfrm>
        <a:off x="4692735" y="3429899"/>
        <a:ext cx="1853619" cy="687692"/>
      </dsp:txXfrm>
    </dsp:sp>
    <dsp:sp modelId="{2D70B410-77B4-4B7F-8537-465004B88DB7}">
      <dsp:nvSpPr>
        <dsp:cNvPr id="0" name=""/>
        <dsp:cNvSpPr/>
      </dsp:nvSpPr>
      <dsp:spPr>
        <a:xfrm>
          <a:off x="7609102" y="2152755"/>
          <a:ext cx="1853619" cy="1277143"/>
        </a:xfrm>
        <a:prstGeom prst="round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91992E-E13E-4848-B9B0-3DC1565D2E86}">
      <dsp:nvSpPr>
        <dsp:cNvPr id="0" name=""/>
        <dsp:cNvSpPr/>
      </dsp:nvSpPr>
      <dsp:spPr>
        <a:xfrm>
          <a:off x="6731794" y="3429899"/>
          <a:ext cx="3608236" cy="687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de-DE" sz="3200" kern="1200" dirty="0"/>
            <a:t>Schwierigkeiten</a:t>
          </a:r>
          <a:endParaRPr lang="en-US" sz="3200" kern="1200" dirty="0"/>
        </a:p>
      </dsp:txBody>
      <dsp:txXfrm>
        <a:off x="6731794" y="3429899"/>
        <a:ext cx="3608236" cy="687692"/>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6ECC7-2834-4F19-AF4E-ECBA9FA9199E}" type="datetimeFigureOut">
              <a:rPr lang="de-DE" smtClean="0"/>
              <a:t>23.05.2023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FBC9E-BC42-47B2-AA0D-775FE779A92A}" type="slidenum">
              <a:rPr lang="de-DE" smtClean="0"/>
              <a:t>‹Nr.›</a:t>
            </a:fld>
            <a:endParaRPr lang="de-DE"/>
          </a:p>
        </p:txBody>
      </p:sp>
    </p:spTree>
    <p:extLst>
      <p:ext uri="{BB962C8B-B14F-4D97-AF65-F5344CB8AC3E}">
        <p14:creationId xmlns:p14="http://schemas.microsoft.com/office/powerpoint/2010/main" val="225398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B0EFBC9E-BC42-47B2-AA0D-775FE779A92A}" type="slidenum">
              <a:rPr lang="de-DE" smtClean="0"/>
              <a:t>1</a:t>
            </a:fld>
            <a:endParaRPr lang="de-DE"/>
          </a:p>
        </p:txBody>
      </p:sp>
    </p:spTree>
    <p:extLst>
      <p:ext uri="{BB962C8B-B14F-4D97-AF65-F5344CB8AC3E}">
        <p14:creationId xmlns:p14="http://schemas.microsoft.com/office/powerpoint/2010/main" val="548979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702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B0EFBC9E-BC42-47B2-AA0D-775FE779A92A}" type="slidenum">
              <a:rPr lang="de-DE" smtClean="0"/>
              <a:t>18</a:t>
            </a:fld>
            <a:endParaRPr lang="de-DE"/>
          </a:p>
        </p:txBody>
      </p:sp>
    </p:spTree>
    <p:extLst>
      <p:ext uri="{BB962C8B-B14F-4D97-AF65-F5344CB8AC3E}">
        <p14:creationId xmlns:p14="http://schemas.microsoft.com/office/powerpoint/2010/main" val="2768150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B0EFBC9E-BC42-47B2-AA0D-775FE779A92A}" type="slidenum">
              <a:rPr lang="de-DE" smtClean="0"/>
              <a:t>25</a:t>
            </a:fld>
            <a:endParaRPr lang="de-DE"/>
          </a:p>
        </p:txBody>
      </p:sp>
    </p:spTree>
    <p:extLst>
      <p:ext uri="{BB962C8B-B14F-4D97-AF65-F5344CB8AC3E}">
        <p14:creationId xmlns:p14="http://schemas.microsoft.com/office/powerpoint/2010/main" val="1866123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B0EFBC9E-BC42-47B2-AA0D-775FE779A92A}" type="slidenum">
              <a:rPr lang="de-DE" smtClean="0"/>
              <a:t>2</a:t>
            </a:fld>
            <a:endParaRPr lang="de-DE"/>
          </a:p>
        </p:txBody>
      </p:sp>
    </p:spTree>
    <p:extLst>
      <p:ext uri="{BB962C8B-B14F-4D97-AF65-F5344CB8AC3E}">
        <p14:creationId xmlns:p14="http://schemas.microsoft.com/office/powerpoint/2010/main" val="3617184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sz="1800" b="1" dirty="0" err="1">
                <a:effectLst/>
                <a:latin typeface="Arial" panose="020B0604020202020204" pitchFamily="34" charset="0"/>
              </a:rPr>
              <a:t>Laravel</a:t>
            </a:r>
            <a:r>
              <a:rPr lang="de-DE" sz="1800" b="1" dirty="0">
                <a:effectLst/>
                <a:latin typeface="Arial" panose="020B0604020202020204" pitchFamily="34" charset="0"/>
              </a:rPr>
              <a:t> </a:t>
            </a:r>
            <a:r>
              <a:rPr lang="de-DE" sz="1800" dirty="0">
                <a:effectLst/>
                <a:latin typeface="Arial" panose="020B0604020202020204" pitchFamily="34" charset="0"/>
              </a:rPr>
              <a:t>versucht die Qual/</a:t>
            </a:r>
            <a:r>
              <a:rPr lang="de-DE" sz="1800" dirty="0" err="1">
                <a:effectLst/>
                <a:latin typeface="Arial" panose="020B0604020202020204" pitchFamily="34" charset="0"/>
              </a:rPr>
              <a:t>denschmerz</a:t>
            </a:r>
            <a:r>
              <a:rPr lang="de-DE" sz="1800" dirty="0">
                <a:effectLst/>
                <a:latin typeface="Arial" panose="020B0604020202020204" pitchFamily="34" charset="0"/>
              </a:rPr>
              <a:t> aus der </a:t>
            </a:r>
            <a:r>
              <a:rPr lang="de-DE" sz="1800" dirty="0" err="1">
                <a:effectLst/>
                <a:latin typeface="Arial" panose="020B0604020202020204" pitchFamily="34" charset="0"/>
              </a:rPr>
              <a:t>webentwicklung</a:t>
            </a:r>
            <a:r>
              <a:rPr lang="de-DE" sz="1800" dirty="0">
                <a:effectLst/>
                <a:latin typeface="Arial" panose="020B0604020202020204" pitchFamily="34" charset="0"/>
              </a:rPr>
              <a:t> zu nehmen indem </a:t>
            </a:r>
            <a:r>
              <a:rPr lang="de-DE" sz="1800" dirty="0" err="1">
                <a:effectLst/>
                <a:latin typeface="Arial" panose="020B0604020202020204" pitchFamily="34" charset="0"/>
              </a:rPr>
              <a:t>eshäufige</a:t>
            </a:r>
            <a:r>
              <a:rPr lang="de-DE" sz="1800" dirty="0">
                <a:effectLst/>
                <a:latin typeface="Arial" panose="020B0604020202020204" pitchFamily="34" charset="0"/>
              </a:rPr>
              <a:t> aufgaben wie </a:t>
            </a:r>
            <a:r>
              <a:rPr lang="de-DE" sz="1800" dirty="0" err="1">
                <a:effectLst/>
                <a:latin typeface="Arial" panose="020B0604020202020204" pitchFamily="34" charset="0"/>
              </a:rPr>
              <a:t>authentication</a:t>
            </a:r>
            <a:r>
              <a:rPr lang="de-DE" sz="1800" dirty="0">
                <a:effectLst/>
                <a:latin typeface="Arial" panose="020B0604020202020204" pitchFamily="34" charset="0"/>
              </a:rPr>
              <a:t>, </a:t>
            </a:r>
            <a:r>
              <a:rPr lang="de-DE" sz="1800" dirty="0" err="1">
                <a:effectLst/>
                <a:latin typeface="Arial" panose="020B0604020202020204" pitchFamily="34" charset="0"/>
              </a:rPr>
              <a:t>routing</a:t>
            </a:r>
            <a:r>
              <a:rPr lang="de-DE" sz="1800" dirty="0">
                <a:effectLst/>
                <a:latin typeface="Arial" panose="020B0604020202020204" pitchFamily="34" charset="0"/>
              </a:rPr>
              <a:t>, </a:t>
            </a:r>
            <a:r>
              <a:rPr lang="de-DE" sz="1800" dirty="0" err="1">
                <a:effectLst/>
                <a:latin typeface="Arial" panose="020B0604020202020204" pitchFamily="34" charset="0"/>
              </a:rPr>
              <a:t>sessionen</a:t>
            </a:r>
            <a:r>
              <a:rPr lang="de-DE" sz="1800" dirty="0">
                <a:effectLst/>
                <a:latin typeface="Arial" panose="020B0604020202020204" pitchFamily="34" charset="0"/>
              </a:rPr>
              <a:t>, und </a:t>
            </a:r>
            <a:r>
              <a:rPr lang="de-DE" sz="1800" dirty="0" err="1">
                <a:effectLst/>
                <a:latin typeface="Arial" panose="020B0604020202020204" pitchFamily="34" charset="0"/>
              </a:rPr>
              <a:t>caching</a:t>
            </a:r>
            <a:r>
              <a:rPr lang="de-DE" sz="1800" dirty="0">
                <a:effectLst/>
                <a:latin typeface="Arial" panose="020B0604020202020204" pitchFamily="34" charset="0"/>
              </a:rPr>
              <a:t> vereinfacht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sz="1800" b="1" dirty="0">
                <a:effectLst/>
                <a:latin typeface="Segoe UI" panose="020B0502040204020203" pitchFamily="34" charset="0"/>
              </a:rPr>
              <a:t>JavaScript:</a:t>
            </a:r>
            <a:r>
              <a:rPr lang="de-DE" sz="1800" dirty="0">
                <a:effectLst/>
                <a:latin typeface="Segoe UI" panose="020B0502040204020203" pitchFamily="34" charset="0"/>
              </a:rPr>
              <a:t> Meistgenutzte </a:t>
            </a:r>
            <a:r>
              <a:rPr lang="de-DE" sz="1800" dirty="0" err="1">
                <a:effectLst/>
                <a:latin typeface="Segoe UI" panose="020B0502040204020203" pitchFamily="34" charset="0"/>
              </a:rPr>
              <a:t>sprache</a:t>
            </a:r>
            <a:r>
              <a:rPr lang="de-DE" sz="1800" dirty="0">
                <a:effectLst/>
                <a:latin typeface="Segoe UI" panose="020B0502040204020203" pitchFamily="34" charset="0"/>
              </a:rPr>
              <a:t> im </a:t>
            </a:r>
            <a:r>
              <a:rPr lang="de-DE" sz="1800" dirty="0" err="1">
                <a:effectLst/>
                <a:latin typeface="Segoe UI" panose="020B0502040204020203" pitchFamily="34" charset="0"/>
              </a:rPr>
              <a:t>projekt</a:t>
            </a:r>
            <a:r>
              <a:rPr lang="de-DE" sz="1800" dirty="0">
                <a:effectLst/>
                <a:latin typeface="Segoe UI" panose="020B0502040204020203" pitchFamily="34" charset="0"/>
              </a:rPr>
              <a:t> (wurde für </a:t>
            </a:r>
            <a:r>
              <a:rPr lang="de-DE" sz="1800" dirty="0" err="1">
                <a:effectLst/>
                <a:latin typeface="Segoe UI" panose="020B0502040204020203" pitchFamily="34" charset="0"/>
              </a:rPr>
              <a:t>großteil</a:t>
            </a:r>
            <a:r>
              <a:rPr lang="de-DE" sz="1800" dirty="0">
                <a:effectLst/>
                <a:latin typeface="Segoe UI" panose="020B0502040204020203" pitchFamily="34" charset="0"/>
              </a:rPr>
              <a:t> vom Backend genutzt) JavaScript (kurz JS) ist eine Skriptsprache, die ursprünglich 1995 von Netscape für dynamisches HTML in Webbrowsern entwickelt wurde, um Benutzerinteraktionen auszuwerten, Inhalte zu verändern, nachzuladen oder zu generieren und so die Möglichkeiten von HTML zu erweitern.</a:t>
            </a:r>
            <a:endParaRPr lang="de-DE"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sz="1800" b="1" dirty="0">
                <a:effectLst/>
                <a:latin typeface="Arial" panose="020B0604020202020204" pitchFamily="34" charset="0"/>
              </a:rPr>
              <a:t>Blade</a:t>
            </a:r>
            <a:r>
              <a:rPr lang="de-DE" sz="1800" dirty="0">
                <a:effectLst/>
                <a:latin typeface="Arial" panose="020B0604020202020204" pitchFamily="34" charset="0"/>
              </a:rPr>
              <a:t>: ist ein Template (vorlagen) Ist ein </a:t>
            </a:r>
            <a:r>
              <a:rPr lang="de-DE" sz="1800" dirty="0" err="1">
                <a:effectLst/>
                <a:latin typeface="Arial" panose="020B0604020202020204" pitchFamily="34" charset="0"/>
              </a:rPr>
              <a:t>server</a:t>
            </a:r>
            <a:r>
              <a:rPr lang="de-DE" sz="1800" dirty="0">
                <a:effectLst/>
                <a:latin typeface="Arial" panose="020B0604020202020204" pitchFamily="34" charset="0"/>
              </a:rPr>
              <a:t> </a:t>
            </a:r>
            <a:r>
              <a:rPr lang="de-DE" sz="1800" dirty="0" err="1">
                <a:effectLst/>
                <a:latin typeface="Arial" panose="020B0604020202020204" pitchFamily="34" charset="0"/>
              </a:rPr>
              <a:t>template</a:t>
            </a:r>
            <a:r>
              <a:rPr lang="de-DE" sz="1800" dirty="0">
                <a:effectLst/>
                <a:latin typeface="Arial" panose="020B0604020202020204" pitchFamily="34" charset="0"/>
              </a:rPr>
              <a:t> </a:t>
            </a:r>
            <a:r>
              <a:rPr lang="de-DE" sz="1800" dirty="0" err="1">
                <a:effectLst/>
                <a:latin typeface="Arial" panose="020B0604020202020204" pitchFamily="34" charset="0"/>
              </a:rPr>
              <a:t>system</a:t>
            </a:r>
            <a:r>
              <a:rPr lang="de-DE" sz="1800" dirty="0">
                <a:effectLst/>
                <a:latin typeface="Arial" panose="020B0604020202020204" pitchFamily="34" charset="0"/>
              </a:rPr>
              <a:t> </a:t>
            </a:r>
            <a:r>
              <a:rPr lang="de-DE" sz="1800" dirty="0" err="1">
                <a:effectLst/>
                <a:latin typeface="Arial" panose="020B0604020202020204" pitchFamily="34" charset="0"/>
              </a:rPr>
              <a:t>template</a:t>
            </a:r>
            <a:r>
              <a:rPr lang="de-DE" sz="1800" dirty="0">
                <a:effectLst/>
                <a:latin typeface="Arial" panose="020B0604020202020204" pitchFamily="34" charset="0"/>
              </a:rPr>
              <a:t> </a:t>
            </a:r>
            <a:r>
              <a:rPr lang="de-DE" sz="1800" dirty="0" err="1">
                <a:effectLst/>
                <a:latin typeface="Arial" panose="020B0604020202020204" pitchFamily="34" charset="0"/>
              </a:rPr>
              <a:t>systeme</a:t>
            </a:r>
            <a:r>
              <a:rPr lang="de-DE" sz="1800" dirty="0">
                <a:effectLst/>
                <a:latin typeface="Arial" panose="020B0604020202020204" pitchFamily="34" charset="0"/>
              </a:rPr>
              <a:t> erleichtern die Webentwicklung mit verschiedenen </a:t>
            </a:r>
            <a:r>
              <a:rPr lang="de-DE" sz="1800" dirty="0" err="1">
                <a:effectLst/>
                <a:latin typeface="Arial" panose="020B0604020202020204" pitchFamily="34" charset="0"/>
              </a:rPr>
              <a:t>tools</a:t>
            </a:r>
            <a:endParaRPr lang="de-DE"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sz="1800" b="1" dirty="0">
                <a:effectLst/>
                <a:latin typeface="Segoe UI" panose="020B0502040204020203" pitchFamily="34" charset="0"/>
              </a:rPr>
              <a:t>CSS:</a:t>
            </a:r>
            <a:r>
              <a:rPr lang="de-DE" sz="1800" dirty="0">
                <a:effectLst/>
                <a:latin typeface="Segoe UI" panose="020B0502040204020203" pitchFamily="34" charset="0"/>
              </a:rPr>
              <a:t> Cascading Style Sheet Ist eine </a:t>
            </a:r>
            <a:r>
              <a:rPr lang="de-DE" sz="1800" dirty="0" err="1">
                <a:effectLst/>
                <a:latin typeface="Segoe UI" panose="020B0502040204020203" pitchFamily="34" charset="0"/>
              </a:rPr>
              <a:t>stylesheet</a:t>
            </a:r>
            <a:r>
              <a:rPr lang="de-DE" sz="1800" dirty="0">
                <a:effectLst/>
                <a:latin typeface="Segoe UI" panose="020B0502040204020203" pitchFamily="34" charset="0"/>
              </a:rPr>
              <a:t> </a:t>
            </a:r>
            <a:r>
              <a:rPr lang="de-DE" sz="1800" dirty="0" err="1">
                <a:effectLst/>
                <a:latin typeface="Segoe UI" panose="020B0502040204020203" pitchFamily="34" charset="0"/>
              </a:rPr>
              <a:t>sprache</a:t>
            </a:r>
            <a:r>
              <a:rPr lang="de-DE" sz="1800" dirty="0">
                <a:effectLst/>
                <a:latin typeface="Segoe UI" panose="020B0502040204020203" pitchFamily="34" charset="0"/>
              </a:rPr>
              <a:t> welche für das UI design zuständig ist</a:t>
            </a:r>
          </a:p>
        </p:txBody>
      </p:sp>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3380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6352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071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033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5284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BDFAC2-7118-309A-D5A9-13FCFA1653C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84D12F6-31DD-83E6-4588-780B4E3F69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DBF207B-35CB-7225-CF4D-BCED6CC4EE52}"/>
              </a:ext>
            </a:extLst>
          </p:cNvPr>
          <p:cNvSpPr>
            <a:spLocks noGrp="1"/>
          </p:cNvSpPr>
          <p:nvPr>
            <p:ph type="dt" sz="half" idx="10"/>
          </p:nvPr>
        </p:nvSpPr>
        <p:spPr/>
        <p:txBody>
          <a:bodyPr/>
          <a:lstStyle/>
          <a:p>
            <a:fld id="{689D2D95-F659-4CC8-B061-025CA342458E}" type="datetime1">
              <a:rPr lang="de-DE" smtClean="0"/>
              <a:t>23.05.2023</a:t>
            </a:fld>
            <a:endParaRPr lang="de-DE"/>
          </a:p>
        </p:txBody>
      </p:sp>
      <p:sp>
        <p:nvSpPr>
          <p:cNvPr id="5" name="Fußzeilenplatzhalter 4">
            <a:extLst>
              <a:ext uri="{FF2B5EF4-FFF2-40B4-BE49-F238E27FC236}">
                <a16:creationId xmlns:a16="http://schemas.microsoft.com/office/drawing/2014/main" id="{E62CF2D7-ECAC-64BA-D3D7-60A8CB12B60D}"/>
              </a:ext>
            </a:extLst>
          </p:cNvPr>
          <p:cNvSpPr>
            <a:spLocks noGrp="1"/>
          </p:cNvSpPr>
          <p:nvPr>
            <p:ph type="ftr" sz="quarter" idx="11"/>
          </p:nvPr>
        </p:nvSpPr>
        <p:spPr/>
        <p:txBody>
          <a:bodyPr/>
          <a:lstStyle/>
          <a:p>
            <a:r>
              <a:rPr lang="de-DE"/>
              <a:t>/14</a:t>
            </a:r>
          </a:p>
        </p:txBody>
      </p:sp>
      <p:sp>
        <p:nvSpPr>
          <p:cNvPr id="6" name="Foliennummernplatzhalter 5">
            <a:extLst>
              <a:ext uri="{FF2B5EF4-FFF2-40B4-BE49-F238E27FC236}">
                <a16:creationId xmlns:a16="http://schemas.microsoft.com/office/drawing/2014/main" id="{D30934F2-0ADD-AFCA-398D-ABE553DC046D}"/>
              </a:ext>
            </a:extLst>
          </p:cNvPr>
          <p:cNvSpPr>
            <a:spLocks noGrp="1"/>
          </p:cNvSpPr>
          <p:nvPr>
            <p:ph type="sldNum" sz="quarter" idx="12"/>
          </p:nvPr>
        </p:nvSpPr>
        <p:spPr/>
        <p:txBody>
          <a:bodyPr/>
          <a:lstStyle/>
          <a:p>
            <a:fld id="{0D56C65D-55DC-4838-A81A-8CE4A2C9283D}" type="slidenum">
              <a:rPr lang="de-DE" smtClean="0"/>
              <a:t>‹Nr.›</a:t>
            </a:fld>
            <a:endParaRPr lang="de-DE"/>
          </a:p>
        </p:txBody>
      </p:sp>
    </p:spTree>
    <p:extLst>
      <p:ext uri="{BB962C8B-B14F-4D97-AF65-F5344CB8AC3E}">
        <p14:creationId xmlns:p14="http://schemas.microsoft.com/office/powerpoint/2010/main" val="219582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AFC4C5-EF18-15C6-BBEE-197B4A893F57}"/>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C888853-8315-57E6-05BA-6A4046BA5AD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6EAE2C-7DCD-9D84-B050-06F40CB5330E}"/>
              </a:ext>
            </a:extLst>
          </p:cNvPr>
          <p:cNvSpPr>
            <a:spLocks noGrp="1"/>
          </p:cNvSpPr>
          <p:nvPr>
            <p:ph type="dt" sz="half" idx="10"/>
          </p:nvPr>
        </p:nvSpPr>
        <p:spPr/>
        <p:txBody>
          <a:bodyPr/>
          <a:lstStyle/>
          <a:p>
            <a:fld id="{F7DE543F-EDA9-4F0D-82B7-EB6320076D22}" type="datetime1">
              <a:rPr lang="de-DE" smtClean="0"/>
              <a:t>23.05.2023</a:t>
            </a:fld>
            <a:endParaRPr lang="de-DE"/>
          </a:p>
        </p:txBody>
      </p:sp>
      <p:sp>
        <p:nvSpPr>
          <p:cNvPr id="5" name="Fußzeilenplatzhalter 4">
            <a:extLst>
              <a:ext uri="{FF2B5EF4-FFF2-40B4-BE49-F238E27FC236}">
                <a16:creationId xmlns:a16="http://schemas.microsoft.com/office/drawing/2014/main" id="{5E48D9CB-56F7-7B55-BC88-373A539D26A9}"/>
              </a:ext>
            </a:extLst>
          </p:cNvPr>
          <p:cNvSpPr>
            <a:spLocks noGrp="1"/>
          </p:cNvSpPr>
          <p:nvPr>
            <p:ph type="ftr" sz="quarter" idx="11"/>
          </p:nvPr>
        </p:nvSpPr>
        <p:spPr/>
        <p:txBody>
          <a:bodyPr/>
          <a:lstStyle/>
          <a:p>
            <a:r>
              <a:rPr lang="de-DE"/>
              <a:t>/14</a:t>
            </a:r>
          </a:p>
        </p:txBody>
      </p:sp>
      <p:sp>
        <p:nvSpPr>
          <p:cNvPr id="6" name="Foliennummernplatzhalter 5">
            <a:extLst>
              <a:ext uri="{FF2B5EF4-FFF2-40B4-BE49-F238E27FC236}">
                <a16:creationId xmlns:a16="http://schemas.microsoft.com/office/drawing/2014/main" id="{53EB1904-46DD-8821-012A-D4FB4E80DA21}"/>
              </a:ext>
            </a:extLst>
          </p:cNvPr>
          <p:cNvSpPr>
            <a:spLocks noGrp="1"/>
          </p:cNvSpPr>
          <p:nvPr>
            <p:ph type="sldNum" sz="quarter" idx="12"/>
          </p:nvPr>
        </p:nvSpPr>
        <p:spPr/>
        <p:txBody>
          <a:bodyPr/>
          <a:lstStyle/>
          <a:p>
            <a:fld id="{0D56C65D-55DC-4838-A81A-8CE4A2C9283D}" type="slidenum">
              <a:rPr lang="de-DE" smtClean="0"/>
              <a:t>‹Nr.›</a:t>
            </a:fld>
            <a:endParaRPr lang="de-DE"/>
          </a:p>
        </p:txBody>
      </p:sp>
    </p:spTree>
    <p:extLst>
      <p:ext uri="{BB962C8B-B14F-4D97-AF65-F5344CB8AC3E}">
        <p14:creationId xmlns:p14="http://schemas.microsoft.com/office/powerpoint/2010/main" val="650887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1EA2E9F-0E39-3E16-0E05-B3997DE62CB4}"/>
              </a:ext>
            </a:extLst>
          </p:cNvPr>
          <p:cNvSpPr>
            <a:spLocks noGrp="1"/>
          </p:cNvSpPr>
          <p:nvPr>
            <p:ph type="title" orient="vert"/>
          </p:nvPr>
        </p:nvSpPr>
        <p:spPr>
          <a:xfrm>
            <a:off x="8724901"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DD587BD-F7DE-0606-4469-8CC43C43F03D}"/>
              </a:ext>
            </a:extLst>
          </p:cNvPr>
          <p:cNvSpPr>
            <a:spLocks noGrp="1"/>
          </p:cNvSpPr>
          <p:nvPr>
            <p:ph type="body" orient="vert" idx="1"/>
          </p:nvPr>
        </p:nvSpPr>
        <p:spPr>
          <a:xfrm>
            <a:off x="838201"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B72C14-C62E-9296-0B0A-E91F87578795}"/>
              </a:ext>
            </a:extLst>
          </p:cNvPr>
          <p:cNvSpPr>
            <a:spLocks noGrp="1"/>
          </p:cNvSpPr>
          <p:nvPr>
            <p:ph type="dt" sz="half" idx="10"/>
          </p:nvPr>
        </p:nvSpPr>
        <p:spPr/>
        <p:txBody>
          <a:bodyPr/>
          <a:lstStyle/>
          <a:p>
            <a:fld id="{3BCAE323-3549-4236-95BD-31C6D8DA63D7}" type="datetime1">
              <a:rPr lang="de-DE" smtClean="0"/>
              <a:t>23.05.2023</a:t>
            </a:fld>
            <a:endParaRPr lang="de-DE"/>
          </a:p>
        </p:txBody>
      </p:sp>
      <p:sp>
        <p:nvSpPr>
          <p:cNvPr id="5" name="Fußzeilenplatzhalter 4">
            <a:extLst>
              <a:ext uri="{FF2B5EF4-FFF2-40B4-BE49-F238E27FC236}">
                <a16:creationId xmlns:a16="http://schemas.microsoft.com/office/drawing/2014/main" id="{9FA87107-4355-FF43-30A3-5719225BAA08}"/>
              </a:ext>
            </a:extLst>
          </p:cNvPr>
          <p:cNvSpPr>
            <a:spLocks noGrp="1"/>
          </p:cNvSpPr>
          <p:nvPr>
            <p:ph type="ftr" sz="quarter" idx="11"/>
          </p:nvPr>
        </p:nvSpPr>
        <p:spPr/>
        <p:txBody>
          <a:bodyPr/>
          <a:lstStyle/>
          <a:p>
            <a:r>
              <a:rPr lang="de-DE"/>
              <a:t>/14</a:t>
            </a:r>
          </a:p>
        </p:txBody>
      </p:sp>
      <p:sp>
        <p:nvSpPr>
          <p:cNvPr id="6" name="Foliennummernplatzhalter 5">
            <a:extLst>
              <a:ext uri="{FF2B5EF4-FFF2-40B4-BE49-F238E27FC236}">
                <a16:creationId xmlns:a16="http://schemas.microsoft.com/office/drawing/2014/main" id="{7D796B0C-8D21-951E-CF7D-E13B33C4E530}"/>
              </a:ext>
            </a:extLst>
          </p:cNvPr>
          <p:cNvSpPr>
            <a:spLocks noGrp="1"/>
          </p:cNvSpPr>
          <p:nvPr>
            <p:ph type="sldNum" sz="quarter" idx="12"/>
          </p:nvPr>
        </p:nvSpPr>
        <p:spPr/>
        <p:txBody>
          <a:bodyPr/>
          <a:lstStyle/>
          <a:p>
            <a:fld id="{0D56C65D-55DC-4838-A81A-8CE4A2C9283D}" type="slidenum">
              <a:rPr lang="de-DE" smtClean="0"/>
              <a:t>‹Nr.›</a:t>
            </a:fld>
            <a:endParaRPr lang="de-DE"/>
          </a:p>
        </p:txBody>
      </p:sp>
    </p:spTree>
    <p:extLst>
      <p:ext uri="{BB962C8B-B14F-4D97-AF65-F5344CB8AC3E}">
        <p14:creationId xmlns:p14="http://schemas.microsoft.com/office/powerpoint/2010/main" val="69648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0682E8-41B1-61DC-E5DF-21ECEDA6066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C0A846C-2296-828F-3AC5-DDA1C3138FA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5B1646B-9936-52E2-29A3-13A2ADFA5129}"/>
              </a:ext>
            </a:extLst>
          </p:cNvPr>
          <p:cNvSpPr>
            <a:spLocks noGrp="1"/>
          </p:cNvSpPr>
          <p:nvPr>
            <p:ph type="dt" sz="half" idx="10"/>
          </p:nvPr>
        </p:nvSpPr>
        <p:spPr/>
        <p:txBody>
          <a:bodyPr/>
          <a:lstStyle/>
          <a:p>
            <a:fld id="{422DBC5F-4FEF-4728-9625-84B59C047477}" type="datetime1">
              <a:rPr lang="de-DE" smtClean="0"/>
              <a:t>23.05.2023</a:t>
            </a:fld>
            <a:endParaRPr lang="de-DE"/>
          </a:p>
        </p:txBody>
      </p:sp>
      <p:sp>
        <p:nvSpPr>
          <p:cNvPr id="5" name="Fußzeilenplatzhalter 4">
            <a:extLst>
              <a:ext uri="{FF2B5EF4-FFF2-40B4-BE49-F238E27FC236}">
                <a16:creationId xmlns:a16="http://schemas.microsoft.com/office/drawing/2014/main" id="{D3736AB3-7511-07DC-4CB6-4EA4FC5E2219}"/>
              </a:ext>
            </a:extLst>
          </p:cNvPr>
          <p:cNvSpPr>
            <a:spLocks noGrp="1"/>
          </p:cNvSpPr>
          <p:nvPr>
            <p:ph type="ftr" sz="quarter" idx="11"/>
          </p:nvPr>
        </p:nvSpPr>
        <p:spPr/>
        <p:txBody>
          <a:bodyPr/>
          <a:lstStyle/>
          <a:p>
            <a:r>
              <a:rPr lang="de-DE"/>
              <a:t>/14</a:t>
            </a:r>
          </a:p>
        </p:txBody>
      </p:sp>
      <p:sp>
        <p:nvSpPr>
          <p:cNvPr id="6" name="Foliennummernplatzhalter 5">
            <a:extLst>
              <a:ext uri="{FF2B5EF4-FFF2-40B4-BE49-F238E27FC236}">
                <a16:creationId xmlns:a16="http://schemas.microsoft.com/office/drawing/2014/main" id="{69528F74-D93A-C51F-9AD9-5D90C0DB0FB9}"/>
              </a:ext>
            </a:extLst>
          </p:cNvPr>
          <p:cNvSpPr>
            <a:spLocks noGrp="1"/>
          </p:cNvSpPr>
          <p:nvPr>
            <p:ph type="sldNum" sz="quarter" idx="12"/>
          </p:nvPr>
        </p:nvSpPr>
        <p:spPr/>
        <p:txBody>
          <a:bodyPr/>
          <a:lstStyle/>
          <a:p>
            <a:fld id="{0D56C65D-55DC-4838-A81A-8CE4A2C9283D}" type="slidenum">
              <a:rPr lang="de-DE" smtClean="0"/>
              <a:t>‹Nr.›</a:t>
            </a:fld>
            <a:endParaRPr lang="de-DE"/>
          </a:p>
        </p:txBody>
      </p:sp>
    </p:spTree>
    <p:extLst>
      <p:ext uri="{BB962C8B-B14F-4D97-AF65-F5344CB8AC3E}">
        <p14:creationId xmlns:p14="http://schemas.microsoft.com/office/powerpoint/2010/main" val="335921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86CE71-75AC-F78C-6A87-34BA539BBFA2}"/>
              </a:ext>
            </a:extLst>
          </p:cNvPr>
          <p:cNvSpPr>
            <a:spLocks noGrp="1"/>
          </p:cNvSpPr>
          <p:nvPr>
            <p:ph type="title"/>
          </p:nvPr>
        </p:nvSpPr>
        <p:spPr>
          <a:xfrm>
            <a:off x="831851" y="1709740"/>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8337DED-0B78-CD5E-D698-4B26A1A89C83}"/>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EB041EB-7A0B-103E-CBA6-95314F197578}"/>
              </a:ext>
            </a:extLst>
          </p:cNvPr>
          <p:cNvSpPr>
            <a:spLocks noGrp="1"/>
          </p:cNvSpPr>
          <p:nvPr>
            <p:ph type="dt" sz="half" idx="10"/>
          </p:nvPr>
        </p:nvSpPr>
        <p:spPr/>
        <p:txBody>
          <a:bodyPr/>
          <a:lstStyle/>
          <a:p>
            <a:fld id="{3D1BDED3-B86D-4FFB-89D3-C1761030B5FC}" type="datetime1">
              <a:rPr lang="de-DE" smtClean="0"/>
              <a:t>23.05.2023</a:t>
            </a:fld>
            <a:endParaRPr lang="de-DE"/>
          </a:p>
        </p:txBody>
      </p:sp>
      <p:sp>
        <p:nvSpPr>
          <p:cNvPr id="5" name="Fußzeilenplatzhalter 4">
            <a:extLst>
              <a:ext uri="{FF2B5EF4-FFF2-40B4-BE49-F238E27FC236}">
                <a16:creationId xmlns:a16="http://schemas.microsoft.com/office/drawing/2014/main" id="{A9B48B76-826C-7F6B-902F-8AAC88AE34C9}"/>
              </a:ext>
            </a:extLst>
          </p:cNvPr>
          <p:cNvSpPr>
            <a:spLocks noGrp="1"/>
          </p:cNvSpPr>
          <p:nvPr>
            <p:ph type="ftr" sz="quarter" idx="11"/>
          </p:nvPr>
        </p:nvSpPr>
        <p:spPr/>
        <p:txBody>
          <a:bodyPr/>
          <a:lstStyle/>
          <a:p>
            <a:r>
              <a:rPr lang="de-DE"/>
              <a:t>/14</a:t>
            </a:r>
          </a:p>
        </p:txBody>
      </p:sp>
      <p:sp>
        <p:nvSpPr>
          <p:cNvPr id="6" name="Foliennummernplatzhalter 5">
            <a:extLst>
              <a:ext uri="{FF2B5EF4-FFF2-40B4-BE49-F238E27FC236}">
                <a16:creationId xmlns:a16="http://schemas.microsoft.com/office/drawing/2014/main" id="{D568C9BB-F5C5-167C-DD45-350D75402AC7}"/>
              </a:ext>
            </a:extLst>
          </p:cNvPr>
          <p:cNvSpPr>
            <a:spLocks noGrp="1"/>
          </p:cNvSpPr>
          <p:nvPr>
            <p:ph type="sldNum" sz="quarter" idx="12"/>
          </p:nvPr>
        </p:nvSpPr>
        <p:spPr/>
        <p:txBody>
          <a:bodyPr/>
          <a:lstStyle/>
          <a:p>
            <a:fld id="{0D56C65D-55DC-4838-A81A-8CE4A2C9283D}" type="slidenum">
              <a:rPr lang="de-DE" smtClean="0"/>
              <a:t>‹Nr.›</a:t>
            </a:fld>
            <a:endParaRPr lang="de-DE"/>
          </a:p>
        </p:txBody>
      </p:sp>
    </p:spTree>
    <p:extLst>
      <p:ext uri="{BB962C8B-B14F-4D97-AF65-F5344CB8AC3E}">
        <p14:creationId xmlns:p14="http://schemas.microsoft.com/office/powerpoint/2010/main" val="1281030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EC5F53-731A-993C-E893-B7E71545046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238A273-4F3B-E48B-26B4-53DAC81236E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627D30D-2527-072D-67E4-67F351D7580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3C57F9A-6522-55C4-3198-E73D76E16C08}"/>
              </a:ext>
            </a:extLst>
          </p:cNvPr>
          <p:cNvSpPr>
            <a:spLocks noGrp="1"/>
          </p:cNvSpPr>
          <p:nvPr>
            <p:ph type="dt" sz="half" idx="10"/>
          </p:nvPr>
        </p:nvSpPr>
        <p:spPr/>
        <p:txBody>
          <a:bodyPr/>
          <a:lstStyle/>
          <a:p>
            <a:fld id="{D37FC0B3-6A16-4915-8E3A-8C1A5A4E83C3}" type="datetime1">
              <a:rPr lang="de-DE" smtClean="0"/>
              <a:t>23.05.2023</a:t>
            </a:fld>
            <a:endParaRPr lang="de-DE"/>
          </a:p>
        </p:txBody>
      </p:sp>
      <p:sp>
        <p:nvSpPr>
          <p:cNvPr id="6" name="Fußzeilenplatzhalter 5">
            <a:extLst>
              <a:ext uri="{FF2B5EF4-FFF2-40B4-BE49-F238E27FC236}">
                <a16:creationId xmlns:a16="http://schemas.microsoft.com/office/drawing/2014/main" id="{4B476296-2A56-6A6F-D1B3-1553BB1BC749}"/>
              </a:ext>
            </a:extLst>
          </p:cNvPr>
          <p:cNvSpPr>
            <a:spLocks noGrp="1"/>
          </p:cNvSpPr>
          <p:nvPr>
            <p:ph type="ftr" sz="quarter" idx="11"/>
          </p:nvPr>
        </p:nvSpPr>
        <p:spPr/>
        <p:txBody>
          <a:bodyPr/>
          <a:lstStyle/>
          <a:p>
            <a:r>
              <a:rPr lang="de-DE"/>
              <a:t>/14</a:t>
            </a:r>
          </a:p>
        </p:txBody>
      </p:sp>
      <p:sp>
        <p:nvSpPr>
          <p:cNvPr id="7" name="Foliennummernplatzhalter 6">
            <a:extLst>
              <a:ext uri="{FF2B5EF4-FFF2-40B4-BE49-F238E27FC236}">
                <a16:creationId xmlns:a16="http://schemas.microsoft.com/office/drawing/2014/main" id="{0CFC34D3-B655-8298-688C-C835BDDE83BA}"/>
              </a:ext>
            </a:extLst>
          </p:cNvPr>
          <p:cNvSpPr>
            <a:spLocks noGrp="1"/>
          </p:cNvSpPr>
          <p:nvPr>
            <p:ph type="sldNum" sz="quarter" idx="12"/>
          </p:nvPr>
        </p:nvSpPr>
        <p:spPr/>
        <p:txBody>
          <a:bodyPr/>
          <a:lstStyle/>
          <a:p>
            <a:fld id="{0D56C65D-55DC-4838-A81A-8CE4A2C9283D}" type="slidenum">
              <a:rPr lang="de-DE" smtClean="0"/>
              <a:t>‹Nr.›</a:t>
            </a:fld>
            <a:endParaRPr lang="de-DE"/>
          </a:p>
        </p:txBody>
      </p:sp>
    </p:spTree>
    <p:extLst>
      <p:ext uri="{BB962C8B-B14F-4D97-AF65-F5344CB8AC3E}">
        <p14:creationId xmlns:p14="http://schemas.microsoft.com/office/powerpoint/2010/main" val="388123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C7C146-3292-4E31-4A94-647B21579370}"/>
              </a:ext>
            </a:extLst>
          </p:cNvPr>
          <p:cNvSpPr>
            <a:spLocks noGrp="1"/>
          </p:cNvSpPr>
          <p:nvPr>
            <p:ph type="title"/>
          </p:nvPr>
        </p:nvSpPr>
        <p:spPr>
          <a:xfrm>
            <a:off x="839788" y="365127"/>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9848785-3BBE-2CF2-96D8-D1808058D0D6}"/>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47C36E4-25FB-FD64-E14B-CE00C41ED7F1}"/>
              </a:ext>
            </a:extLst>
          </p:cNvPr>
          <p:cNvSpPr>
            <a:spLocks noGrp="1"/>
          </p:cNvSpPr>
          <p:nvPr>
            <p:ph sz="half" idx="2"/>
          </p:nvPr>
        </p:nvSpPr>
        <p:spPr>
          <a:xfrm>
            <a:off x="839789"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930084E-D380-53AD-842B-DCFB9BCAB6AB}"/>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E42A825-CF70-DD61-AAD0-FAED37E78E0B}"/>
              </a:ext>
            </a:extLst>
          </p:cNvPr>
          <p:cNvSpPr>
            <a:spLocks noGrp="1"/>
          </p:cNvSpPr>
          <p:nvPr>
            <p:ph sz="quarter" idx="4"/>
          </p:nvPr>
        </p:nvSpPr>
        <p:spPr>
          <a:xfrm>
            <a:off x="6172201"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C5B91B1-50CF-138A-1AE4-A803E7F1CDF8}"/>
              </a:ext>
            </a:extLst>
          </p:cNvPr>
          <p:cNvSpPr>
            <a:spLocks noGrp="1"/>
          </p:cNvSpPr>
          <p:nvPr>
            <p:ph type="dt" sz="half" idx="10"/>
          </p:nvPr>
        </p:nvSpPr>
        <p:spPr/>
        <p:txBody>
          <a:bodyPr/>
          <a:lstStyle/>
          <a:p>
            <a:fld id="{08811F4D-B734-4F7D-9784-5D533DF664DB}" type="datetime1">
              <a:rPr lang="de-DE" smtClean="0"/>
              <a:t>23.05.2023</a:t>
            </a:fld>
            <a:endParaRPr lang="de-DE"/>
          </a:p>
        </p:txBody>
      </p:sp>
      <p:sp>
        <p:nvSpPr>
          <p:cNvPr id="8" name="Fußzeilenplatzhalter 7">
            <a:extLst>
              <a:ext uri="{FF2B5EF4-FFF2-40B4-BE49-F238E27FC236}">
                <a16:creationId xmlns:a16="http://schemas.microsoft.com/office/drawing/2014/main" id="{66A7ED54-7E3A-6288-26E7-B99DE43FB974}"/>
              </a:ext>
            </a:extLst>
          </p:cNvPr>
          <p:cNvSpPr>
            <a:spLocks noGrp="1"/>
          </p:cNvSpPr>
          <p:nvPr>
            <p:ph type="ftr" sz="quarter" idx="11"/>
          </p:nvPr>
        </p:nvSpPr>
        <p:spPr/>
        <p:txBody>
          <a:bodyPr/>
          <a:lstStyle/>
          <a:p>
            <a:r>
              <a:rPr lang="de-DE"/>
              <a:t>/14</a:t>
            </a:r>
          </a:p>
        </p:txBody>
      </p:sp>
      <p:sp>
        <p:nvSpPr>
          <p:cNvPr id="9" name="Foliennummernplatzhalter 8">
            <a:extLst>
              <a:ext uri="{FF2B5EF4-FFF2-40B4-BE49-F238E27FC236}">
                <a16:creationId xmlns:a16="http://schemas.microsoft.com/office/drawing/2014/main" id="{B9F277C3-D9B8-2338-5499-825CB011B169}"/>
              </a:ext>
            </a:extLst>
          </p:cNvPr>
          <p:cNvSpPr>
            <a:spLocks noGrp="1"/>
          </p:cNvSpPr>
          <p:nvPr>
            <p:ph type="sldNum" sz="quarter" idx="12"/>
          </p:nvPr>
        </p:nvSpPr>
        <p:spPr/>
        <p:txBody>
          <a:bodyPr/>
          <a:lstStyle/>
          <a:p>
            <a:fld id="{0D56C65D-55DC-4838-A81A-8CE4A2C9283D}" type="slidenum">
              <a:rPr lang="de-DE" smtClean="0"/>
              <a:t>‹Nr.›</a:t>
            </a:fld>
            <a:endParaRPr lang="de-DE"/>
          </a:p>
        </p:txBody>
      </p:sp>
    </p:spTree>
    <p:extLst>
      <p:ext uri="{BB962C8B-B14F-4D97-AF65-F5344CB8AC3E}">
        <p14:creationId xmlns:p14="http://schemas.microsoft.com/office/powerpoint/2010/main" val="107116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3A23F1-D10E-F24A-438A-C1C329AB25C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8B6CADB-2A89-E607-9BCC-DCBAF859273B}"/>
              </a:ext>
            </a:extLst>
          </p:cNvPr>
          <p:cNvSpPr>
            <a:spLocks noGrp="1"/>
          </p:cNvSpPr>
          <p:nvPr>
            <p:ph type="dt" sz="half" idx="10"/>
          </p:nvPr>
        </p:nvSpPr>
        <p:spPr/>
        <p:txBody>
          <a:bodyPr/>
          <a:lstStyle/>
          <a:p>
            <a:fld id="{0E503A51-93EF-4DA3-A4CF-5176656DF577}" type="datetime1">
              <a:rPr lang="de-DE" smtClean="0"/>
              <a:t>23.05.2023</a:t>
            </a:fld>
            <a:endParaRPr lang="de-DE"/>
          </a:p>
        </p:txBody>
      </p:sp>
      <p:sp>
        <p:nvSpPr>
          <p:cNvPr id="4" name="Fußzeilenplatzhalter 3">
            <a:extLst>
              <a:ext uri="{FF2B5EF4-FFF2-40B4-BE49-F238E27FC236}">
                <a16:creationId xmlns:a16="http://schemas.microsoft.com/office/drawing/2014/main" id="{2787C011-6074-BE8B-0066-A1A224623EAD}"/>
              </a:ext>
            </a:extLst>
          </p:cNvPr>
          <p:cNvSpPr>
            <a:spLocks noGrp="1"/>
          </p:cNvSpPr>
          <p:nvPr>
            <p:ph type="ftr" sz="quarter" idx="11"/>
          </p:nvPr>
        </p:nvSpPr>
        <p:spPr/>
        <p:txBody>
          <a:bodyPr/>
          <a:lstStyle/>
          <a:p>
            <a:r>
              <a:rPr lang="de-DE"/>
              <a:t>/14</a:t>
            </a:r>
          </a:p>
        </p:txBody>
      </p:sp>
      <p:sp>
        <p:nvSpPr>
          <p:cNvPr id="5" name="Foliennummernplatzhalter 4">
            <a:extLst>
              <a:ext uri="{FF2B5EF4-FFF2-40B4-BE49-F238E27FC236}">
                <a16:creationId xmlns:a16="http://schemas.microsoft.com/office/drawing/2014/main" id="{C955467D-1B7B-CA7F-AED3-729BDACE0426}"/>
              </a:ext>
            </a:extLst>
          </p:cNvPr>
          <p:cNvSpPr>
            <a:spLocks noGrp="1"/>
          </p:cNvSpPr>
          <p:nvPr>
            <p:ph type="sldNum" sz="quarter" idx="12"/>
          </p:nvPr>
        </p:nvSpPr>
        <p:spPr/>
        <p:txBody>
          <a:bodyPr/>
          <a:lstStyle/>
          <a:p>
            <a:fld id="{0D56C65D-55DC-4838-A81A-8CE4A2C9283D}" type="slidenum">
              <a:rPr lang="de-DE" smtClean="0"/>
              <a:t>‹Nr.›</a:t>
            </a:fld>
            <a:endParaRPr lang="de-DE"/>
          </a:p>
        </p:txBody>
      </p:sp>
    </p:spTree>
    <p:extLst>
      <p:ext uri="{BB962C8B-B14F-4D97-AF65-F5344CB8AC3E}">
        <p14:creationId xmlns:p14="http://schemas.microsoft.com/office/powerpoint/2010/main" val="23492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4051C64-4120-42A3-5499-BC78694C18E5}"/>
              </a:ext>
            </a:extLst>
          </p:cNvPr>
          <p:cNvSpPr>
            <a:spLocks noGrp="1"/>
          </p:cNvSpPr>
          <p:nvPr>
            <p:ph type="dt" sz="half" idx="10"/>
          </p:nvPr>
        </p:nvSpPr>
        <p:spPr/>
        <p:txBody>
          <a:bodyPr/>
          <a:lstStyle/>
          <a:p>
            <a:fld id="{3B474DDA-4BC6-415F-AFCB-2523EE2B3F8A}" type="datetime1">
              <a:rPr lang="de-DE" smtClean="0"/>
              <a:t>23.05.2023</a:t>
            </a:fld>
            <a:endParaRPr lang="de-DE"/>
          </a:p>
        </p:txBody>
      </p:sp>
      <p:sp>
        <p:nvSpPr>
          <p:cNvPr id="3" name="Fußzeilenplatzhalter 2">
            <a:extLst>
              <a:ext uri="{FF2B5EF4-FFF2-40B4-BE49-F238E27FC236}">
                <a16:creationId xmlns:a16="http://schemas.microsoft.com/office/drawing/2014/main" id="{EF146671-541B-BC66-83B7-69B4B227893A}"/>
              </a:ext>
            </a:extLst>
          </p:cNvPr>
          <p:cNvSpPr>
            <a:spLocks noGrp="1"/>
          </p:cNvSpPr>
          <p:nvPr>
            <p:ph type="ftr" sz="quarter" idx="11"/>
          </p:nvPr>
        </p:nvSpPr>
        <p:spPr/>
        <p:txBody>
          <a:bodyPr/>
          <a:lstStyle/>
          <a:p>
            <a:r>
              <a:rPr lang="de-DE"/>
              <a:t>/14</a:t>
            </a:r>
          </a:p>
        </p:txBody>
      </p:sp>
      <p:sp>
        <p:nvSpPr>
          <p:cNvPr id="4" name="Foliennummernplatzhalter 3">
            <a:extLst>
              <a:ext uri="{FF2B5EF4-FFF2-40B4-BE49-F238E27FC236}">
                <a16:creationId xmlns:a16="http://schemas.microsoft.com/office/drawing/2014/main" id="{ADAB3EF9-CA39-7904-9880-92B1F8F4976C}"/>
              </a:ext>
            </a:extLst>
          </p:cNvPr>
          <p:cNvSpPr>
            <a:spLocks noGrp="1"/>
          </p:cNvSpPr>
          <p:nvPr>
            <p:ph type="sldNum" sz="quarter" idx="12"/>
          </p:nvPr>
        </p:nvSpPr>
        <p:spPr/>
        <p:txBody>
          <a:bodyPr/>
          <a:lstStyle/>
          <a:p>
            <a:fld id="{0D56C65D-55DC-4838-A81A-8CE4A2C9283D}" type="slidenum">
              <a:rPr lang="de-DE" smtClean="0"/>
              <a:t>‹Nr.›</a:t>
            </a:fld>
            <a:endParaRPr lang="de-DE"/>
          </a:p>
        </p:txBody>
      </p:sp>
    </p:spTree>
    <p:extLst>
      <p:ext uri="{BB962C8B-B14F-4D97-AF65-F5344CB8AC3E}">
        <p14:creationId xmlns:p14="http://schemas.microsoft.com/office/powerpoint/2010/main" val="242819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87D7E4-BC74-884C-D9C9-71511038C2E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269B3BD1-A1EE-F8CD-90CD-FD125FBA9B0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E3608DE-9451-FB02-3D9C-E7E12A8FA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571F5DD-FB94-DCEA-8E22-E8A5A1332C7D}"/>
              </a:ext>
            </a:extLst>
          </p:cNvPr>
          <p:cNvSpPr>
            <a:spLocks noGrp="1"/>
          </p:cNvSpPr>
          <p:nvPr>
            <p:ph type="dt" sz="half" idx="10"/>
          </p:nvPr>
        </p:nvSpPr>
        <p:spPr/>
        <p:txBody>
          <a:bodyPr/>
          <a:lstStyle/>
          <a:p>
            <a:fld id="{A7FF5A1C-1F17-43E3-899C-99C27A2BABF9}" type="datetime1">
              <a:rPr lang="de-DE" smtClean="0"/>
              <a:t>23.05.2023</a:t>
            </a:fld>
            <a:endParaRPr lang="de-DE"/>
          </a:p>
        </p:txBody>
      </p:sp>
      <p:sp>
        <p:nvSpPr>
          <p:cNvPr id="6" name="Fußzeilenplatzhalter 5">
            <a:extLst>
              <a:ext uri="{FF2B5EF4-FFF2-40B4-BE49-F238E27FC236}">
                <a16:creationId xmlns:a16="http://schemas.microsoft.com/office/drawing/2014/main" id="{398DA21A-6219-82E0-2B50-83B87E4C2B18}"/>
              </a:ext>
            </a:extLst>
          </p:cNvPr>
          <p:cNvSpPr>
            <a:spLocks noGrp="1"/>
          </p:cNvSpPr>
          <p:nvPr>
            <p:ph type="ftr" sz="quarter" idx="11"/>
          </p:nvPr>
        </p:nvSpPr>
        <p:spPr/>
        <p:txBody>
          <a:bodyPr/>
          <a:lstStyle/>
          <a:p>
            <a:r>
              <a:rPr lang="de-DE"/>
              <a:t>/14</a:t>
            </a:r>
          </a:p>
        </p:txBody>
      </p:sp>
      <p:sp>
        <p:nvSpPr>
          <p:cNvPr id="7" name="Foliennummernplatzhalter 6">
            <a:extLst>
              <a:ext uri="{FF2B5EF4-FFF2-40B4-BE49-F238E27FC236}">
                <a16:creationId xmlns:a16="http://schemas.microsoft.com/office/drawing/2014/main" id="{0B4A8835-B4FB-9F75-AE2F-82989F58FC57}"/>
              </a:ext>
            </a:extLst>
          </p:cNvPr>
          <p:cNvSpPr>
            <a:spLocks noGrp="1"/>
          </p:cNvSpPr>
          <p:nvPr>
            <p:ph type="sldNum" sz="quarter" idx="12"/>
          </p:nvPr>
        </p:nvSpPr>
        <p:spPr/>
        <p:txBody>
          <a:bodyPr/>
          <a:lstStyle/>
          <a:p>
            <a:fld id="{0D56C65D-55DC-4838-A81A-8CE4A2C9283D}" type="slidenum">
              <a:rPr lang="de-DE" smtClean="0"/>
              <a:t>‹Nr.›</a:t>
            </a:fld>
            <a:endParaRPr lang="de-DE"/>
          </a:p>
        </p:txBody>
      </p:sp>
    </p:spTree>
    <p:extLst>
      <p:ext uri="{BB962C8B-B14F-4D97-AF65-F5344CB8AC3E}">
        <p14:creationId xmlns:p14="http://schemas.microsoft.com/office/powerpoint/2010/main" val="108319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EFA6FB-E23F-56FE-41B4-A08CA26E099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ADACB3C-A6CD-0275-6C72-F86D7D3D54CA}"/>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C8959C1-3574-965B-27A0-C21C9C065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677E07C-41FE-A46E-2852-3F244ECE2642}"/>
              </a:ext>
            </a:extLst>
          </p:cNvPr>
          <p:cNvSpPr>
            <a:spLocks noGrp="1"/>
          </p:cNvSpPr>
          <p:nvPr>
            <p:ph type="dt" sz="half" idx="10"/>
          </p:nvPr>
        </p:nvSpPr>
        <p:spPr/>
        <p:txBody>
          <a:bodyPr/>
          <a:lstStyle/>
          <a:p>
            <a:fld id="{BA3946A0-E3F0-420A-B862-F705DED30CFA}" type="datetime1">
              <a:rPr lang="de-DE" smtClean="0"/>
              <a:t>23.05.2023</a:t>
            </a:fld>
            <a:endParaRPr lang="de-DE"/>
          </a:p>
        </p:txBody>
      </p:sp>
      <p:sp>
        <p:nvSpPr>
          <p:cNvPr id="6" name="Fußzeilenplatzhalter 5">
            <a:extLst>
              <a:ext uri="{FF2B5EF4-FFF2-40B4-BE49-F238E27FC236}">
                <a16:creationId xmlns:a16="http://schemas.microsoft.com/office/drawing/2014/main" id="{FB9CB8D9-E4B7-C41C-7D9F-01DF78955906}"/>
              </a:ext>
            </a:extLst>
          </p:cNvPr>
          <p:cNvSpPr>
            <a:spLocks noGrp="1"/>
          </p:cNvSpPr>
          <p:nvPr>
            <p:ph type="ftr" sz="quarter" idx="11"/>
          </p:nvPr>
        </p:nvSpPr>
        <p:spPr/>
        <p:txBody>
          <a:bodyPr/>
          <a:lstStyle/>
          <a:p>
            <a:r>
              <a:rPr lang="de-DE"/>
              <a:t>/14</a:t>
            </a:r>
          </a:p>
        </p:txBody>
      </p:sp>
      <p:sp>
        <p:nvSpPr>
          <p:cNvPr id="7" name="Foliennummernplatzhalter 6">
            <a:extLst>
              <a:ext uri="{FF2B5EF4-FFF2-40B4-BE49-F238E27FC236}">
                <a16:creationId xmlns:a16="http://schemas.microsoft.com/office/drawing/2014/main" id="{6B589A30-0320-250A-3D98-97FC21E707D7}"/>
              </a:ext>
            </a:extLst>
          </p:cNvPr>
          <p:cNvSpPr>
            <a:spLocks noGrp="1"/>
          </p:cNvSpPr>
          <p:nvPr>
            <p:ph type="sldNum" sz="quarter" idx="12"/>
          </p:nvPr>
        </p:nvSpPr>
        <p:spPr/>
        <p:txBody>
          <a:bodyPr/>
          <a:lstStyle/>
          <a:p>
            <a:fld id="{0D56C65D-55DC-4838-A81A-8CE4A2C9283D}" type="slidenum">
              <a:rPr lang="de-DE" smtClean="0"/>
              <a:t>‹Nr.›</a:t>
            </a:fld>
            <a:endParaRPr lang="de-DE"/>
          </a:p>
        </p:txBody>
      </p:sp>
    </p:spTree>
    <p:extLst>
      <p:ext uri="{BB962C8B-B14F-4D97-AF65-F5344CB8AC3E}">
        <p14:creationId xmlns:p14="http://schemas.microsoft.com/office/powerpoint/2010/main" val="76532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040A188-7AF8-859E-F69E-85A4C9904380}"/>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E6D6601-597F-5FBE-263C-EFE2D31F3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285A076-D454-E793-DAFE-D46F9F76F867}"/>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3D48D-96B0-4148-8681-0F3CE274E556}" type="datetime1">
              <a:rPr lang="de-DE" smtClean="0"/>
              <a:t>23.05.2023</a:t>
            </a:fld>
            <a:endParaRPr lang="de-DE"/>
          </a:p>
        </p:txBody>
      </p:sp>
      <p:sp>
        <p:nvSpPr>
          <p:cNvPr id="5" name="Fußzeilenplatzhalter 4">
            <a:extLst>
              <a:ext uri="{FF2B5EF4-FFF2-40B4-BE49-F238E27FC236}">
                <a16:creationId xmlns:a16="http://schemas.microsoft.com/office/drawing/2014/main" id="{E25E4ECF-5E45-E41B-8C03-B2EA6070642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/14</a:t>
            </a:r>
          </a:p>
        </p:txBody>
      </p:sp>
      <p:sp>
        <p:nvSpPr>
          <p:cNvPr id="6" name="Foliennummernplatzhalter 5">
            <a:extLst>
              <a:ext uri="{FF2B5EF4-FFF2-40B4-BE49-F238E27FC236}">
                <a16:creationId xmlns:a16="http://schemas.microsoft.com/office/drawing/2014/main" id="{962108D6-09C4-B543-7E98-4DDAF2095019}"/>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6C65D-55DC-4838-A81A-8CE4A2C9283D}" type="slidenum">
              <a:rPr lang="de-DE" smtClean="0"/>
              <a:t>‹Nr.›</a:t>
            </a:fld>
            <a:endParaRPr lang="de-DE"/>
          </a:p>
        </p:txBody>
      </p:sp>
    </p:spTree>
    <p:extLst>
      <p:ext uri="{BB962C8B-B14F-4D97-AF65-F5344CB8AC3E}">
        <p14:creationId xmlns:p14="http://schemas.microsoft.com/office/powerpoint/2010/main" val="3900708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289CC9C1-9512-2D24-6857-B8728E83FF00}"/>
              </a:ext>
            </a:extLst>
          </p:cNvPr>
          <p:cNvSpPr>
            <a:spLocks noGrp="1"/>
          </p:cNvSpPr>
          <p:nvPr>
            <p:ph type="ctrTitle"/>
          </p:nvPr>
        </p:nvSpPr>
        <p:spPr>
          <a:xfrm>
            <a:off x="-22233" y="0"/>
            <a:ext cx="12236466" cy="6838966"/>
          </a:xfrm>
        </p:spPr>
        <p:txBody>
          <a:bodyPr anchor="ctr">
            <a:normAutofit/>
          </a:bodyPr>
          <a:lstStyle/>
          <a:p>
            <a:r>
              <a:rPr lang="de-DE" sz="4800" dirty="0">
                <a:solidFill>
                  <a:srgbClr val="FFFFFF"/>
                </a:solidFill>
              </a:rPr>
              <a:t>Schiffe versenken</a:t>
            </a:r>
          </a:p>
        </p:txBody>
      </p:sp>
      <p:sp>
        <p:nvSpPr>
          <p:cNvPr id="66" name="Rectangle 65">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tertitel 2">
            <a:extLst>
              <a:ext uri="{FF2B5EF4-FFF2-40B4-BE49-F238E27FC236}">
                <a16:creationId xmlns:a16="http://schemas.microsoft.com/office/drawing/2014/main" id="{E78C80AE-5A76-104A-9626-1DA197FF19E7}"/>
              </a:ext>
            </a:extLst>
          </p:cNvPr>
          <p:cNvSpPr>
            <a:spLocks noGrp="1"/>
          </p:cNvSpPr>
          <p:nvPr>
            <p:ph type="subTitle" idx="1"/>
          </p:nvPr>
        </p:nvSpPr>
        <p:spPr>
          <a:xfrm>
            <a:off x="3070381" y="4179481"/>
            <a:ext cx="6051236" cy="1241828"/>
          </a:xfrm>
        </p:spPr>
        <p:txBody>
          <a:bodyPr anchor="ctr">
            <a:normAutofit/>
          </a:bodyPr>
          <a:lstStyle/>
          <a:p>
            <a:r>
              <a:rPr lang="de-DE" dirty="0">
                <a:solidFill>
                  <a:srgbClr val="FFFFFF"/>
                </a:solidFill>
              </a:rPr>
              <a:t> Dave, Carlo, Dustin, Nico</a:t>
            </a:r>
          </a:p>
        </p:txBody>
      </p:sp>
      <p:sp>
        <p:nvSpPr>
          <p:cNvPr id="68" name="Rectangle 67">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liennummernplatzhalter 3">
            <a:extLst>
              <a:ext uri="{FF2B5EF4-FFF2-40B4-BE49-F238E27FC236}">
                <a16:creationId xmlns:a16="http://schemas.microsoft.com/office/drawing/2014/main" id="{A6DDEAF4-D4C9-BF14-0A13-FCC866A0CB9C}"/>
              </a:ext>
            </a:extLst>
          </p:cNvPr>
          <p:cNvSpPr>
            <a:spLocks noGrp="1"/>
          </p:cNvSpPr>
          <p:nvPr>
            <p:ph type="sldNum" sz="quarter" idx="12"/>
          </p:nvPr>
        </p:nvSpPr>
        <p:spPr/>
        <p:txBody>
          <a:bodyPr/>
          <a:lstStyle/>
          <a:p>
            <a:fld id="{0D56C65D-55DC-4838-A81A-8CE4A2C9283D}" type="slidenum">
              <a:rPr lang="de-DE" smtClean="0">
                <a:solidFill>
                  <a:schemeClr val="bg1"/>
                </a:solidFill>
              </a:rPr>
              <a:t>1</a:t>
            </a:fld>
            <a:endParaRPr lang="de-DE" dirty="0">
              <a:solidFill>
                <a:schemeClr val="bg1"/>
              </a:solidFill>
            </a:endParaRPr>
          </a:p>
        </p:txBody>
      </p:sp>
    </p:spTree>
    <p:extLst>
      <p:ext uri="{BB962C8B-B14F-4D97-AF65-F5344CB8AC3E}">
        <p14:creationId xmlns:p14="http://schemas.microsoft.com/office/powerpoint/2010/main" val="3762027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4"/>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 name="Google Shape;166;p4"/>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 name="Google Shape;167;p4"/>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p4"/>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p4"/>
          <p:cNvSpPr/>
          <p:nvPr/>
        </p:nvSpPr>
        <p:spPr>
          <a:xfrm rot="5400000" flipH="1">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4"/>
          <p:cNvSpPr txBox="1">
            <a:spLocks noGrp="1"/>
          </p:cNvSpPr>
          <p:nvPr>
            <p:ph type="title"/>
          </p:nvPr>
        </p:nvSpPr>
        <p:spPr>
          <a:xfrm>
            <a:off x="109675" y="586850"/>
            <a:ext cx="3791400" cy="3387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alibri"/>
              <a:buNone/>
            </a:pPr>
            <a:endParaRPr sz="4000" dirty="0">
              <a:solidFill>
                <a:srgbClr val="FFFFFF"/>
              </a:solidFill>
            </a:endParaRPr>
          </a:p>
          <a:p>
            <a:pPr marL="0" lvl="0" indent="0" algn="ctr" rtl="0">
              <a:lnSpc>
                <a:spcPct val="90000"/>
              </a:lnSpc>
              <a:spcBef>
                <a:spcPts val="0"/>
              </a:spcBef>
              <a:spcAft>
                <a:spcPts val="0"/>
              </a:spcAft>
              <a:buClr>
                <a:srgbClr val="FFFFFF"/>
              </a:buClr>
              <a:buSzPts val="4000"/>
              <a:buFont typeface="Calibri"/>
              <a:buNone/>
            </a:pPr>
            <a:r>
              <a:rPr lang="de-DE" sz="4000" dirty="0">
                <a:solidFill>
                  <a:srgbClr val="FFFFFF"/>
                </a:solidFill>
              </a:rPr>
              <a:t>Modal Code</a:t>
            </a:r>
            <a:endParaRPr sz="4000" dirty="0">
              <a:solidFill>
                <a:srgbClr val="FFFFFF"/>
              </a:solidFill>
            </a:endParaRPr>
          </a:p>
        </p:txBody>
      </p:sp>
      <p:sp>
        <p:nvSpPr>
          <p:cNvPr id="171" name="Google Shape;171;p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10</a:t>
            </a:fld>
            <a:endParaRPr/>
          </a:p>
        </p:txBody>
      </p:sp>
      <p:pic>
        <p:nvPicPr>
          <p:cNvPr id="3" name="Grafik 2">
            <a:extLst>
              <a:ext uri="{FF2B5EF4-FFF2-40B4-BE49-F238E27FC236}">
                <a16:creationId xmlns:a16="http://schemas.microsoft.com/office/drawing/2014/main" id="{A3DCFBFB-945B-D8D2-5C10-FC86603CADCF}"/>
              </a:ext>
            </a:extLst>
          </p:cNvPr>
          <p:cNvPicPr>
            <a:picLocks noChangeAspect="1"/>
          </p:cNvPicPr>
          <p:nvPr/>
        </p:nvPicPr>
        <p:blipFill>
          <a:blip r:embed="rId3"/>
          <a:stretch>
            <a:fillRect/>
          </a:stretch>
        </p:blipFill>
        <p:spPr>
          <a:xfrm>
            <a:off x="6941635" y="5434220"/>
            <a:ext cx="5125165" cy="1133633"/>
          </a:xfrm>
          <a:prstGeom prst="rect">
            <a:avLst/>
          </a:prstGeom>
        </p:spPr>
      </p:pic>
      <p:pic>
        <p:nvPicPr>
          <p:cNvPr id="6" name="Grafik 5">
            <a:extLst>
              <a:ext uri="{FF2B5EF4-FFF2-40B4-BE49-F238E27FC236}">
                <a16:creationId xmlns:a16="http://schemas.microsoft.com/office/drawing/2014/main" id="{41F67EA4-295F-46E5-CDCF-7BEA19286960}"/>
              </a:ext>
            </a:extLst>
          </p:cNvPr>
          <p:cNvPicPr>
            <a:picLocks noChangeAspect="1"/>
          </p:cNvPicPr>
          <p:nvPr/>
        </p:nvPicPr>
        <p:blipFill>
          <a:blip r:embed="rId4"/>
          <a:stretch>
            <a:fillRect/>
          </a:stretch>
        </p:blipFill>
        <p:spPr>
          <a:xfrm>
            <a:off x="7004791" y="-10142"/>
            <a:ext cx="5077534" cy="4525006"/>
          </a:xfrm>
          <a:prstGeom prst="rect">
            <a:avLst/>
          </a:prstGeom>
        </p:spPr>
      </p:pic>
      <p:pic>
        <p:nvPicPr>
          <p:cNvPr id="8" name="Grafik 7">
            <a:extLst>
              <a:ext uri="{FF2B5EF4-FFF2-40B4-BE49-F238E27FC236}">
                <a16:creationId xmlns:a16="http://schemas.microsoft.com/office/drawing/2014/main" id="{E138F3C2-CCC4-0FA6-26D1-2F3DC97817C3}"/>
              </a:ext>
            </a:extLst>
          </p:cNvPr>
          <p:cNvPicPr>
            <a:picLocks noChangeAspect="1"/>
          </p:cNvPicPr>
          <p:nvPr/>
        </p:nvPicPr>
        <p:blipFill rotWithShape="1">
          <a:blip r:embed="rId5"/>
          <a:srcRect r="47098"/>
          <a:stretch/>
        </p:blipFill>
        <p:spPr>
          <a:xfrm>
            <a:off x="4010648" y="220567"/>
            <a:ext cx="2994135" cy="6020640"/>
          </a:xfrm>
          <a:prstGeom prst="rect">
            <a:avLst/>
          </a:prstGeom>
        </p:spPr>
      </p:pic>
      <p:pic>
        <p:nvPicPr>
          <p:cNvPr id="4" name="Grafik 3">
            <a:extLst>
              <a:ext uri="{FF2B5EF4-FFF2-40B4-BE49-F238E27FC236}">
                <a16:creationId xmlns:a16="http://schemas.microsoft.com/office/drawing/2014/main" id="{4FFB6A89-FC08-7D16-F39E-9EE875E5458F}"/>
              </a:ext>
            </a:extLst>
          </p:cNvPr>
          <p:cNvPicPr>
            <a:picLocks noChangeAspect="1"/>
          </p:cNvPicPr>
          <p:nvPr/>
        </p:nvPicPr>
        <p:blipFill>
          <a:blip r:embed="rId5"/>
          <a:stretch>
            <a:fillRect/>
          </a:stretch>
        </p:blipFill>
        <p:spPr>
          <a:xfrm>
            <a:off x="4147399" y="-1"/>
            <a:ext cx="7315974" cy="6847863"/>
          </a:xfrm>
          <a:prstGeom prst="rect">
            <a:avLst/>
          </a:prstGeom>
        </p:spPr>
      </p:pic>
    </p:spTree>
    <p:extLst>
      <p:ext uri="{BB962C8B-B14F-4D97-AF65-F5344CB8AC3E}">
        <p14:creationId xmlns:p14="http://schemas.microsoft.com/office/powerpoint/2010/main" val="262796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4"/>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 name="Google Shape;166;p4"/>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 name="Google Shape;167;p4"/>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p4"/>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p4"/>
          <p:cNvSpPr/>
          <p:nvPr/>
        </p:nvSpPr>
        <p:spPr>
          <a:xfrm rot="5400000" flipH="1">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4"/>
          <p:cNvSpPr txBox="1">
            <a:spLocks noGrp="1"/>
          </p:cNvSpPr>
          <p:nvPr>
            <p:ph type="title"/>
          </p:nvPr>
        </p:nvSpPr>
        <p:spPr>
          <a:xfrm>
            <a:off x="109675" y="586850"/>
            <a:ext cx="3791400" cy="3387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alibri"/>
              <a:buNone/>
            </a:pPr>
            <a:endParaRPr sz="4000" dirty="0">
              <a:solidFill>
                <a:srgbClr val="FFFFFF"/>
              </a:solidFill>
            </a:endParaRPr>
          </a:p>
          <a:p>
            <a:pPr marL="0" lvl="0" indent="0" algn="ctr" rtl="0">
              <a:lnSpc>
                <a:spcPct val="90000"/>
              </a:lnSpc>
              <a:spcBef>
                <a:spcPts val="0"/>
              </a:spcBef>
              <a:spcAft>
                <a:spcPts val="0"/>
              </a:spcAft>
              <a:buClr>
                <a:srgbClr val="FFFFFF"/>
              </a:buClr>
              <a:buSzPts val="4000"/>
              <a:buFont typeface="Calibri"/>
              <a:buNone/>
            </a:pPr>
            <a:r>
              <a:rPr lang="de-DE" sz="4000" dirty="0">
                <a:solidFill>
                  <a:srgbClr val="FFFFFF"/>
                </a:solidFill>
              </a:rPr>
              <a:t>Modal Code</a:t>
            </a:r>
            <a:endParaRPr sz="4000" dirty="0">
              <a:solidFill>
                <a:srgbClr val="FFFFFF"/>
              </a:solidFill>
            </a:endParaRPr>
          </a:p>
        </p:txBody>
      </p:sp>
      <p:sp>
        <p:nvSpPr>
          <p:cNvPr id="171" name="Google Shape;171;p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11</a:t>
            </a:fld>
            <a:endParaRPr/>
          </a:p>
        </p:txBody>
      </p:sp>
      <p:pic>
        <p:nvPicPr>
          <p:cNvPr id="6" name="Grafik 5">
            <a:extLst>
              <a:ext uri="{FF2B5EF4-FFF2-40B4-BE49-F238E27FC236}">
                <a16:creationId xmlns:a16="http://schemas.microsoft.com/office/drawing/2014/main" id="{41F67EA4-295F-46E5-CDCF-7BEA19286960}"/>
              </a:ext>
            </a:extLst>
          </p:cNvPr>
          <p:cNvPicPr>
            <a:picLocks noChangeAspect="1"/>
          </p:cNvPicPr>
          <p:nvPr/>
        </p:nvPicPr>
        <p:blipFill>
          <a:blip r:embed="rId3"/>
          <a:stretch>
            <a:fillRect/>
          </a:stretch>
        </p:blipFill>
        <p:spPr>
          <a:xfrm>
            <a:off x="7031961" y="-10142"/>
            <a:ext cx="5077534" cy="4525006"/>
          </a:xfrm>
          <a:prstGeom prst="rect">
            <a:avLst/>
          </a:prstGeom>
        </p:spPr>
      </p:pic>
      <p:pic>
        <p:nvPicPr>
          <p:cNvPr id="8" name="Grafik 7">
            <a:extLst>
              <a:ext uri="{FF2B5EF4-FFF2-40B4-BE49-F238E27FC236}">
                <a16:creationId xmlns:a16="http://schemas.microsoft.com/office/drawing/2014/main" id="{E138F3C2-CCC4-0FA6-26D1-2F3DC97817C3}"/>
              </a:ext>
            </a:extLst>
          </p:cNvPr>
          <p:cNvPicPr>
            <a:picLocks noChangeAspect="1"/>
          </p:cNvPicPr>
          <p:nvPr/>
        </p:nvPicPr>
        <p:blipFill rotWithShape="1">
          <a:blip r:embed="rId4"/>
          <a:srcRect r="47098"/>
          <a:stretch/>
        </p:blipFill>
        <p:spPr>
          <a:xfrm>
            <a:off x="4037825" y="0"/>
            <a:ext cx="2994135" cy="6020640"/>
          </a:xfrm>
          <a:prstGeom prst="rect">
            <a:avLst/>
          </a:prstGeom>
        </p:spPr>
      </p:pic>
      <p:pic>
        <p:nvPicPr>
          <p:cNvPr id="3" name="Grafik 2">
            <a:extLst>
              <a:ext uri="{FF2B5EF4-FFF2-40B4-BE49-F238E27FC236}">
                <a16:creationId xmlns:a16="http://schemas.microsoft.com/office/drawing/2014/main" id="{A3DCFBFB-945B-D8D2-5C10-FC86603CADCF}"/>
              </a:ext>
            </a:extLst>
          </p:cNvPr>
          <p:cNvPicPr>
            <a:picLocks noChangeAspect="1"/>
          </p:cNvPicPr>
          <p:nvPr/>
        </p:nvPicPr>
        <p:blipFill>
          <a:blip r:embed="rId5"/>
          <a:stretch>
            <a:fillRect/>
          </a:stretch>
        </p:blipFill>
        <p:spPr>
          <a:xfrm>
            <a:off x="4086108" y="1848051"/>
            <a:ext cx="7981129" cy="1765342"/>
          </a:xfrm>
          <a:prstGeom prst="rect">
            <a:avLst/>
          </a:prstGeom>
        </p:spPr>
      </p:pic>
    </p:spTree>
    <p:extLst>
      <p:ext uri="{BB962C8B-B14F-4D97-AF65-F5344CB8AC3E}">
        <p14:creationId xmlns:p14="http://schemas.microsoft.com/office/powerpoint/2010/main" val="2929951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4"/>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 name="Google Shape;166;p4"/>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 name="Google Shape;167;p4"/>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p4"/>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p4"/>
          <p:cNvSpPr/>
          <p:nvPr/>
        </p:nvSpPr>
        <p:spPr>
          <a:xfrm rot="5400000" flipH="1">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4"/>
          <p:cNvSpPr txBox="1">
            <a:spLocks noGrp="1"/>
          </p:cNvSpPr>
          <p:nvPr>
            <p:ph type="title"/>
          </p:nvPr>
        </p:nvSpPr>
        <p:spPr>
          <a:xfrm>
            <a:off x="109675" y="586850"/>
            <a:ext cx="3791400" cy="3387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alibri"/>
              <a:buNone/>
            </a:pPr>
            <a:endParaRPr sz="4000" dirty="0">
              <a:solidFill>
                <a:srgbClr val="FFFFFF"/>
              </a:solidFill>
            </a:endParaRPr>
          </a:p>
          <a:p>
            <a:pPr marL="0" lvl="0" indent="0" algn="ctr" rtl="0">
              <a:lnSpc>
                <a:spcPct val="90000"/>
              </a:lnSpc>
              <a:spcBef>
                <a:spcPts val="0"/>
              </a:spcBef>
              <a:spcAft>
                <a:spcPts val="0"/>
              </a:spcAft>
              <a:buClr>
                <a:srgbClr val="FFFFFF"/>
              </a:buClr>
              <a:buSzPts val="4000"/>
              <a:buFont typeface="Calibri"/>
              <a:buNone/>
            </a:pPr>
            <a:r>
              <a:rPr lang="de-DE" sz="4000" dirty="0">
                <a:solidFill>
                  <a:srgbClr val="FFFFFF"/>
                </a:solidFill>
              </a:rPr>
              <a:t>Modal Code</a:t>
            </a:r>
            <a:endParaRPr sz="4000" dirty="0">
              <a:solidFill>
                <a:srgbClr val="FFFFFF"/>
              </a:solidFill>
            </a:endParaRPr>
          </a:p>
        </p:txBody>
      </p:sp>
      <p:sp>
        <p:nvSpPr>
          <p:cNvPr id="171" name="Google Shape;171;p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12</a:t>
            </a:fld>
            <a:endParaRPr/>
          </a:p>
        </p:txBody>
      </p:sp>
      <p:pic>
        <p:nvPicPr>
          <p:cNvPr id="3" name="Grafik 2">
            <a:extLst>
              <a:ext uri="{FF2B5EF4-FFF2-40B4-BE49-F238E27FC236}">
                <a16:creationId xmlns:a16="http://schemas.microsoft.com/office/drawing/2014/main" id="{A3DCFBFB-945B-D8D2-5C10-FC86603CADCF}"/>
              </a:ext>
            </a:extLst>
          </p:cNvPr>
          <p:cNvPicPr>
            <a:picLocks noChangeAspect="1"/>
          </p:cNvPicPr>
          <p:nvPr/>
        </p:nvPicPr>
        <p:blipFill>
          <a:blip r:embed="rId3"/>
          <a:stretch>
            <a:fillRect/>
          </a:stretch>
        </p:blipFill>
        <p:spPr>
          <a:xfrm>
            <a:off x="6941635" y="5434220"/>
            <a:ext cx="5125165" cy="1133633"/>
          </a:xfrm>
          <a:prstGeom prst="rect">
            <a:avLst/>
          </a:prstGeom>
        </p:spPr>
      </p:pic>
      <p:pic>
        <p:nvPicPr>
          <p:cNvPr id="8" name="Grafik 7">
            <a:extLst>
              <a:ext uri="{FF2B5EF4-FFF2-40B4-BE49-F238E27FC236}">
                <a16:creationId xmlns:a16="http://schemas.microsoft.com/office/drawing/2014/main" id="{E138F3C2-CCC4-0FA6-26D1-2F3DC97817C3}"/>
              </a:ext>
            </a:extLst>
          </p:cNvPr>
          <p:cNvPicPr>
            <a:picLocks noChangeAspect="1"/>
          </p:cNvPicPr>
          <p:nvPr/>
        </p:nvPicPr>
        <p:blipFill rotWithShape="1">
          <a:blip r:embed="rId4"/>
          <a:srcRect r="47098"/>
          <a:stretch/>
        </p:blipFill>
        <p:spPr>
          <a:xfrm>
            <a:off x="4010648" y="220567"/>
            <a:ext cx="2994135" cy="6020640"/>
          </a:xfrm>
          <a:prstGeom prst="rect">
            <a:avLst/>
          </a:prstGeom>
        </p:spPr>
      </p:pic>
      <p:pic>
        <p:nvPicPr>
          <p:cNvPr id="6" name="Grafik 5">
            <a:extLst>
              <a:ext uri="{FF2B5EF4-FFF2-40B4-BE49-F238E27FC236}">
                <a16:creationId xmlns:a16="http://schemas.microsoft.com/office/drawing/2014/main" id="{41F67EA4-295F-46E5-CDCF-7BEA19286960}"/>
              </a:ext>
            </a:extLst>
          </p:cNvPr>
          <p:cNvPicPr>
            <a:picLocks noChangeAspect="1"/>
          </p:cNvPicPr>
          <p:nvPr/>
        </p:nvPicPr>
        <p:blipFill>
          <a:blip r:embed="rId5"/>
          <a:stretch>
            <a:fillRect/>
          </a:stretch>
        </p:blipFill>
        <p:spPr>
          <a:xfrm>
            <a:off x="4147399" y="-10142"/>
            <a:ext cx="7720550" cy="6880414"/>
          </a:xfrm>
          <a:prstGeom prst="rect">
            <a:avLst/>
          </a:prstGeom>
        </p:spPr>
      </p:pic>
    </p:spTree>
    <p:extLst>
      <p:ext uri="{BB962C8B-B14F-4D97-AF65-F5344CB8AC3E}">
        <p14:creationId xmlns:p14="http://schemas.microsoft.com/office/powerpoint/2010/main" val="380615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D4FC928-4D40-1B19-45B5-01EC938C32C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Das Spielfeld</a:t>
            </a:r>
            <a:endParaRPr lang="de-DE" sz="4000" dirty="0">
              <a:solidFill>
                <a:srgbClr val="FFFFFF"/>
              </a:solidFill>
            </a:endParaRPr>
          </a:p>
        </p:txBody>
      </p:sp>
      <p:sp>
        <p:nvSpPr>
          <p:cNvPr id="5" name="Foliennummernplatzhalter 4">
            <a:extLst>
              <a:ext uri="{FF2B5EF4-FFF2-40B4-BE49-F238E27FC236}">
                <a16:creationId xmlns:a16="http://schemas.microsoft.com/office/drawing/2014/main" id="{7A919765-E58C-52A7-4243-23597996D000}"/>
              </a:ext>
            </a:extLst>
          </p:cNvPr>
          <p:cNvSpPr>
            <a:spLocks noGrp="1"/>
          </p:cNvSpPr>
          <p:nvPr>
            <p:ph type="sldNum" sz="quarter" idx="12"/>
          </p:nvPr>
        </p:nvSpPr>
        <p:spPr/>
        <p:txBody>
          <a:bodyPr/>
          <a:lstStyle/>
          <a:p>
            <a:fld id="{0D56C65D-55DC-4838-A81A-8CE4A2C9283D}" type="slidenum">
              <a:rPr lang="de-DE" smtClean="0"/>
              <a:t>13</a:t>
            </a:fld>
            <a:endParaRPr lang="de-DE"/>
          </a:p>
        </p:txBody>
      </p:sp>
      <p:pic>
        <p:nvPicPr>
          <p:cNvPr id="4" name="Grafik 3">
            <a:extLst>
              <a:ext uri="{FF2B5EF4-FFF2-40B4-BE49-F238E27FC236}">
                <a16:creationId xmlns:a16="http://schemas.microsoft.com/office/drawing/2014/main" id="{4D66542F-1E7E-9A0E-1606-49D09984A343}"/>
              </a:ext>
            </a:extLst>
          </p:cNvPr>
          <p:cNvPicPr>
            <a:picLocks noChangeAspect="1"/>
          </p:cNvPicPr>
          <p:nvPr/>
        </p:nvPicPr>
        <p:blipFill>
          <a:blip r:embed="rId2"/>
          <a:stretch>
            <a:fillRect/>
          </a:stretch>
        </p:blipFill>
        <p:spPr>
          <a:xfrm>
            <a:off x="4040800" y="1234638"/>
            <a:ext cx="8151200" cy="4368444"/>
          </a:xfrm>
          <a:prstGeom prst="rect">
            <a:avLst/>
          </a:prstGeom>
        </p:spPr>
      </p:pic>
    </p:spTree>
    <p:extLst>
      <p:ext uri="{BB962C8B-B14F-4D97-AF65-F5344CB8AC3E}">
        <p14:creationId xmlns:p14="http://schemas.microsoft.com/office/powerpoint/2010/main" val="112866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4">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22">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30"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4D971038-68B4-5EC8-E14D-F0AA38D124BB}"/>
              </a:ext>
            </a:extLst>
          </p:cNvPr>
          <p:cNvSpPr>
            <a:spLocks noGrp="1"/>
          </p:cNvSpPr>
          <p:nvPr>
            <p:ph type="title"/>
          </p:nvPr>
        </p:nvSpPr>
        <p:spPr>
          <a:xfrm>
            <a:off x="1" y="19034"/>
            <a:ext cx="12214232" cy="6819932"/>
          </a:xfrm>
        </p:spPr>
        <p:txBody>
          <a:bodyPr vert="horz" lIns="91440" tIns="45720" rIns="91440" bIns="45720" rtlCol="0" anchor="ctr">
            <a:normAutofit/>
          </a:bodyPr>
          <a:lstStyle/>
          <a:p>
            <a:pPr algn="ctr"/>
            <a:r>
              <a:rPr lang="en-US" sz="4800" dirty="0" err="1">
                <a:solidFill>
                  <a:srgbClr val="FFFFFF"/>
                </a:solidFill>
              </a:rPr>
              <a:t>Platzierung</a:t>
            </a:r>
            <a:r>
              <a:rPr lang="en-US" sz="4800" dirty="0">
                <a:solidFill>
                  <a:srgbClr val="FFFFFF"/>
                </a:solidFill>
              </a:rPr>
              <a:t> der </a:t>
            </a:r>
            <a:r>
              <a:rPr lang="en-US" sz="4800" dirty="0" err="1">
                <a:solidFill>
                  <a:srgbClr val="FFFFFF"/>
                </a:solidFill>
              </a:rPr>
              <a:t>Schiffe</a:t>
            </a:r>
            <a:endParaRPr lang="en-US" sz="4800" dirty="0">
              <a:solidFill>
                <a:srgbClr val="FFFFFF"/>
              </a:solidFill>
            </a:endParaRPr>
          </a:p>
        </p:txBody>
      </p:sp>
      <p:sp>
        <p:nvSpPr>
          <p:cNvPr id="33" name="Rectangle 24">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5"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liennummernplatzhalter 10">
            <a:extLst>
              <a:ext uri="{FF2B5EF4-FFF2-40B4-BE49-F238E27FC236}">
                <a16:creationId xmlns:a16="http://schemas.microsoft.com/office/drawing/2014/main" id="{867B1790-AF2E-2883-2391-E2DFA217D356}"/>
              </a:ext>
            </a:extLst>
          </p:cNvPr>
          <p:cNvSpPr>
            <a:spLocks noGrp="1"/>
          </p:cNvSpPr>
          <p:nvPr>
            <p:ph type="sldNum" sz="quarter" idx="12"/>
          </p:nvPr>
        </p:nvSpPr>
        <p:spPr/>
        <p:txBody>
          <a:bodyPr/>
          <a:lstStyle/>
          <a:p>
            <a:fld id="{0D56C65D-55DC-4838-A81A-8CE4A2C9283D}" type="slidenum">
              <a:rPr lang="de-DE" smtClean="0">
                <a:solidFill>
                  <a:schemeClr val="bg1"/>
                </a:solidFill>
              </a:rPr>
              <a:t>14</a:t>
            </a:fld>
            <a:endParaRPr lang="de-DE" dirty="0">
              <a:solidFill>
                <a:schemeClr val="bg1"/>
              </a:solidFill>
            </a:endParaRPr>
          </a:p>
        </p:txBody>
      </p:sp>
    </p:spTree>
    <p:extLst>
      <p:ext uri="{BB962C8B-B14F-4D97-AF65-F5344CB8AC3E}">
        <p14:creationId xmlns:p14="http://schemas.microsoft.com/office/powerpoint/2010/main" val="2320406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D4FC928-4D40-1B19-45B5-01EC938C32C7}"/>
              </a:ext>
            </a:extLst>
          </p:cNvPr>
          <p:cNvSpPr>
            <a:spLocks noGrp="1"/>
          </p:cNvSpPr>
          <p:nvPr>
            <p:ph type="title"/>
          </p:nvPr>
        </p:nvSpPr>
        <p:spPr>
          <a:xfrm>
            <a:off x="466722" y="586855"/>
            <a:ext cx="3201366" cy="3387497"/>
          </a:xfrm>
        </p:spPr>
        <p:txBody>
          <a:bodyPr anchor="b">
            <a:normAutofit/>
          </a:bodyPr>
          <a:lstStyle/>
          <a:p>
            <a:pPr algn="r"/>
            <a:r>
              <a:rPr lang="de-DE" sz="4000" dirty="0">
                <a:solidFill>
                  <a:srgbClr val="FFFFFF"/>
                </a:solidFill>
              </a:rPr>
              <a:t>Manuell</a:t>
            </a:r>
          </a:p>
        </p:txBody>
      </p:sp>
      <p:sp>
        <p:nvSpPr>
          <p:cNvPr id="3" name="Inhaltsplatzhalter 2">
            <a:extLst>
              <a:ext uri="{FF2B5EF4-FFF2-40B4-BE49-F238E27FC236}">
                <a16:creationId xmlns:a16="http://schemas.microsoft.com/office/drawing/2014/main" id="{795A0E16-1B23-51D3-B441-6C84E0F3C703}"/>
              </a:ext>
            </a:extLst>
          </p:cNvPr>
          <p:cNvSpPr>
            <a:spLocks noGrp="1"/>
          </p:cNvSpPr>
          <p:nvPr>
            <p:ph idx="1"/>
          </p:nvPr>
        </p:nvSpPr>
        <p:spPr>
          <a:xfrm>
            <a:off x="4037826" y="10138"/>
            <a:ext cx="3737621" cy="6837724"/>
          </a:xfrm>
        </p:spPr>
        <p:txBody>
          <a:bodyPr anchor="ctr">
            <a:normAutofit/>
          </a:bodyPr>
          <a:lstStyle/>
          <a:p>
            <a:pPr marL="219456" indent="-219456" defTabSz="877824">
              <a:spcBef>
                <a:spcPts val="960"/>
              </a:spcBef>
            </a:pPr>
            <a:r>
              <a:rPr lang="de-DE" sz="3200" dirty="0"/>
              <a:t>Auswahl Horizontal / Vertikal</a:t>
            </a:r>
          </a:p>
          <a:p>
            <a:pPr marL="219456" indent="-219456" defTabSz="877824">
              <a:spcBef>
                <a:spcPts val="960"/>
              </a:spcBef>
            </a:pPr>
            <a:r>
              <a:rPr lang="de-DE" sz="3200" dirty="0"/>
              <a:t>Platzieren über Klick auf Feld</a:t>
            </a:r>
          </a:p>
        </p:txBody>
      </p:sp>
      <p:sp>
        <p:nvSpPr>
          <p:cNvPr id="6" name="Foliennummernplatzhalter 5">
            <a:extLst>
              <a:ext uri="{FF2B5EF4-FFF2-40B4-BE49-F238E27FC236}">
                <a16:creationId xmlns:a16="http://schemas.microsoft.com/office/drawing/2014/main" id="{01E4905D-AD65-7587-230B-3E73C79D3C13}"/>
              </a:ext>
            </a:extLst>
          </p:cNvPr>
          <p:cNvSpPr>
            <a:spLocks noGrp="1"/>
          </p:cNvSpPr>
          <p:nvPr>
            <p:ph type="sldNum" sz="quarter" idx="12"/>
          </p:nvPr>
        </p:nvSpPr>
        <p:spPr/>
        <p:txBody>
          <a:bodyPr/>
          <a:lstStyle/>
          <a:p>
            <a:fld id="{0D56C65D-55DC-4838-A81A-8CE4A2C9283D}" type="slidenum">
              <a:rPr lang="de-DE" smtClean="0"/>
              <a:t>15</a:t>
            </a:fld>
            <a:endParaRPr lang="de-DE"/>
          </a:p>
        </p:txBody>
      </p:sp>
      <p:pic>
        <p:nvPicPr>
          <p:cNvPr id="10" name="Grafik 9">
            <a:extLst>
              <a:ext uri="{FF2B5EF4-FFF2-40B4-BE49-F238E27FC236}">
                <a16:creationId xmlns:a16="http://schemas.microsoft.com/office/drawing/2014/main" id="{3C1B966F-CDCC-0B4B-8C50-96D1AF39125F}"/>
              </a:ext>
            </a:extLst>
          </p:cNvPr>
          <p:cNvPicPr>
            <a:picLocks noChangeAspect="1"/>
          </p:cNvPicPr>
          <p:nvPr/>
        </p:nvPicPr>
        <p:blipFill>
          <a:blip r:embed="rId2"/>
          <a:stretch>
            <a:fillRect/>
          </a:stretch>
        </p:blipFill>
        <p:spPr>
          <a:xfrm>
            <a:off x="7558048" y="2285047"/>
            <a:ext cx="4630904" cy="2852146"/>
          </a:xfrm>
          <a:prstGeom prst="rect">
            <a:avLst/>
          </a:prstGeom>
        </p:spPr>
      </p:pic>
      <p:pic>
        <p:nvPicPr>
          <p:cNvPr id="4" name="Grafik 3">
            <a:extLst>
              <a:ext uri="{FF2B5EF4-FFF2-40B4-BE49-F238E27FC236}">
                <a16:creationId xmlns:a16="http://schemas.microsoft.com/office/drawing/2014/main" id="{EB4981AE-3601-E0DB-E41F-DA6474945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826" y="682879"/>
            <a:ext cx="8151126" cy="599443"/>
          </a:xfrm>
          <a:prstGeom prst="rect">
            <a:avLst/>
          </a:prstGeom>
        </p:spPr>
      </p:pic>
    </p:spTree>
    <p:extLst>
      <p:ext uri="{BB962C8B-B14F-4D97-AF65-F5344CB8AC3E}">
        <p14:creationId xmlns:p14="http://schemas.microsoft.com/office/powerpoint/2010/main" val="150015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D4FC928-4D40-1B19-45B5-01EC938C32C7}"/>
              </a:ext>
            </a:extLst>
          </p:cNvPr>
          <p:cNvSpPr>
            <a:spLocks noGrp="1"/>
          </p:cNvSpPr>
          <p:nvPr>
            <p:ph type="title"/>
          </p:nvPr>
        </p:nvSpPr>
        <p:spPr>
          <a:xfrm>
            <a:off x="466722" y="586855"/>
            <a:ext cx="3201366" cy="3387497"/>
          </a:xfrm>
        </p:spPr>
        <p:txBody>
          <a:bodyPr anchor="b">
            <a:normAutofit/>
          </a:bodyPr>
          <a:lstStyle/>
          <a:p>
            <a:pPr algn="r"/>
            <a:r>
              <a:rPr lang="de-DE" sz="4000">
                <a:solidFill>
                  <a:srgbClr val="FFFFFF"/>
                </a:solidFill>
              </a:rPr>
              <a:t>Automatisch</a:t>
            </a:r>
          </a:p>
        </p:txBody>
      </p:sp>
      <p:sp>
        <p:nvSpPr>
          <p:cNvPr id="3" name="Inhaltsplatzhalter 2">
            <a:extLst>
              <a:ext uri="{FF2B5EF4-FFF2-40B4-BE49-F238E27FC236}">
                <a16:creationId xmlns:a16="http://schemas.microsoft.com/office/drawing/2014/main" id="{795A0E16-1B23-51D3-B441-6C84E0F3C703}"/>
              </a:ext>
            </a:extLst>
          </p:cNvPr>
          <p:cNvSpPr>
            <a:spLocks noGrp="1"/>
          </p:cNvSpPr>
          <p:nvPr>
            <p:ph idx="1"/>
          </p:nvPr>
        </p:nvSpPr>
        <p:spPr>
          <a:xfrm>
            <a:off x="4037827" y="10133"/>
            <a:ext cx="3399286" cy="6837728"/>
          </a:xfrm>
        </p:spPr>
        <p:txBody>
          <a:bodyPr anchor="ctr">
            <a:normAutofit/>
          </a:bodyPr>
          <a:lstStyle/>
          <a:p>
            <a:r>
              <a:rPr lang="de-DE" sz="3200" dirty="0"/>
              <a:t>Auto Placement</a:t>
            </a:r>
          </a:p>
          <a:p>
            <a:r>
              <a:rPr lang="de-DE" sz="3200" dirty="0"/>
              <a:t>Zufällig H/V</a:t>
            </a:r>
          </a:p>
        </p:txBody>
      </p:sp>
      <p:sp>
        <p:nvSpPr>
          <p:cNvPr id="9" name="Foliennummernplatzhalter 8">
            <a:extLst>
              <a:ext uri="{FF2B5EF4-FFF2-40B4-BE49-F238E27FC236}">
                <a16:creationId xmlns:a16="http://schemas.microsoft.com/office/drawing/2014/main" id="{D5527308-DF33-69EB-1868-E2EB967F0CE1}"/>
              </a:ext>
            </a:extLst>
          </p:cNvPr>
          <p:cNvSpPr>
            <a:spLocks noGrp="1"/>
          </p:cNvSpPr>
          <p:nvPr>
            <p:ph type="sldNum" sz="quarter" idx="12"/>
          </p:nvPr>
        </p:nvSpPr>
        <p:spPr/>
        <p:txBody>
          <a:bodyPr/>
          <a:lstStyle/>
          <a:p>
            <a:fld id="{0D56C65D-55DC-4838-A81A-8CE4A2C9283D}" type="slidenum">
              <a:rPr lang="de-DE" smtClean="0"/>
              <a:t>16</a:t>
            </a:fld>
            <a:endParaRPr lang="de-DE"/>
          </a:p>
        </p:txBody>
      </p:sp>
      <p:pic>
        <p:nvPicPr>
          <p:cNvPr id="10" name="Grafik 9">
            <a:extLst>
              <a:ext uri="{FF2B5EF4-FFF2-40B4-BE49-F238E27FC236}">
                <a16:creationId xmlns:a16="http://schemas.microsoft.com/office/drawing/2014/main" id="{73337CA0-1C2C-6F0F-ACF2-434E6B6A577F}"/>
              </a:ext>
            </a:extLst>
          </p:cNvPr>
          <p:cNvPicPr>
            <a:picLocks noChangeAspect="1"/>
          </p:cNvPicPr>
          <p:nvPr/>
        </p:nvPicPr>
        <p:blipFill>
          <a:blip r:embed="rId2"/>
          <a:stretch>
            <a:fillRect/>
          </a:stretch>
        </p:blipFill>
        <p:spPr>
          <a:xfrm>
            <a:off x="7437120" y="1902164"/>
            <a:ext cx="4591919" cy="4624602"/>
          </a:xfrm>
          <a:prstGeom prst="rect">
            <a:avLst/>
          </a:prstGeom>
        </p:spPr>
      </p:pic>
      <p:pic>
        <p:nvPicPr>
          <p:cNvPr id="8" name="Grafik 7">
            <a:extLst>
              <a:ext uri="{FF2B5EF4-FFF2-40B4-BE49-F238E27FC236}">
                <a16:creationId xmlns:a16="http://schemas.microsoft.com/office/drawing/2014/main" id="{0D25257C-F119-0F73-B597-6E01282CC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826" y="682879"/>
            <a:ext cx="8151126" cy="599443"/>
          </a:xfrm>
          <a:prstGeom prst="rect">
            <a:avLst/>
          </a:prstGeom>
        </p:spPr>
      </p:pic>
    </p:spTree>
    <p:extLst>
      <p:ext uri="{BB962C8B-B14F-4D97-AF65-F5344CB8AC3E}">
        <p14:creationId xmlns:p14="http://schemas.microsoft.com/office/powerpoint/2010/main" val="1985261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4"/>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 name="Google Shape;166;p4"/>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 name="Google Shape;167;p4"/>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p4"/>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p4"/>
          <p:cNvSpPr/>
          <p:nvPr/>
        </p:nvSpPr>
        <p:spPr>
          <a:xfrm rot="5400000" flipH="1">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4"/>
          <p:cNvSpPr txBox="1">
            <a:spLocks noGrp="1"/>
          </p:cNvSpPr>
          <p:nvPr>
            <p:ph type="title"/>
          </p:nvPr>
        </p:nvSpPr>
        <p:spPr>
          <a:xfrm>
            <a:off x="109675" y="586850"/>
            <a:ext cx="3791400" cy="3387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alibri"/>
              <a:buNone/>
            </a:pPr>
            <a:endParaRPr sz="4000" dirty="0">
              <a:solidFill>
                <a:srgbClr val="FFFFFF"/>
              </a:solidFill>
            </a:endParaRPr>
          </a:p>
          <a:p>
            <a:pPr marL="0" lvl="0" indent="0" algn="ctr" rtl="0">
              <a:lnSpc>
                <a:spcPct val="90000"/>
              </a:lnSpc>
              <a:spcBef>
                <a:spcPts val="0"/>
              </a:spcBef>
              <a:spcAft>
                <a:spcPts val="0"/>
              </a:spcAft>
              <a:buClr>
                <a:srgbClr val="FFFFFF"/>
              </a:buClr>
              <a:buSzPts val="4000"/>
              <a:buFont typeface="Calibri"/>
              <a:buNone/>
            </a:pPr>
            <a:r>
              <a:rPr lang="de-DE" sz="4000" dirty="0">
                <a:solidFill>
                  <a:srgbClr val="FFFFFF"/>
                </a:solidFill>
              </a:rPr>
              <a:t>Automatisch Code</a:t>
            </a:r>
            <a:endParaRPr sz="4000" dirty="0">
              <a:solidFill>
                <a:srgbClr val="FFFFFF"/>
              </a:solidFill>
            </a:endParaRPr>
          </a:p>
        </p:txBody>
      </p:sp>
      <p:sp>
        <p:nvSpPr>
          <p:cNvPr id="171" name="Google Shape;171;p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17</a:t>
            </a:fld>
            <a:endParaRPr/>
          </a:p>
        </p:txBody>
      </p:sp>
      <p:pic>
        <p:nvPicPr>
          <p:cNvPr id="4" name="Grafik 3">
            <a:extLst>
              <a:ext uri="{FF2B5EF4-FFF2-40B4-BE49-F238E27FC236}">
                <a16:creationId xmlns:a16="http://schemas.microsoft.com/office/drawing/2014/main" id="{301B9B01-6FD4-716E-AF84-E97433090B2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50000"/>
                    </a14:imgEffect>
                  </a14:imgLayer>
                </a14:imgProps>
              </a:ext>
            </a:extLst>
          </a:blip>
          <a:stretch>
            <a:fillRect/>
          </a:stretch>
        </p:blipFill>
        <p:spPr>
          <a:xfrm>
            <a:off x="4488873" y="-14887"/>
            <a:ext cx="7632290" cy="6858000"/>
          </a:xfrm>
          <a:prstGeom prst="rect">
            <a:avLst/>
          </a:prstGeom>
        </p:spPr>
      </p:pic>
    </p:spTree>
    <p:extLst>
      <p:ext uri="{BB962C8B-B14F-4D97-AF65-F5344CB8AC3E}">
        <p14:creationId xmlns:p14="http://schemas.microsoft.com/office/powerpoint/2010/main" val="1160032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4">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22">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30"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4D971038-68B4-5EC8-E14D-F0AA38D124BB}"/>
              </a:ext>
            </a:extLst>
          </p:cNvPr>
          <p:cNvSpPr>
            <a:spLocks noGrp="1"/>
          </p:cNvSpPr>
          <p:nvPr>
            <p:ph type="title"/>
          </p:nvPr>
        </p:nvSpPr>
        <p:spPr>
          <a:xfrm>
            <a:off x="1" y="19034"/>
            <a:ext cx="12214232" cy="6819932"/>
          </a:xfrm>
        </p:spPr>
        <p:txBody>
          <a:bodyPr vert="horz" lIns="91440" tIns="45720" rIns="91440" bIns="45720" rtlCol="0" anchor="ctr">
            <a:normAutofit/>
          </a:bodyPr>
          <a:lstStyle/>
          <a:p>
            <a:pPr algn="ctr"/>
            <a:r>
              <a:rPr lang="en-US" sz="4800" dirty="0">
                <a:solidFill>
                  <a:srgbClr val="FFFFFF"/>
                </a:solidFill>
              </a:rPr>
              <a:t>Bot</a:t>
            </a:r>
          </a:p>
        </p:txBody>
      </p:sp>
      <p:sp>
        <p:nvSpPr>
          <p:cNvPr id="33" name="Rectangle 24">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5"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liennummernplatzhalter 10">
            <a:extLst>
              <a:ext uri="{FF2B5EF4-FFF2-40B4-BE49-F238E27FC236}">
                <a16:creationId xmlns:a16="http://schemas.microsoft.com/office/drawing/2014/main" id="{867B1790-AF2E-2883-2391-E2DFA217D356}"/>
              </a:ext>
            </a:extLst>
          </p:cNvPr>
          <p:cNvSpPr>
            <a:spLocks noGrp="1"/>
          </p:cNvSpPr>
          <p:nvPr>
            <p:ph type="sldNum" sz="quarter" idx="12"/>
          </p:nvPr>
        </p:nvSpPr>
        <p:spPr/>
        <p:txBody>
          <a:bodyPr/>
          <a:lstStyle/>
          <a:p>
            <a:fld id="{0D56C65D-55DC-4838-A81A-8CE4A2C9283D}" type="slidenum">
              <a:rPr lang="de-DE" smtClean="0">
                <a:solidFill>
                  <a:schemeClr val="bg1"/>
                </a:solidFill>
              </a:rPr>
              <a:t>18</a:t>
            </a:fld>
            <a:endParaRPr lang="de-DE" dirty="0">
              <a:solidFill>
                <a:schemeClr val="bg1"/>
              </a:solidFill>
            </a:endParaRPr>
          </a:p>
        </p:txBody>
      </p:sp>
    </p:spTree>
    <p:extLst>
      <p:ext uri="{BB962C8B-B14F-4D97-AF65-F5344CB8AC3E}">
        <p14:creationId xmlns:p14="http://schemas.microsoft.com/office/powerpoint/2010/main" val="1828688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336DC30-EEA1-138B-8514-488C5D090B66}"/>
              </a:ext>
            </a:extLst>
          </p:cNvPr>
          <p:cNvSpPr>
            <a:spLocks noGrp="1"/>
          </p:cNvSpPr>
          <p:nvPr>
            <p:ph type="title"/>
          </p:nvPr>
        </p:nvSpPr>
        <p:spPr>
          <a:xfrm>
            <a:off x="466722" y="586855"/>
            <a:ext cx="3201366" cy="3387497"/>
          </a:xfrm>
        </p:spPr>
        <p:txBody>
          <a:bodyPr anchor="b">
            <a:normAutofit/>
          </a:bodyPr>
          <a:lstStyle/>
          <a:p>
            <a:pPr algn="r"/>
            <a:r>
              <a:rPr lang="de-DE" sz="4000">
                <a:solidFill>
                  <a:srgbClr val="FFFFFF"/>
                </a:solidFill>
              </a:rPr>
              <a:t>Bot	</a:t>
            </a:r>
          </a:p>
        </p:txBody>
      </p:sp>
      <p:sp>
        <p:nvSpPr>
          <p:cNvPr id="3" name="Inhaltsplatzhalter 2">
            <a:extLst>
              <a:ext uri="{FF2B5EF4-FFF2-40B4-BE49-F238E27FC236}">
                <a16:creationId xmlns:a16="http://schemas.microsoft.com/office/drawing/2014/main" id="{DC6D9705-8AC3-6CEF-518F-333B64CA4D40}"/>
              </a:ext>
            </a:extLst>
          </p:cNvPr>
          <p:cNvSpPr>
            <a:spLocks noGrp="1"/>
          </p:cNvSpPr>
          <p:nvPr>
            <p:ph idx="1"/>
          </p:nvPr>
        </p:nvSpPr>
        <p:spPr>
          <a:xfrm>
            <a:off x="4037826" y="-30418"/>
            <a:ext cx="4071669" cy="6878280"/>
          </a:xfrm>
        </p:spPr>
        <p:txBody>
          <a:bodyPr anchor="ctr">
            <a:normAutofit/>
          </a:bodyPr>
          <a:lstStyle/>
          <a:p>
            <a:r>
              <a:rPr lang="de-DE" sz="3200" dirty="0"/>
              <a:t>3 Schwierigkeiten</a:t>
            </a:r>
          </a:p>
          <a:p>
            <a:pPr lvl="1"/>
            <a:r>
              <a:rPr lang="de-DE" sz="3200" dirty="0"/>
              <a:t>Einfach</a:t>
            </a:r>
          </a:p>
          <a:p>
            <a:pPr lvl="1"/>
            <a:r>
              <a:rPr lang="de-DE" sz="3200" dirty="0"/>
              <a:t>Mittel</a:t>
            </a:r>
          </a:p>
          <a:p>
            <a:pPr lvl="1"/>
            <a:r>
              <a:rPr lang="de-DE" sz="3200" dirty="0"/>
              <a:t>Schwer</a:t>
            </a:r>
          </a:p>
          <a:p>
            <a:r>
              <a:rPr lang="de-DE" sz="3200" dirty="0"/>
              <a:t>Auswahl der Felder über gewertete Arrays</a:t>
            </a:r>
          </a:p>
          <a:p>
            <a:pPr lvl="1"/>
            <a:endParaRPr lang="de-DE" sz="2000" dirty="0"/>
          </a:p>
          <a:p>
            <a:pPr marL="457200" lvl="1" indent="0">
              <a:buNone/>
            </a:pPr>
            <a:endParaRPr lang="de-DE" sz="2000" dirty="0"/>
          </a:p>
        </p:txBody>
      </p:sp>
      <p:pic>
        <p:nvPicPr>
          <p:cNvPr id="5" name="Grafik 4">
            <a:extLst>
              <a:ext uri="{FF2B5EF4-FFF2-40B4-BE49-F238E27FC236}">
                <a16:creationId xmlns:a16="http://schemas.microsoft.com/office/drawing/2014/main" id="{16C89FF0-CF26-08A6-AB3D-812641B67442}"/>
              </a:ext>
            </a:extLst>
          </p:cNvPr>
          <p:cNvPicPr>
            <a:picLocks noChangeAspect="1"/>
          </p:cNvPicPr>
          <p:nvPr/>
        </p:nvPicPr>
        <p:blipFill>
          <a:blip r:embed="rId2"/>
          <a:stretch>
            <a:fillRect/>
          </a:stretch>
        </p:blipFill>
        <p:spPr>
          <a:xfrm>
            <a:off x="7738023" y="1534793"/>
            <a:ext cx="4441073" cy="2996386"/>
          </a:xfrm>
          <a:prstGeom prst="rect">
            <a:avLst/>
          </a:prstGeom>
        </p:spPr>
      </p:pic>
      <p:sp>
        <p:nvSpPr>
          <p:cNvPr id="6" name="Foliennummernplatzhalter 5">
            <a:extLst>
              <a:ext uri="{FF2B5EF4-FFF2-40B4-BE49-F238E27FC236}">
                <a16:creationId xmlns:a16="http://schemas.microsoft.com/office/drawing/2014/main" id="{CF4DED02-69E2-B26E-C718-0C357DCC06C9}"/>
              </a:ext>
            </a:extLst>
          </p:cNvPr>
          <p:cNvSpPr>
            <a:spLocks noGrp="1"/>
          </p:cNvSpPr>
          <p:nvPr>
            <p:ph type="sldNum" sz="quarter" idx="12"/>
          </p:nvPr>
        </p:nvSpPr>
        <p:spPr/>
        <p:txBody>
          <a:bodyPr/>
          <a:lstStyle/>
          <a:p>
            <a:fld id="{0D56C65D-55DC-4838-A81A-8CE4A2C9283D}" type="slidenum">
              <a:rPr lang="de-DE" smtClean="0"/>
              <a:t>19</a:t>
            </a:fld>
            <a:endParaRPr lang="de-DE"/>
          </a:p>
        </p:txBody>
      </p:sp>
    </p:spTree>
    <p:extLst>
      <p:ext uri="{BB962C8B-B14F-4D97-AF65-F5344CB8AC3E}">
        <p14:creationId xmlns:p14="http://schemas.microsoft.com/office/powerpoint/2010/main" val="92368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9"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B9180E5C-8518-9A4E-2400-266239DF6636}"/>
              </a:ext>
            </a:extLst>
          </p:cNvPr>
          <p:cNvSpPr>
            <a:spLocks noGrp="1"/>
          </p:cNvSpPr>
          <p:nvPr>
            <p:ph type="title"/>
          </p:nvPr>
        </p:nvSpPr>
        <p:spPr>
          <a:xfrm>
            <a:off x="1371599" y="348869"/>
            <a:ext cx="10044023" cy="877729"/>
          </a:xfrm>
        </p:spPr>
        <p:txBody>
          <a:bodyPr anchor="ctr">
            <a:normAutofit/>
          </a:bodyPr>
          <a:lstStyle/>
          <a:p>
            <a:r>
              <a:rPr lang="de-DE" sz="4000">
                <a:solidFill>
                  <a:srgbClr val="FFFFFF"/>
                </a:solidFill>
              </a:rPr>
              <a:t>Inhaltsverzeichnis</a:t>
            </a:r>
          </a:p>
        </p:txBody>
      </p:sp>
      <p:graphicFrame>
        <p:nvGraphicFramePr>
          <p:cNvPr id="5" name="Inhaltsplatzhalter 2">
            <a:extLst>
              <a:ext uri="{FF2B5EF4-FFF2-40B4-BE49-F238E27FC236}">
                <a16:creationId xmlns:a16="http://schemas.microsoft.com/office/drawing/2014/main" id="{2D797A3D-9BC0-54C7-A9F6-3B4A214467D5}"/>
              </a:ext>
            </a:extLst>
          </p:cNvPr>
          <p:cNvGraphicFramePr>
            <a:graphicFrameLocks noGrp="1"/>
          </p:cNvGraphicFramePr>
          <p:nvPr>
            <p:ph idx="1"/>
            <p:extLst>
              <p:ext uri="{D42A27DB-BD31-4B8C-83A1-F6EECF244321}">
                <p14:modId xmlns:p14="http://schemas.microsoft.com/office/powerpoint/2010/main" val="1302330656"/>
              </p:ext>
            </p:extLst>
          </p:nvPr>
        </p:nvGraphicFramePr>
        <p:xfrm>
          <a:off x="0" y="1575465"/>
          <a:ext cx="12191998" cy="4120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a:extLst>
              <a:ext uri="{FF2B5EF4-FFF2-40B4-BE49-F238E27FC236}">
                <a16:creationId xmlns:a16="http://schemas.microsoft.com/office/drawing/2014/main" id="{7DC99E76-454C-228F-0FB3-760CD4BFDB89}"/>
              </a:ext>
            </a:extLst>
          </p:cNvPr>
          <p:cNvSpPr>
            <a:spLocks noGrp="1"/>
          </p:cNvSpPr>
          <p:nvPr>
            <p:ph type="sldNum" sz="quarter" idx="12"/>
          </p:nvPr>
        </p:nvSpPr>
        <p:spPr/>
        <p:txBody>
          <a:bodyPr/>
          <a:lstStyle/>
          <a:p>
            <a:fld id="{0D56C65D-55DC-4838-A81A-8CE4A2C9283D}" type="slidenum">
              <a:rPr lang="de-DE" smtClean="0"/>
              <a:t>2</a:t>
            </a:fld>
            <a:endParaRPr lang="de-DE"/>
          </a:p>
        </p:txBody>
      </p:sp>
    </p:spTree>
    <p:extLst>
      <p:ext uri="{BB962C8B-B14F-4D97-AF65-F5344CB8AC3E}">
        <p14:creationId xmlns:p14="http://schemas.microsoft.com/office/powerpoint/2010/main" val="1996419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336DC30-EEA1-138B-8514-488C5D090B66}"/>
              </a:ext>
            </a:extLst>
          </p:cNvPr>
          <p:cNvSpPr>
            <a:spLocks noGrp="1"/>
          </p:cNvSpPr>
          <p:nvPr>
            <p:ph type="title"/>
          </p:nvPr>
        </p:nvSpPr>
        <p:spPr>
          <a:xfrm>
            <a:off x="466722" y="586855"/>
            <a:ext cx="3201366" cy="3387497"/>
          </a:xfrm>
        </p:spPr>
        <p:txBody>
          <a:bodyPr anchor="b">
            <a:normAutofit/>
          </a:bodyPr>
          <a:lstStyle/>
          <a:p>
            <a:pPr algn="r"/>
            <a:r>
              <a:rPr lang="de-DE" sz="4000">
                <a:solidFill>
                  <a:srgbClr val="FFFFFF"/>
                </a:solidFill>
              </a:rPr>
              <a:t>Bot	</a:t>
            </a:r>
          </a:p>
        </p:txBody>
      </p:sp>
      <p:sp>
        <p:nvSpPr>
          <p:cNvPr id="3" name="Inhaltsplatzhalter 2">
            <a:extLst>
              <a:ext uri="{FF2B5EF4-FFF2-40B4-BE49-F238E27FC236}">
                <a16:creationId xmlns:a16="http://schemas.microsoft.com/office/drawing/2014/main" id="{DC6D9705-8AC3-6CEF-518F-333B64CA4D40}"/>
              </a:ext>
            </a:extLst>
          </p:cNvPr>
          <p:cNvSpPr>
            <a:spLocks noGrp="1"/>
          </p:cNvSpPr>
          <p:nvPr>
            <p:ph idx="1"/>
          </p:nvPr>
        </p:nvSpPr>
        <p:spPr>
          <a:xfrm>
            <a:off x="4134811" y="649484"/>
            <a:ext cx="3974684" cy="5546047"/>
          </a:xfrm>
        </p:spPr>
        <p:txBody>
          <a:bodyPr anchor="ctr">
            <a:normAutofit/>
          </a:bodyPr>
          <a:lstStyle/>
          <a:p>
            <a:r>
              <a:rPr lang="de-DE" sz="3200" dirty="0"/>
              <a:t>3 Schwierigkeiten</a:t>
            </a:r>
          </a:p>
          <a:p>
            <a:pPr lvl="1"/>
            <a:r>
              <a:rPr lang="de-DE" sz="3200" dirty="0"/>
              <a:t>Einfach</a:t>
            </a:r>
          </a:p>
          <a:p>
            <a:pPr lvl="1"/>
            <a:r>
              <a:rPr lang="de-DE" sz="3200" dirty="0"/>
              <a:t>Mittel</a:t>
            </a:r>
          </a:p>
          <a:p>
            <a:pPr lvl="1"/>
            <a:r>
              <a:rPr lang="de-DE" sz="3200" dirty="0"/>
              <a:t>Schwer</a:t>
            </a:r>
          </a:p>
          <a:p>
            <a:r>
              <a:rPr lang="de-DE" sz="3200" dirty="0"/>
              <a:t>Auswahl der Felder über gewertete Arrays</a:t>
            </a:r>
          </a:p>
          <a:p>
            <a:pPr lvl="1"/>
            <a:endParaRPr lang="de-DE" sz="2000" dirty="0"/>
          </a:p>
          <a:p>
            <a:pPr marL="457200" lvl="1" indent="0">
              <a:buNone/>
            </a:pPr>
            <a:endParaRPr lang="de-DE" sz="2000" dirty="0"/>
          </a:p>
        </p:txBody>
      </p:sp>
      <p:pic>
        <p:nvPicPr>
          <p:cNvPr id="5" name="Grafik 4">
            <a:extLst>
              <a:ext uri="{FF2B5EF4-FFF2-40B4-BE49-F238E27FC236}">
                <a16:creationId xmlns:a16="http://schemas.microsoft.com/office/drawing/2014/main" id="{16C89FF0-CF26-08A6-AB3D-812641B67442}"/>
              </a:ext>
            </a:extLst>
          </p:cNvPr>
          <p:cNvPicPr>
            <a:picLocks noChangeAspect="1"/>
          </p:cNvPicPr>
          <p:nvPr/>
        </p:nvPicPr>
        <p:blipFill>
          <a:blip r:embed="rId2"/>
          <a:stretch>
            <a:fillRect/>
          </a:stretch>
        </p:blipFill>
        <p:spPr>
          <a:xfrm>
            <a:off x="4094335" y="439012"/>
            <a:ext cx="8119666" cy="5478328"/>
          </a:xfrm>
          <a:prstGeom prst="rect">
            <a:avLst/>
          </a:prstGeom>
        </p:spPr>
      </p:pic>
      <p:sp>
        <p:nvSpPr>
          <p:cNvPr id="6" name="Foliennummernplatzhalter 5">
            <a:extLst>
              <a:ext uri="{FF2B5EF4-FFF2-40B4-BE49-F238E27FC236}">
                <a16:creationId xmlns:a16="http://schemas.microsoft.com/office/drawing/2014/main" id="{CF4DED02-69E2-B26E-C718-0C357DCC06C9}"/>
              </a:ext>
            </a:extLst>
          </p:cNvPr>
          <p:cNvSpPr>
            <a:spLocks noGrp="1"/>
          </p:cNvSpPr>
          <p:nvPr>
            <p:ph type="sldNum" sz="quarter" idx="12"/>
          </p:nvPr>
        </p:nvSpPr>
        <p:spPr/>
        <p:txBody>
          <a:bodyPr/>
          <a:lstStyle/>
          <a:p>
            <a:fld id="{0D56C65D-55DC-4838-A81A-8CE4A2C9283D}" type="slidenum">
              <a:rPr lang="de-DE" smtClean="0"/>
              <a:t>20</a:t>
            </a:fld>
            <a:endParaRPr lang="de-DE"/>
          </a:p>
        </p:txBody>
      </p:sp>
    </p:spTree>
    <p:extLst>
      <p:ext uri="{BB962C8B-B14F-4D97-AF65-F5344CB8AC3E}">
        <p14:creationId xmlns:p14="http://schemas.microsoft.com/office/powerpoint/2010/main" val="4278305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12E03A3-695D-DE94-A46E-CD87BFE37D72}"/>
              </a:ext>
            </a:extLst>
          </p:cNvPr>
          <p:cNvSpPr>
            <a:spLocks noGrp="1"/>
          </p:cNvSpPr>
          <p:nvPr>
            <p:ph type="title"/>
          </p:nvPr>
        </p:nvSpPr>
        <p:spPr>
          <a:xfrm>
            <a:off x="466722" y="586855"/>
            <a:ext cx="3201366" cy="3387497"/>
          </a:xfrm>
        </p:spPr>
        <p:txBody>
          <a:bodyPr anchor="b">
            <a:normAutofit/>
          </a:bodyPr>
          <a:lstStyle/>
          <a:p>
            <a:pPr algn="r"/>
            <a:r>
              <a:rPr lang="de-DE" sz="4000">
                <a:solidFill>
                  <a:srgbClr val="FFFFFF"/>
                </a:solidFill>
              </a:rPr>
              <a:t>Schwierigkeit Einfach</a:t>
            </a:r>
          </a:p>
        </p:txBody>
      </p:sp>
      <p:sp>
        <p:nvSpPr>
          <p:cNvPr id="3" name="Inhaltsplatzhalter 2">
            <a:extLst>
              <a:ext uri="{FF2B5EF4-FFF2-40B4-BE49-F238E27FC236}">
                <a16:creationId xmlns:a16="http://schemas.microsoft.com/office/drawing/2014/main" id="{5A1ECC85-5D5C-6B1B-69BC-168728B721F6}"/>
              </a:ext>
            </a:extLst>
          </p:cNvPr>
          <p:cNvSpPr>
            <a:spLocks noGrp="1"/>
          </p:cNvSpPr>
          <p:nvPr>
            <p:ph idx="1"/>
          </p:nvPr>
        </p:nvSpPr>
        <p:spPr>
          <a:xfrm>
            <a:off x="4037826" y="10138"/>
            <a:ext cx="8151125" cy="6837724"/>
          </a:xfrm>
        </p:spPr>
        <p:txBody>
          <a:bodyPr anchor="ctr">
            <a:normAutofit/>
          </a:bodyPr>
          <a:lstStyle/>
          <a:p>
            <a:r>
              <a:rPr lang="de-DE" sz="3200" dirty="0"/>
              <a:t>Zufällige Schüsse</a:t>
            </a:r>
          </a:p>
          <a:p>
            <a:r>
              <a:rPr lang="de-DE" sz="3200" dirty="0"/>
              <a:t>Nicht doppelt auf das selbe Feld</a:t>
            </a:r>
          </a:p>
          <a:p>
            <a:r>
              <a:rPr lang="de-DE" sz="3200" dirty="0"/>
              <a:t>Keine Suche nach weiteren Schiffsteilen nach Treffer</a:t>
            </a:r>
          </a:p>
          <a:p>
            <a:endParaRPr lang="de-DE" sz="2000" dirty="0"/>
          </a:p>
        </p:txBody>
      </p:sp>
      <p:sp>
        <p:nvSpPr>
          <p:cNvPr id="4" name="Foliennummernplatzhalter 3">
            <a:extLst>
              <a:ext uri="{FF2B5EF4-FFF2-40B4-BE49-F238E27FC236}">
                <a16:creationId xmlns:a16="http://schemas.microsoft.com/office/drawing/2014/main" id="{5D34CCD6-F1E6-7283-360C-B6208D2584BC}"/>
              </a:ext>
            </a:extLst>
          </p:cNvPr>
          <p:cNvSpPr>
            <a:spLocks noGrp="1"/>
          </p:cNvSpPr>
          <p:nvPr>
            <p:ph type="sldNum" sz="quarter" idx="12"/>
          </p:nvPr>
        </p:nvSpPr>
        <p:spPr/>
        <p:txBody>
          <a:bodyPr/>
          <a:lstStyle/>
          <a:p>
            <a:fld id="{0D56C65D-55DC-4838-A81A-8CE4A2C9283D}" type="slidenum">
              <a:rPr lang="de-DE" smtClean="0"/>
              <a:t>21</a:t>
            </a:fld>
            <a:endParaRPr lang="de-DE"/>
          </a:p>
        </p:txBody>
      </p:sp>
    </p:spTree>
    <p:extLst>
      <p:ext uri="{BB962C8B-B14F-4D97-AF65-F5344CB8AC3E}">
        <p14:creationId xmlns:p14="http://schemas.microsoft.com/office/powerpoint/2010/main" val="2447565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C65BB80-52D1-193E-24CA-3215C53F828B}"/>
              </a:ext>
            </a:extLst>
          </p:cNvPr>
          <p:cNvSpPr>
            <a:spLocks noGrp="1"/>
          </p:cNvSpPr>
          <p:nvPr>
            <p:ph type="title"/>
          </p:nvPr>
        </p:nvSpPr>
        <p:spPr>
          <a:xfrm>
            <a:off x="586478" y="1683756"/>
            <a:ext cx="3115265" cy="2396359"/>
          </a:xfrm>
        </p:spPr>
        <p:txBody>
          <a:bodyPr anchor="b">
            <a:normAutofit/>
          </a:bodyPr>
          <a:lstStyle/>
          <a:p>
            <a:pPr algn="r"/>
            <a:r>
              <a:rPr lang="de-DE" sz="4000" dirty="0">
                <a:solidFill>
                  <a:srgbClr val="FFFFFF"/>
                </a:solidFill>
              </a:rPr>
              <a:t>Schwierigkeit Mittel</a:t>
            </a:r>
          </a:p>
        </p:txBody>
      </p:sp>
      <p:sp>
        <p:nvSpPr>
          <p:cNvPr id="3" name="Inhaltsplatzhalter 2">
            <a:extLst>
              <a:ext uri="{FF2B5EF4-FFF2-40B4-BE49-F238E27FC236}">
                <a16:creationId xmlns:a16="http://schemas.microsoft.com/office/drawing/2014/main" id="{7BA78402-8576-CF08-BBAD-A66F06A4BABC}"/>
              </a:ext>
            </a:extLst>
          </p:cNvPr>
          <p:cNvSpPr>
            <a:spLocks noGrp="1"/>
          </p:cNvSpPr>
          <p:nvPr>
            <p:ph idx="1"/>
          </p:nvPr>
        </p:nvSpPr>
        <p:spPr>
          <a:xfrm>
            <a:off x="4037824" y="10139"/>
            <a:ext cx="8132895" cy="6837724"/>
          </a:xfrm>
        </p:spPr>
        <p:txBody>
          <a:bodyPr anchor="ctr">
            <a:normAutofit/>
          </a:bodyPr>
          <a:lstStyle/>
          <a:p>
            <a:pPr marL="144018" indent="-144018" defTabSz="576072">
              <a:spcBef>
                <a:spcPts val="630"/>
              </a:spcBef>
            </a:pPr>
            <a:r>
              <a:rPr lang="de-DE" sz="3600" dirty="0"/>
              <a:t>Zufällige Schüsse</a:t>
            </a:r>
          </a:p>
          <a:p>
            <a:pPr marL="144018" indent="-144018" defTabSz="576072">
              <a:spcBef>
                <a:spcPts val="630"/>
              </a:spcBef>
            </a:pPr>
            <a:r>
              <a:rPr lang="de-DE" sz="3600" dirty="0"/>
              <a:t>Bei Treffer Suche nach weiteren</a:t>
            </a:r>
          </a:p>
          <a:p>
            <a:pPr marL="0" indent="0" defTabSz="576072">
              <a:spcBef>
                <a:spcPts val="630"/>
              </a:spcBef>
              <a:buNone/>
            </a:pPr>
            <a:r>
              <a:rPr lang="de-DE" sz="3200" dirty="0"/>
              <a:t>Schiffsteilen</a:t>
            </a:r>
            <a:endParaRPr lang="de-DE" sz="3600" dirty="0"/>
          </a:p>
          <a:p>
            <a:pPr marL="144018" indent="-144018" defTabSz="576072">
              <a:spcBef>
                <a:spcPts val="630"/>
              </a:spcBef>
            </a:pPr>
            <a:r>
              <a:rPr lang="de-DE" sz="3200" dirty="0"/>
              <a:t>Ausschluss</a:t>
            </a:r>
            <a:r>
              <a:rPr lang="de-DE" sz="3600" dirty="0"/>
              <a:t> der umliegenden Felder</a:t>
            </a:r>
            <a:endParaRPr lang="de-DE" sz="5400" dirty="0"/>
          </a:p>
        </p:txBody>
      </p:sp>
      <p:sp>
        <p:nvSpPr>
          <p:cNvPr id="5" name="Foliennummernplatzhalter 4">
            <a:extLst>
              <a:ext uri="{FF2B5EF4-FFF2-40B4-BE49-F238E27FC236}">
                <a16:creationId xmlns:a16="http://schemas.microsoft.com/office/drawing/2014/main" id="{757EE9B1-2DB7-4004-06AA-65CFC23263EA}"/>
              </a:ext>
            </a:extLst>
          </p:cNvPr>
          <p:cNvSpPr>
            <a:spLocks noGrp="1"/>
          </p:cNvSpPr>
          <p:nvPr>
            <p:ph type="sldNum" sz="quarter" idx="12"/>
          </p:nvPr>
        </p:nvSpPr>
        <p:spPr/>
        <p:txBody>
          <a:bodyPr/>
          <a:lstStyle/>
          <a:p>
            <a:fld id="{0D56C65D-55DC-4838-A81A-8CE4A2C9283D}" type="slidenum">
              <a:rPr lang="de-DE" smtClean="0"/>
              <a:t>22</a:t>
            </a:fld>
            <a:endParaRPr lang="de-DE"/>
          </a:p>
        </p:txBody>
      </p:sp>
    </p:spTree>
    <p:extLst>
      <p:ext uri="{BB962C8B-B14F-4D97-AF65-F5344CB8AC3E}">
        <p14:creationId xmlns:p14="http://schemas.microsoft.com/office/powerpoint/2010/main" val="1693190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liennummernplatzhalter 4">
            <a:extLst>
              <a:ext uri="{FF2B5EF4-FFF2-40B4-BE49-F238E27FC236}">
                <a16:creationId xmlns:a16="http://schemas.microsoft.com/office/drawing/2014/main" id="{757EE9B1-2DB7-4004-06AA-65CFC23263EA}"/>
              </a:ext>
            </a:extLst>
          </p:cNvPr>
          <p:cNvSpPr>
            <a:spLocks noGrp="1"/>
          </p:cNvSpPr>
          <p:nvPr>
            <p:ph type="sldNum" sz="quarter" idx="12"/>
          </p:nvPr>
        </p:nvSpPr>
        <p:spPr/>
        <p:txBody>
          <a:bodyPr/>
          <a:lstStyle/>
          <a:p>
            <a:fld id="{0D56C65D-55DC-4838-A81A-8CE4A2C9283D}" type="slidenum">
              <a:rPr lang="de-DE" sz="3200" smtClean="0"/>
              <a:t>23</a:t>
            </a:fld>
            <a:endParaRPr lang="de-DE" sz="3200" dirty="0"/>
          </a:p>
        </p:txBody>
      </p:sp>
      <p:pic>
        <p:nvPicPr>
          <p:cNvPr id="9" name="Grafik 8">
            <a:extLst>
              <a:ext uri="{FF2B5EF4-FFF2-40B4-BE49-F238E27FC236}">
                <a16:creationId xmlns:a16="http://schemas.microsoft.com/office/drawing/2014/main" id="{C2F54DDB-FFE0-1B62-69F6-DC2AC2250A7A}"/>
              </a:ext>
            </a:extLst>
          </p:cNvPr>
          <p:cNvPicPr>
            <a:picLocks noChangeAspect="1"/>
          </p:cNvPicPr>
          <p:nvPr/>
        </p:nvPicPr>
        <p:blipFill>
          <a:blip r:embed="rId2"/>
          <a:stretch>
            <a:fillRect/>
          </a:stretch>
        </p:blipFill>
        <p:spPr>
          <a:xfrm>
            <a:off x="4107531" y="511388"/>
            <a:ext cx="3613161" cy="1698673"/>
          </a:xfrm>
          <a:prstGeom prst="rect">
            <a:avLst/>
          </a:prstGeom>
        </p:spPr>
      </p:pic>
      <p:pic>
        <p:nvPicPr>
          <p:cNvPr id="11" name="Grafik 10">
            <a:extLst>
              <a:ext uri="{FF2B5EF4-FFF2-40B4-BE49-F238E27FC236}">
                <a16:creationId xmlns:a16="http://schemas.microsoft.com/office/drawing/2014/main" id="{2AFC3562-95C5-75A7-22C4-646197E4B3C4}"/>
              </a:ext>
            </a:extLst>
          </p:cNvPr>
          <p:cNvPicPr>
            <a:picLocks noChangeAspect="1"/>
          </p:cNvPicPr>
          <p:nvPr/>
        </p:nvPicPr>
        <p:blipFill>
          <a:blip r:embed="rId3"/>
          <a:stretch>
            <a:fillRect/>
          </a:stretch>
        </p:blipFill>
        <p:spPr>
          <a:xfrm>
            <a:off x="8089852" y="509458"/>
            <a:ext cx="3613162" cy="1698673"/>
          </a:xfrm>
          <a:prstGeom prst="rect">
            <a:avLst/>
          </a:prstGeom>
        </p:spPr>
      </p:pic>
      <p:pic>
        <p:nvPicPr>
          <p:cNvPr id="13" name="Grafik 12">
            <a:extLst>
              <a:ext uri="{FF2B5EF4-FFF2-40B4-BE49-F238E27FC236}">
                <a16:creationId xmlns:a16="http://schemas.microsoft.com/office/drawing/2014/main" id="{42073018-14CE-2FB0-1863-F68293F96157}"/>
              </a:ext>
            </a:extLst>
          </p:cNvPr>
          <p:cNvPicPr>
            <a:picLocks noChangeAspect="1"/>
          </p:cNvPicPr>
          <p:nvPr/>
        </p:nvPicPr>
        <p:blipFill>
          <a:blip r:embed="rId4"/>
          <a:stretch>
            <a:fillRect/>
          </a:stretch>
        </p:blipFill>
        <p:spPr>
          <a:xfrm>
            <a:off x="4093951" y="2628583"/>
            <a:ext cx="3600068" cy="1692518"/>
          </a:xfrm>
          <a:prstGeom prst="rect">
            <a:avLst/>
          </a:prstGeom>
        </p:spPr>
      </p:pic>
      <p:pic>
        <p:nvPicPr>
          <p:cNvPr id="15" name="Grafik 14">
            <a:extLst>
              <a:ext uri="{FF2B5EF4-FFF2-40B4-BE49-F238E27FC236}">
                <a16:creationId xmlns:a16="http://schemas.microsoft.com/office/drawing/2014/main" id="{EA551C3F-12BB-925B-8E2D-F2303831DB3C}"/>
              </a:ext>
            </a:extLst>
          </p:cNvPr>
          <p:cNvPicPr>
            <a:picLocks noChangeAspect="1"/>
          </p:cNvPicPr>
          <p:nvPr/>
        </p:nvPicPr>
        <p:blipFill>
          <a:blip r:embed="rId5"/>
          <a:stretch>
            <a:fillRect/>
          </a:stretch>
        </p:blipFill>
        <p:spPr>
          <a:xfrm>
            <a:off x="8089852" y="2622428"/>
            <a:ext cx="3600068" cy="1698673"/>
          </a:xfrm>
          <a:prstGeom prst="rect">
            <a:avLst/>
          </a:prstGeom>
        </p:spPr>
      </p:pic>
      <p:pic>
        <p:nvPicPr>
          <p:cNvPr id="17" name="Grafik 16">
            <a:extLst>
              <a:ext uri="{FF2B5EF4-FFF2-40B4-BE49-F238E27FC236}">
                <a16:creationId xmlns:a16="http://schemas.microsoft.com/office/drawing/2014/main" id="{8275DAD3-DE8F-63F8-188F-C6C2294AAF97}"/>
              </a:ext>
            </a:extLst>
          </p:cNvPr>
          <p:cNvPicPr>
            <a:picLocks noChangeAspect="1"/>
          </p:cNvPicPr>
          <p:nvPr/>
        </p:nvPicPr>
        <p:blipFill>
          <a:blip r:embed="rId6"/>
          <a:stretch>
            <a:fillRect/>
          </a:stretch>
        </p:blipFill>
        <p:spPr>
          <a:xfrm>
            <a:off x="8102946" y="4687743"/>
            <a:ext cx="3600068" cy="1695785"/>
          </a:xfrm>
          <a:prstGeom prst="rect">
            <a:avLst/>
          </a:prstGeom>
        </p:spPr>
      </p:pic>
      <p:sp>
        <p:nvSpPr>
          <p:cNvPr id="19" name="Textfeld 18">
            <a:extLst>
              <a:ext uri="{FF2B5EF4-FFF2-40B4-BE49-F238E27FC236}">
                <a16:creationId xmlns:a16="http://schemas.microsoft.com/office/drawing/2014/main" id="{7091F23A-E84A-52AF-58D5-58A150A2ACB5}"/>
              </a:ext>
            </a:extLst>
          </p:cNvPr>
          <p:cNvSpPr txBox="1"/>
          <p:nvPr/>
        </p:nvSpPr>
        <p:spPr>
          <a:xfrm>
            <a:off x="3970680" y="2083790"/>
            <a:ext cx="3613161" cy="584775"/>
          </a:xfrm>
          <a:prstGeom prst="rect">
            <a:avLst/>
          </a:prstGeom>
          <a:noFill/>
        </p:spPr>
        <p:txBody>
          <a:bodyPr wrap="square" rtlCol="0">
            <a:spAutoFit/>
          </a:bodyPr>
          <a:lstStyle/>
          <a:p>
            <a:r>
              <a:rPr lang="de-DE" sz="3200" dirty="0"/>
              <a:t>3. Treffer</a:t>
            </a:r>
          </a:p>
        </p:txBody>
      </p:sp>
      <p:sp>
        <p:nvSpPr>
          <p:cNvPr id="21" name="Textfeld 20">
            <a:extLst>
              <a:ext uri="{FF2B5EF4-FFF2-40B4-BE49-F238E27FC236}">
                <a16:creationId xmlns:a16="http://schemas.microsoft.com/office/drawing/2014/main" id="{DF6EFA35-D454-5C71-3148-BA455D2C36E5}"/>
              </a:ext>
            </a:extLst>
          </p:cNvPr>
          <p:cNvSpPr txBox="1"/>
          <p:nvPr/>
        </p:nvSpPr>
        <p:spPr>
          <a:xfrm>
            <a:off x="8102946" y="26830"/>
            <a:ext cx="3613161" cy="584775"/>
          </a:xfrm>
          <a:prstGeom prst="rect">
            <a:avLst/>
          </a:prstGeom>
          <a:noFill/>
        </p:spPr>
        <p:txBody>
          <a:bodyPr wrap="square" rtlCol="0">
            <a:spAutoFit/>
          </a:bodyPr>
          <a:lstStyle/>
          <a:p>
            <a:r>
              <a:rPr lang="de-DE" sz="3200" dirty="0"/>
              <a:t>2. Schuss daneben</a:t>
            </a:r>
          </a:p>
        </p:txBody>
      </p:sp>
      <p:sp>
        <p:nvSpPr>
          <p:cNvPr id="22" name="Textfeld 21">
            <a:extLst>
              <a:ext uri="{FF2B5EF4-FFF2-40B4-BE49-F238E27FC236}">
                <a16:creationId xmlns:a16="http://schemas.microsoft.com/office/drawing/2014/main" id="{C2F0B181-6DCF-322A-4A25-0A74C4246BDB}"/>
              </a:ext>
            </a:extLst>
          </p:cNvPr>
          <p:cNvSpPr txBox="1"/>
          <p:nvPr/>
        </p:nvSpPr>
        <p:spPr>
          <a:xfrm>
            <a:off x="8136429" y="2181779"/>
            <a:ext cx="3613161" cy="584775"/>
          </a:xfrm>
          <a:prstGeom prst="rect">
            <a:avLst/>
          </a:prstGeom>
          <a:noFill/>
        </p:spPr>
        <p:txBody>
          <a:bodyPr wrap="square" rtlCol="0">
            <a:spAutoFit/>
          </a:bodyPr>
          <a:lstStyle/>
          <a:p>
            <a:r>
              <a:rPr lang="de-DE" sz="3200" dirty="0"/>
              <a:t>4. Link daneben</a:t>
            </a:r>
          </a:p>
        </p:txBody>
      </p:sp>
      <p:sp>
        <p:nvSpPr>
          <p:cNvPr id="23" name="Textfeld 22">
            <a:extLst>
              <a:ext uri="{FF2B5EF4-FFF2-40B4-BE49-F238E27FC236}">
                <a16:creationId xmlns:a16="http://schemas.microsoft.com/office/drawing/2014/main" id="{C388EC8C-31A7-0BF2-6CCE-F5D701A57055}"/>
              </a:ext>
            </a:extLst>
          </p:cNvPr>
          <p:cNvSpPr txBox="1"/>
          <p:nvPr/>
        </p:nvSpPr>
        <p:spPr>
          <a:xfrm>
            <a:off x="4037824" y="-42423"/>
            <a:ext cx="3613161" cy="584775"/>
          </a:xfrm>
          <a:prstGeom prst="rect">
            <a:avLst/>
          </a:prstGeom>
          <a:noFill/>
        </p:spPr>
        <p:txBody>
          <a:bodyPr wrap="square" rtlCol="0">
            <a:spAutoFit/>
          </a:bodyPr>
          <a:lstStyle/>
          <a:p>
            <a:r>
              <a:rPr lang="de-DE" sz="3200" dirty="0"/>
              <a:t>1. Anfangsfeld</a:t>
            </a:r>
          </a:p>
        </p:txBody>
      </p:sp>
      <p:sp>
        <p:nvSpPr>
          <p:cNvPr id="24" name="Textfeld 23">
            <a:extLst>
              <a:ext uri="{FF2B5EF4-FFF2-40B4-BE49-F238E27FC236}">
                <a16:creationId xmlns:a16="http://schemas.microsoft.com/office/drawing/2014/main" id="{3F319DB9-8974-354E-9C10-896B7D44B479}"/>
              </a:ext>
            </a:extLst>
          </p:cNvPr>
          <p:cNvSpPr txBox="1"/>
          <p:nvPr/>
        </p:nvSpPr>
        <p:spPr>
          <a:xfrm>
            <a:off x="4067765" y="4213668"/>
            <a:ext cx="3613161" cy="584775"/>
          </a:xfrm>
          <a:prstGeom prst="rect">
            <a:avLst/>
          </a:prstGeom>
          <a:noFill/>
        </p:spPr>
        <p:txBody>
          <a:bodyPr wrap="square" rtlCol="0">
            <a:spAutoFit/>
          </a:bodyPr>
          <a:lstStyle/>
          <a:p>
            <a:r>
              <a:rPr lang="de-DE" sz="3200" dirty="0"/>
              <a:t>5. Treffer unten</a:t>
            </a:r>
          </a:p>
        </p:txBody>
      </p:sp>
      <p:sp>
        <p:nvSpPr>
          <p:cNvPr id="25" name="Textfeld 24">
            <a:extLst>
              <a:ext uri="{FF2B5EF4-FFF2-40B4-BE49-F238E27FC236}">
                <a16:creationId xmlns:a16="http://schemas.microsoft.com/office/drawing/2014/main" id="{7908D137-B601-E1E9-F485-3CF41E803D39}"/>
              </a:ext>
            </a:extLst>
          </p:cNvPr>
          <p:cNvSpPr txBox="1"/>
          <p:nvPr/>
        </p:nvSpPr>
        <p:spPr>
          <a:xfrm>
            <a:off x="8136429" y="4228371"/>
            <a:ext cx="3613161" cy="584775"/>
          </a:xfrm>
          <a:prstGeom prst="rect">
            <a:avLst/>
          </a:prstGeom>
          <a:noFill/>
        </p:spPr>
        <p:txBody>
          <a:bodyPr wrap="square" rtlCol="0">
            <a:spAutoFit/>
          </a:bodyPr>
          <a:lstStyle/>
          <a:p>
            <a:r>
              <a:rPr lang="de-DE" sz="3200" dirty="0"/>
              <a:t>6. Schiff zerstört</a:t>
            </a:r>
          </a:p>
        </p:txBody>
      </p:sp>
      <p:pic>
        <p:nvPicPr>
          <p:cNvPr id="26" name="Grafik 25">
            <a:extLst>
              <a:ext uri="{FF2B5EF4-FFF2-40B4-BE49-F238E27FC236}">
                <a16:creationId xmlns:a16="http://schemas.microsoft.com/office/drawing/2014/main" id="{74007EFF-F4D8-519B-CB09-0CE1A35BEFDB}"/>
              </a:ext>
            </a:extLst>
          </p:cNvPr>
          <p:cNvPicPr>
            <a:picLocks noChangeAspect="1"/>
          </p:cNvPicPr>
          <p:nvPr/>
        </p:nvPicPr>
        <p:blipFill>
          <a:blip r:embed="rId7"/>
          <a:stretch>
            <a:fillRect/>
          </a:stretch>
        </p:blipFill>
        <p:spPr>
          <a:xfrm>
            <a:off x="4080858" y="4685272"/>
            <a:ext cx="3613161" cy="1698256"/>
          </a:xfrm>
          <a:prstGeom prst="rect">
            <a:avLst/>
          </a:prstGeom>
        </p:spPr>
      </p:pic>
      <p:sp>
        <p:nvSpPr>
          <p:cNvPr id="27" name="Titel 1">
            <a:extLst>
              <a:ext uri="{FF2B5EF4-FFF2-40B4-BE49-F238E27FC236}">
                <a16:creationId xmlns:a16="http://schemas.microsoft.com/office/drawing/2014/main" id="{7849A5BE-C371-778E-45B2-6CBE8B1F456A}"/>
              </a:ext>
            </a:extLst>
          </p:cNvPr>
          <p:cNvSpPr>
            <a:spLocks noGrp="1"/>
          </p:cNvSpPr>
          <p:nvPr>
            <p:ph type="title"/>
          </p:nvPr>
        </p:nvSpPr>
        <p:spPr>
          <a:xfrm>
            <a:off x="586478" y="1683756"/>
            <a:ext cx="3115265" cy="2396359"/>
          </a:xfrm>
        </p:spPr>
        <p:txBody>
          <a:bodyPr anchor="b">
            <a:normAutofit/>
          </a:bodyPr>
          <a:lstStyle/>
          <a:p>
            <a:pPr algn="r"/>
            <a:r>
              <a:rPr lang="de-DE" sz="4000" dirty="0">
                <a:solidFill>
                  <a:srgbClr val="FFFFFF"/>
                </a:solidFill>
              </a:rPr>
              <a:t>Schwierigkeit Mittel</a:t>
            </a:r>
          </a:p>
        </p:txBody>
      </p:sp>
    </p:spTree>
    <p:extLst>
      <p:ext uri="{BB962C8B-B14F-4D97-AF65-F5344CB8AC3E}">
        <p14:creationId xmlns:p14="http://schemas.microsoft.com/office/powerpoint/2010/main" val="508295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9"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el 3">
            <a:extLst>
              <a:ext uri="{FF2B5EF4-FFF2-40B4-BE49-F238E27FC236}">
                <a16:creationId xmlns:a16="http://schemas.microsoft.com/office/drawing/2014/main" id="{D6148DB6-642E-CB1B-D324-C2174DBECDD0}"/>
              </a:ext>
            </a:extLst>
          </p:cNvPr>
          <p:cNvSpPr>
            <a:spLocks noGrp="1"/>
          </p:cNvSpPr>
          <p:nvPr>
            <p:ph type="title"/>
          </p:nvPr>
        </p:nvSpPr>
        <p:spPr>
          <a:xfrm>
            <a:off x="1371599" y="348869"/>
            <a:ext cx="10044023" cy="877729"/>
          </a:xfrm>
        </p:spPr>
        <p:txBody>
          <a:bodyPr anchor="ctr">
            <a:normAutofit/>
          </a:bodyPr>
          <a:lstStyle/>
          <a:p>
            <a:r>
              <a:rPr lang="de-DE" sz="4000" dirty="0">
                <a:solidFill>
                  <a:schemeClr val="bg1"/>
                </a:solidFill>
              </a:rPr>
              <a:t>Schwierigkeit Schwer</a:t>
            </a:r>
          </a:p>
        </p:txBody>
      </p:sp>
      <p:sp>
        <p:nvSpPr>
          <p:cNvPr id="9" name="Inhaltsplatzhalter 8">
            <a:extLst>
              <a:ext uri="{FF2B5EF4-FFF2-40B4-BE49-F238E27FC236}">
                <a16:creationId xmlns:a16="http://schemas.microsoft.com/office/drawing/2014/main" id="{695F213B-7C73-B05C-2C2A-350E369AF534}"/>
              </a:ext>
            </a:extLst>
          </p:cNvPr>
          <p:cNvSpPr>
            <a:spLocks noGrp="1"/>
          </p:cNvSpPr>
          <p:nvPr>
            <p:ph idx="1"/>
          </p:nvPr>
        </p:nvSpPr>
        <p:spPr>
          <a:xfrm>
            <a:off x="1043368" y="1709616"/>
            <a:ext cx="10129204" cy="4594412"/>
          </a:xfrm>
        </p:spPr>
        <p:txBody>
          <a:bodyPr>
            <a:normAutofit/>
          </a:bodyPr>
          <a:lstStyle/>
          <a:p>
            <a:r>
              <a:rPr lang="de-DE" sz="3200" dirty="0"/>
              <a:t>Verändert das Feld Array am Anfang des Spiels</a:t>
            </a:r>
          </a:p>
          <a:p>
            <a:r>
              <a:rPr lang="de-DE" sz="3200" dirty="0"/>
              <a:t>Kennt nur Felder die um Schiffe herum liegen</a:t>
            </a:r>
          </a:p>
        </p:txBody>
      </p:sp>
      <p:pic>
        <p:nvPicPr>
          <p:cNvPr id="2" name="Grafik 1">
            <a:extLst>
              <a:ext uri="{FF2B5EF4-FFF2-40B4-BE49-F238E27FC236}">
                <a16:creationId xmlns:a16="http://schemas.microsoft.com/office/drawing/2014/main" id="{1149D6C3-8674-BFE1-25A3-5B6281DF0AA9}"/>
              </a:ext>
            </a:extLst>
          </p:cNvPr>
          <p:cNvPicPr>
            <a:picLocks noChangeAspect="1"/>
          </p:cNvPicPr>
          <p:nvPr/>
        </p:nvPicPr>
        <p:blipFill>
          <a:blip r:embed="rId2"/>
          <a:stretch>
            <a:fillRect/>
          </a:stretch>
        </p:blipFill>
        <p:spPr>
          <a:xfrm>
            <a:off x="649176" y="3076712"/>
            <a:ext cx="10893651" cy="2796622"/>
          </a:xfrm>
          <a:prstGeom prst="rect">
            <a:avLst/>
          </a:prstGeom>
        </p:spPr>
      </p:pic>
      <p:sp>
        <p:nvSpPr>
          <p:cNvPr id="3" name="Foliennummernplatzhalter 2">
            <a:extLst>
              <a:ext uri="{FF2B5EF4-FFF2-40B4-BE49-F238E27FC236}">
                <a16:creationId xmlns:a16="http://schemas.microsoft.com/office/drawing/2014/main" id="{AE537326-9245-544E-1F66-C7F1F88915B6}"/>
              </a:ext>
            </a:extLst>
          </p:cNvPr>
          <p:cNvSpPr>
            <a:spLocks noGrp="1"/>
          </p:cNvSpPr>
          <p:nvPr>
            <p:ph type="sldNum" sz="quarter" idx="12"/>
          </p:nvPr>
        </p:nvSpPr>
        <p:spPr/>
        <p:txBody>
          <a:bodyPr/>
          <a:lstStyle/>
          <a:p>
            <a:fld id="{0D56C65D-55DC-4838-A81A-8CE4A2C9283D}" type="slidenum">
              <a:rPr lang="de-DE" smtClean="0"/>
              <a:t>24</a:t>
            </a:fld>
            <a:endParaRPr lang="de-DE"/>
          </a:p>
        </p:txBody>
      </p:sp>
    </p:spTree>
    <p:extLst>
      <p:ext uri="{BB962C8B-B14F-4D97-AF65-F5344CB8AC3E}">
        <p14:creationId xmlns:p14="http://schemas.microsoft.com/office/powerpoint/2010/main" val="857368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C65BB80-52D1-193E-24CA-3215C53F828B}"/>
              </a:ext>
            </a:extLst>
          </p:cNvPr>
          <p:cNvSpPr>
            <a:spLocks noGrp="1"/>
          </p:cNvSpPr>
          <p:nvPr>
            <p:ph type="title"/>
          </p:nvPr>
        </p:nvSpPr>
        <p:spPr>
          <a:xfrm>
            <a:off x="586478" y="1683756"/>
            <a:ext cx="3115265" cy="2396359"/>
          </a:xfrm>
        </p:spPr>
        <p:txBody>
          <a:bodyPr anchor="b">
            <a:normAutofit/>
          </a:bodyPr>
          <a:lstStyle/>
          <a:p>
            <a:pPr algn="r"/>
            <a:r>
              <a:rPr lang="de-DE" sz="3600" dirty="0">
                <a:solidFill>
                  <a:srgbClr val="FFFFFF"/>
                </a:solidFill>
              </a:rPr>
              <a:t>Schwierigkeiten</a:t>
            </a:r>
          </a:p>
        </p:txBody>
      </p:sp>
      <p:sp>
        <p:nvSpPr>
          <p:cNvPr id="3" name="Inhaltsplatzhalter 2">
            <a:extLst>
              <a:ext uri="{FF2B5EF4-FFF2-40B4-BE49-F238E27FC236}">
                <a16:creationId xmlns:a16="http://schemas.microsoft.com/office/drawing/2014/main" id="{7BA78402-8576-CF08-BBAD-A66F06A4BABC}"/>
              </a:ext>
            </a:extLst>
          </p:cNvPr>
          <p:cNvSpPr>
            <a:spLocks noGrp="1"/>
          </p:cNvSpPr>
          <p:nvPr>
            <p:ph idx="1"/>
          </p:nvPr>
        </p:nvSpPr>
        <p:spPr>
          <a:xfrm>
            <a:off x="4037824" y="-10145"/>
            <a:ext cx="8154176" cy="6858000"/>
          </a:xfrm>
        </p:spPr>
        <p:txBody>
          <a:bodyPr anchor="ctr">
            <a:normAutofit/>
          </a:bodyPr>
          <a:lstStyle/>
          <a:p>
            <a:r>
              <a:rPr lang="de-DE" sz="3200" dirty="0"/>
              <a:t>Parallel ähnliche Systeme erstellt</a:t>
            </a:r>
          </a:p>
          <a:p>
            <a:r>
              <a:rPr lang="de-DE" sz="3200" dirty="0"/>
              <a:t>Koordination in der Gruppe</a:t>
            </a:r>
          </a:p>
          <a:p>
            <a:r>
              <a:rPr lang="de-DE" sz="3200" dirty="0" err="1"/>
              <a:t>Laravel</a:t>
            </a:r>
            <a:r>
              <a:rPr lang="de-DE" sz="3200" dirty="0"/>
              <a:t> kompliziert einzurichten</a:t>
            </a:r>
          </a:p>
        </p:txBody>
      </p:sp>
      <p:sp>
        <p:nvSpPr>
          <p:cNvPr id="4" name="Foliennummernplatzhalter 3">
            <a:extLst>
              <a:ext uri="{FF2B5EF4-FFF2-40B4-BE49-F238E27FC236}">
                <a16:creationId xmlns:a16="http://schemas.microsoft.com/office/drawing/2014/main" id="{2C4C4924-33CA-864A-BA7F-7E263A009BD1}"/>
              </a:ext>
            </a:extLst>
          </p:cNvPr>
          <p:cNvSpPr>
            <a:spLocks noGrp="1"/>
          </p:cNvSpPr>
          <p:nvPr>
            <p:ph type="sldNum" sz="quarter" idx="12"/>
          </p:nvPr>
        </p:nvSpPr>
        <p:spPr/>
        <p:txBody>
          <a:bodyPr/>
          <a:lstStyle/>
          <a:p>
            <a:fld id="{0D56C65D-55DC-4838-A81A-8CE4A2C9283D}" type="slidenum">
              <a:rPr lang="de-DE" smtClean="0"/>
              <a:t>25</a:t>
            </a:fld>
            <a:endParaRPr lang="de-DE"/>
          </a:p>
        </p:txBody>
      </p:sp>
    </p:spTree>
    <p:extLst>
      <p:ext uri="{BB962C8B-B14F-4D97-AF65-F5344CB8AC3E}">
        <p14:creationId xmlns:p14="http://schemas.microsoft.com/office/powerpoint/2010/main" val="3221298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932C0E30-288B-622A-0674-75A9EA7287B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Fragen?</a:t>
            </a:r>
          </a:p>
        </p:txBody>
      </p:sp>
      <p:pic>
        <p:nvPicPr>
          <p:cNvPr id="28" name="Graphic 8" descr="Question mark">
            <a:extLst>
              <a:ext uri="{FF2B5EF4-FFF2-40B4-BE49-F238E27FC236}">
                <a16:creationId xmlns:a16="http://schemas.microsoft.com/office/drawing/2014/main" id="{BC433449-2519-DE1E-4A86-2F196DF0DF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69919" y="1966293"/>
            <a:ext cx="4452160" cy="4452160"/>
          </a:xfrm>
          <a:prstGeom prst="rect">
            <a:avLst/>
          </a:prstGeom>
        </p:spPr>
      </p:pic>
      <p:sp>
        <p:nvSpPr>
          <p:cNvPr id="6" name="Foliennummernplatzhalter 5">
            <a:extLst>
              <a:ext uri="{FF2B5EF4-FFF2-40B4-BE49-F238E27FC236}">
                <a16:creationId xmlns:a16="http://schemas.microsoft.com/office/drawing/2014/main" id="{5F354EB3-2CAB-9264-3537-1144D7CDE5AB}"/>
              </a:ext>
            </a:extLst>
          </p:cNvPr>
          <p:cNvSpPr>
            <a:spLocks noGrp="1"/>
          </p:cNvSpPr>
          <p:nvPr>
            <p:ph type="sldNum" sz="quarter" idx="12"/>
          </p:nvPr>
        </p:nvSpPr>
        <p:spPr/>
        <p:txBody>
          <a:bodyPr/>
          <a:lstStyle/>
          <a:p>
            <a:fld id="{0D56C65D-55DC-4838-A81A-8CE4A2C9283D}" type="slidenum">
              <a:rPr lang="de-DE" smtClean="0"/>
              <a:t>26</a:t>
            </a:fld>
            <a:endParaRPr lang="de-DE"/>
          </a:p>
        </p:txBody>
      </p:sp>
    </p:spTree>
    <p:extLst>
      <p:ext uri="{BB962C8B-B14F-4D97-AF65-F5344CB8AC3E}">
        <p14:creationId xmlns:p14="http://schemas.microsoft.com/office/powerpoint/2010/main" val="176641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
          <p:cNvSpPr/>
          <p:nvPr/>
        </p:nvSpPr>
        <p:spPr>
          <a:xfrm>
            <a:off x="-72375" y="9035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 name="Google Shape;136;p3"/>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3"/>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 name="Google Shape;138;p3"/>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3"/>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3"/>
          <p:cNvSpPr/>
          <p:nvPr/>
        </p:nvSpPr>
        <p:spPr>
          <a:xfrm rot="5400000" flipH="1">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 name="Google Shape;141;p3"/>
          <p:cNvSpPr txBox="1">
            <a:spLocks noGrp="1"/>
          </p:cNvSpPr>
          <p:nvPr>
            <p:ph type="title"/>
          </p:nvPr>
        </p:nvSpPr>
        <p:spPr>
          <a:xfrm>
            <a:off x="466722" y="586855"/>
            <a:ext cx="3201366" cy="3387497"/>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rgbClr val="FFFFFF"/>
              </a:buClr>
              <a:buSzPts val="4000"/>
              <a:buFont typeface="Calibri"/>
              <a:buNone/>
            </a:pPr>
            <a:r>
              <a:rPr lang="de-DE" sz="4000" dirty="0">
                <a:solidFill>
                  <a:srgbClr val="FFFFFF"/>
                </a:solidFill>
              </a:rPr>
              <a:t>Umsetzung</a:t>
            </a:r>
            <a:endParaRPr dirty="0"/>
          </a:p>
        </p:txBody>
      </p:sp>
      <p:sp>
        <p:nvSpPr>
          <p:cNvPr id="142" name="Google Shape;142;p3"/>
          <p:cNvSpPr txBox="1">
            <a:spLocks noGrp="1"/>
          </p:cNvSpPr>
          <p:nvPr>
            <p:ph type="body" idx="1"/>
          </p:nvPr>
        </p:nvSpPr>
        <p:spPr>
          <a:xfrm>
            <a:off x="4350223" y="666100"/>
            <a:ext cx="6539450" cy="5546100"/>
          </a:xfrm>
          <a:prstGeom prst="rect">
            <a:avLst/>
          </a:prstGeom>
          <a:noFill/>
          <a:ln>
            <a:noFill/>
          </a:ln>
        </p:spPr>
        <p:txBody>
          <a:bodyPr spcFirstLastPara="1" wrap="square" lIns="91425" tIns="45700" rIns="91425" bIns="45700" anchor="ctr" anchorCtr="0">
            <a:normAutofit/>
          </a:bodyPr>
          <a:lstStyle/>
          <a:p>
            <a:pPr marL="228600" lvl="0" indent="-241300" algn="l" rtl="0">
              <a:lnSpc>
                <a:spcPct val="150000"/>
              </a:lnSpc>
              <a:spcBef>
                <a:spcPts val="0"/>
              </a:spcBef>
              <a:spcAft>
                <a:spcPts val="0"/>
              </a:spcAft>
              <a:buSzPts val="2000"/>
              <a:buChar char="•"/>
            </a:pPr>
            <a:r>
              <a:rPr lang="de-DE" sz="3200" dirty="0"/>
              <a:t>Framework </a:t>
            </a:r>
            <a:r>
              <a:rPr lang="de-DE" sz="3200" dirty="0" err="1"/>
              <a:t>Laravel</a:t>
            </a:r>
            <a:r>
              <a:rPr lang="de-DE" sz="3200" dirty="0"/>
              <a:t> </a:t>
            </a:r>
            <a:endParaRPr sz="3200" dirty="0"/>
          </a:p>
          <a:p>
            <a:pPr marL="228600" indent="-241300">
              <a:lnSpc>
                <a:spcPct val="200000"/>
              </a:lnSpc>
              <a:spcBef>
                <a:spcPts val="0"/>
              </a:spcBef>
              <a:buSzPts val="2000"/>
            </a:pPr>
            <a:r>
              <a:rPr lang="de-DE" sz="3200" dirty="0"/>
              <a:t>Angenehmere Webentwicklung PHP </a:t>
            </a:r>
            <a:endParaRPr sz="4000" dirty="0"/>
          </a:p>
          <a:p>
            <a:pPr marL="228600" lvl="0" indent="-228600" algn="l" rtl="0">
              <a:lnSpc>
                <a:spcPct val="150000"/>
              </a:lnSpc>
              <a:spcBef>
                <a:spcPts val="1000"/>
              </a:spcBef>
              <a:spcAft>
                <a:spcPts val="0"/>
              </a:spcAft>
              <a:buClr>
                <a:schemeClr val="dk1"/>
              </a:buClr>
              <a:buSzPts val="2000"/>
              <a:buChar char="•"/>
            </a:pPr>
            <a:r>
              <a:rPr lang="de-DE" sz="3200"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JavaScript</a:t>
            </a:r>
            <a:endParaRPr sz="4000" dirty="0"/>
          </a:p>
          <a:p>
            <a:pPr marL="228600" lvl="0" indent="-228600" algn="l" rtl="0">
              <a:lnSpc>
                <a:spcPct val="150000"/>
              </a:lnSpc>
              <a:spcBef>
                <a:spcPts val="1000"/>
              </a:spcBef>
              <a:spcAft>
                <a:spcPts val="0"/>
              </a:spcAft>
              <a:buClr>
                <a:schemeClr val="dk1"/>
              </a:buClr>
              <a:buSzPts val="2000"/>
              <a:buChar char="•"/>
            </a:pPr>
            <a:r>
              <a:rPr lang="de-DE" sz="3200"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Blade</a:t>
            </a:r>
            <a:r>
              <a:rPr lang="de-DE" sz="3200" dirty="0"/>
              <a:t> (</a:t>
            </a:r>
            <a:r>
              <a:rPr lang="de-DE" sz="3200"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HTML</a:t>
            </a:r>
            <a:r>
              <a:rPr lang="de-DE" sz="3200" dirty="0"/>
              <a:t> Template Engine)</a:t>
            </a:r>
            <a:endParaRPr sz="4000" dirty="0"/>
          </a:p>
          <a:p>
            <a:pPr marL="228600" lvl="0" indent="-228600" algn="l" rtl="0">
              <a:lnSpc>
                <a:spcPct val="150000"/>
              </a:lnSpc>
              <a:spcBef>
                <a:spcPts val="1000"/>
              </a:spcBef>
              <a:spcAft>
                <a:spcPts val="0"/>
              </a:spcAft>
              <a:buClr>
                <a:schemeClr val="dk1"/>
              </a:buClr>
              <a:buSzPts val="2000"/>
              <a:buChar char="•"/>
            </a:pPr>
            <a:r>
              <a:rPr lang="de-DE" sz="3200"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CSS</a:t>
            </a:r>
            <a:endParaRPr sz="3200" dirty="0"/>
          </a:p>
        </p:txBody>
      </p:sp>
      <p:pic>
        <p:nvPicPr>
          <p:cNvPr id="143" name="Google Shape;143;p3"/>
          <p:cNvPicPr preferRelativeResize="0"/>
          <p:nvPr/>
        </p:nvPicPr>
        <p:blipFill rotWithShape="1">
          <a:blip r:embed="rId3">
            <a:alphaModFix/>
          </a:blip>
          <a:srcRect/>
          <a:stretch/>
        </p:blipFill>
        <p:spPr>
          <a:xfrm>
            <a:off x="8505834" y="472656"/>
            <a:ext cx="2952750" cy="952500"/>
          </a:xfrm>
          <a:prstGeom prst="rect">
            <a:avLst/>
          </a:prstGeom>
          <a:noFill/>
          <a:ln>
            <a:noFill/>
          </a:ln>
        </p:spPr>
      </p:pic>
      <p:sp>
        <p:nvSpPr>
          <p:cNvPr id="144" name="Google Shape;144;p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3</a:t>
            </a:fld>
            <a:endParaRPr/>
          </a:p>
        </p:txBody>
      </p:sp>
      <p:pic>
        <p:nvPicPr>
          <p:cNvPr id="2" name="Google Shape;159;g2494b2d0b91_0_2" title="Points scored">
            <a:extLst>
              <a:ext uri="{FF2B5EF4-FFF2-40B4-BE49-F238E27FC236}">
                <a16:creationId xmlns:a16="http://schemas.microsoft.com/office/drawing/2014/main" id="{E966F9B7-A0A2-AA17-DD10-9EFEC1A4ED86}"/>
              </a:ext>
            </a:extLst>
          </p:cNvPr>
          <p:cNvPicPr preferRelativeResize="0"/>
          <p:nvPr/>
        </p:nvPicPr>
        <p:blipFill rotWithShape="1">
          <a:blip r:embed="rId4">
            <a:alphaModFix/>
          </a:blip>
          <a:srcRect l="-9255" t="-4737" r="-925" b="-5442"/>
          <a:stretch/>
        </p:blipFill>
        <p:spPr>
          <a:xfrm>
            <a:off x="3357810" y="302734"/>
            <a:ext cx="8875257" cy="5512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4">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22">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30"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4D971038-68B4-5EC8-E14D-F0AA38D124BB}"/>
              </a:ext>
            </a:extLst>
          </p:cNvPr>
          <p:cNvSpPr>
            <a:spLocks noGrp="1"/>
          </p:cNvSpPr>
          <p:nvPr>
            <p:ph type="title"/>
          </p:nvPr>
        </p:nvSpPr>
        <p:spPr>
          <a:xfrm>
            <a:off x="-22233" y="19034"/>
            <a:ext cx="12220546" cy="6819932"/>
          </a:xfrm>
        </p:spPr>
        <p:txBody>
          <a:bodyPr vert="horz" lIns="91440" tIns="45720" rIns="91440" bIns="45720" rtlCol="0" anchor="ctr">
            <a:normAutofit/>
          </a:bodyPr>
          <a:lstStyle/>
          <a:p>
            <a:pPr algn="ctr"/>
            <a:r>
              <a:rPr lang="en-US" sz="4800" dirty="0" err="1">
                <a:solidFill>
                  <a:srgbClr val="FFFFFF"/>
                </a:solidFill>
              </a:rPr>
              <a:t>Markierungen</a:t>
            </a:r>
            <a:endParaRPr lang="en-US" sz="4800" dirty="0">
              <a:solidFill>
                <a:srgbClr val="FFFFFF"/>
              </a:solidFill>
            </a:endParaRPr>
          </a:p>
        </p:txBody>
      </p:sp>
      <p:sp>
        <p:nvSpPr>
          <p:cNvPr id="33" name="Rectangle 24">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5"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liennummernplatzhalter 10">
            <a:extLst>
              <a:ext uri="{FF2B5EF4-FFF2-40B4-BE49-F238E27FC236}">
                <a16:creationId xmlns:a16="http://schemas.microsoft.com/office/drawing/2014/main" id="{867B1790-AF2E-2883-2391-E2DFA217D356}"/>
              </a:ext>
            </a:extLst>
          </p:cNvPr>
          <p:cNvSpPr>
            <a:spLocks noGrp="1"/>
          </p:cNvSpPr>
          <p:nvPr>
            <p:ph type="sldNum" sz="quarter" idx="12"/>
          </p:nvPr>
        </p:nvSpPr>
        <p:spPr/>
        <p:txBody>
          <a:bodyPr/>
          <a:lstStyle/>
          <a:p>
            <a:fld id="{0D56C65D-55DC-4838-A81A-8CE4A2C9283D}" type="slidenum">
              <a:rPr lang="de-DE" smtClean="0">
                <a:solidFill>
                  <a:schemeClr val="bg1"/>
                </a:solidFill>
              </a:rPr>
              <a:t>4</a:t>
            </a:fld>
            <a:endParaRPr lang="de-DE" dirty="0">
              <a:solidFill>
                <a:schemeClr val="bg1"/>
              </a:solidFill>
            </a:endParaRPr>
          </a:p>
        </p:txBody>
      </p:sp>
    </p:spTree>
    <p:extLst>
      <p:ext uri="{BB962C8B-B14F-4D97-AF65-F5344CB8AC3E}">
        <p14:creationId xmlns:p14="http://schemas.microsoft.com/office/powerpoint/2010/main" val="50510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D4FC928-4D40-1B19-45B5-01EC938C32C7}"/>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Markierungen</a:t>
            </a:r>
            <a:endParaRPr lang="de-DE" sz="4000" dirty="0">
              <a:solidFill>
                <a:srgbClr val="FFFFFF"/>
              </a:solidFill>
            </a:endParaRPr>
          </a:p>
        </p:txBody>
      </p:sp>
      <p:sp>
        <p:nvSpPr>
          <p:cNvPr id="5" name="Foliennummernplatzhalter 4">
            <a:extLst>
              <a:ext uri="{FF2B5EF4-FFF2-40B4-BE49-F238E27FC236}">
                <a16:creationId xmlns:a16="http://schemas.microsoft.com/office/drawing/2014/main" id="{7A919765-E58C-52A7-4243-23597996D000}"/>
              </a:ext>
            </a:extLst>
          </p:cNvPr>
          <p:cNvSpPr>
            <a:spLocks noGrp="1"/>
          </p:cNvSpPr>
          <p:nvPr>
            <p:ph type="sldNum" sz="quarter" idx="12"/>
          </p:nvPr>
        </p:nvSpPr>
        <p:spPr/>
        <p:txBody>
          <a:bodyPr/>
          <a:lstStyle/>
          <a:p>
            <a:fld id="{0D56C65D-55DC-4838-A81A-8CE4A2C9283D}" type="slidenum">
              <a:rPr lang="de-DE" smtClean="0"/>
              <a:t>5</a:t>
            </a:fld>
            <a:endParaRPr lang="de-DE"/>
          </a:p>
        </p:txBody>
      </p:sp>
      <p:pic>
        <p:nvPicPr>
          <p:cNvPr id="6" name="Grafik 5">
            <a:extLst>
              <a:ext uri="{FF2B5EF4-FFF2-40B4-BE49-F238E27FC236}">
                <a16:creationId xmlns:a16="http://schemas.microsoft.com/office/drawing/2014/main" id="{9E6B4DFB-BAF7-A490-69E9-ABECE0952C05}"/>
              </a:ext>
            </a:extLst>
          </p:cNvPr>
          <p:cNvPicPr>
            <a:picLocks noChangeAspect="1"/>
          </p:cNvPicPr>
          <p:nvPr/>
        </p:nvPicPr>
        <p:blipFill>
          <a:blip r:embed="rId2"/>
          <a:stretch>
            <a:fillRect/>
          </a:stretch>
        </p:blipFill>
        <p:spPr>
          <a:xfrm>
            <a:off x="4037826" y="23197"/>
            <a:ext cx="6954024" cy="6828537"/>
          </a:xfrm>
          <a:prstGeom prst="rect">
            <a:avLst/>
          </a:prstGeom>
        </p:spPr>
      </p:pic>
    </p:spTree>
    <p:extLst>
      <p:ext uri="{BB962C8B-B14F-4D97-AF65-F5344CB8AC3E}">
        <p14:creationId xmlns:p14="http://schemas.microsoft.com/office/powerpoint/2010/main" val="3897973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p:nvPr/>
        </p:nvSpPr>
        <p:spPr>
          <a:xfrm>
            <a:off x="3048" y="10138"/>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4"/>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 name="Google Shape;166;p4"/>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 name="Google Shape;167;p4"/>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p4"/>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p4"/>
          <p:cNvSpPr/>
          <p:nvPr/>
        </p:nvSpPr>
        <p:spPr>
          <a:xfrm rot="5400000" flipH="1">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4"/>
          <p:cNvSpPr txBox="1">
            <a:spLocks noGrp="1"/>
          </p:cNvSpPr>
          <p:nvPr>
            <p:ph type="title"/>
          </p:nvPr>
        </p:nvSpPr>
        <p:spPr>
          <a:xfrm>
            <a:off x="109675" y="586850"/>
            <a:ext cx="3791400" cy="3387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alibri"/>
              <a:buNone/>
            </a:pPr>
            <a:endParaRPr sz="4000" dirty="0">
              <a:solidFill>
                <a:srgbClr val="FFFFFF"/>
              </a:solidFill>
            </a:endParaRPr>
          </a:p>
          <a:p>
            <a:pPr marL="0" lvl="0" indent="0" algn="ctr" rtl="0">
              <a:lnSpc>
                <a:spcPct val="90000"/>
              </a:lnSpc>
              <a:spcBef>
                <a:spcPts val="0"/>
              </a:spcBef>
              <a:spcAft>
                <a:spcPts val="0"/>
              </a:spcAft>
              <a:buClr>
                <a:srgbClr val="FFFFFF"/>
              </a:buClr>
              <a:buSzPts val="4000"/>
              <a:buFont typeface="Calibri"/>
              <a:buNone/>
            </a:pPr>
            <a:r>
              <a:rPr lang="de-DE" sz="4000" dirty="0">
                <a:solidFill>
                  <a:srgbClr val="FFFFFF"/>
                </a:solidFill>
              </a:rPr>
              <a:t>Markierungen Code</a:t>
            </a:r>
            <a:endParaRPr sz="4000" dirty="0">
              <a:solidFill>
                <a:srgbClr val="FFFFFF"/>
              </a:solidFill>
            </a:endParaRPr>
          </a:p>
        </p:txBody>
      </p:sp>
      <p:sp>
        <p:nvSpPr>
          <p:cNvPr id="171" name="Google Shape;171;p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6</a:t>
            </a:fld>
            <a:endParaRPr/>
          </a:p>
        </p:txBody>
      </p:sp>
      <p:pic>
        <p:nvPicPr>
          <p:cNvPr id="4" name="Grafik 3">
            <a:extLst>
              <a:ext uri="{FF2B5EF4-FFF2-40B4-BE49-F238E27FC236}">
                <a16:creationId xmlns:a16="http://schemas.microsoft.com/office/drawing/2014/main" id="{D31CF0BC-DFCF-0E36-1B4B-ECE4284C9578}"/>
              </a:ext>
            </a:extLst>
          </p:cNvPr>
          <p:cNvPicPr>
            <a:picLocks noChangeAspect="1"/>
          </p:cNvPicPr>
          <p:nvPr/>
        </p:nvPicPr>
        <p:blipFill>
          <a:blip r:embed="rId3"/>
          <a:stretch>
            <a:fillRect/>
          </a:stretch>
        </p:blipFill>
        <p:spPr>
          <a:xfrm>
            <a:off x="4534903" y="-10142"/>
            <a:ext cx="723853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4">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22">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30"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4D971038-68B4-5EC8-E14D-F0AA38D124BB}"/>
              </a:ext>
            </a:extLst>
          </p:cNvPr>
          <p:cNvSpPr>
            <a:spLocks noGrp="1"/>
          </p:cNvSpPr>
          <p:nvPr>
            <p:ph type="title"/>
          </p:nvPr>
        </p:nvSpPr>
        <p:spPr>
          <a:xfrm>
            <a:off x="-22233" y="-19898"/>
            <a:ext cx="12207918" cy="6858864"/>
          </a:xfrm>
        </p:spPr>
        <p:txBody>
          <a:bodyPr vert="horz" lIns="91440" tIns="45720" rIns="91440" bIns="45720" rtlCol="0" anchor="ctr">
            <a:normAutofit/>
          </a:bodyPr>
          <a:lstStyle/>
          <a:p>
            <a:pPr algn="ctr"/>
            <a:r>
              <a:rPr lang="en-US" sz="4800" dirty="0">
                <a:solidFill>
                  <a:srgbClr val="FFFFFF"/>
                </a:solidFill>
              </a:rPr>
              <a:t>Modal</a:t>
            </a:r>
          </a:p>
        </p:txBody>
      </p:sp>
      <p:sp>
        <p:nvSpPr>
          <p:cNvPr id="33" name="Rectangle 24">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5"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liennummernplatzhalter 10">
            <a:extLst>
              <a:ext uri="{FF2B5EF4-FFF2-40B4-BE49-F238E27FC236}">
                <a16:creationId xmlns:a16="http://schemas.microsoft.com/office/drawing/2014/main" id="{867B1790-AF2E-2883-2391-E2DFA217D356}"/>
              </a:ext>
            </a:extLst>
          </p:cNvPr>
          <p:cNvSpPr>
            <a:spLocks noGrp="1"/>
          </p:cNvSpPr>
          <p:nvPr>
            <p:ph type="sldNum" sz="quarter" idx="12"/>
          </p:nvPr>
        </p:nvSpPr>
        <p:spPr/>
        <p:txBody>
          <a:bodyPr/>
          <a:lstStyle/>
          <a:p>
            <a:fld id="{0D56C65D-55DC-4838-A81A-8CE4A2C9283D}" type="slidenum">
              <a:rPr lang="de-DE" smtClean="0">
                <a:solidFill>
                  <a:schemeClr val="bg1"/>
                </a:solidFill>
              </a:rPr>
              <a:t>7</a:t>
            </a:fld>
            <a:endParaRPr lang="de-DE" dirty="0">
              <a:solidFill>
                <a:schemeClr val="bg1"/>
              </a:solidFill>
            </a:endParaRPr>
          </a:p>
        </p:txBody>
      </p:sp>
    </p:spTree>
    <p:extLst>
      <p:ext uri="{BB962C8B-B14F-4D97-AF65-F5344CB8AC3E}">
        <p14:creationId xmlns:p14="http://schemas.microsoft.com/office/powerpoint/2010/main" val="7433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p:nvPr/>
        </p:nvSpPr>
        <p:spPr>
          <a:xfrm>
            <a:off x="-17" y="-692431"/>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65" name="Google Shape;165;p4"/>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 name="Google Shape;166;p4"/>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 name="Google Shape;167;p4"/>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p4"/>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p4"/>
          <p:cNvSpPr/>
          <p:nvPr/>
        </p:nvSpPr>
        <p:spPr>
          <a:xfrm rot="5400000" flipH="1">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4"/>
          <p:cNvSpPr txBox="1">
            <a:spLocks noGrp="1"/>
          </p:cNvSpPr>
          <p:nvPr>
            <p:ph type="title"/>
          </p:nvPr>
        </p:nvSpPr>
        <p:spPr>
          <a:xfrm>
            <a:off x="109675" y="586850"/>
            <a:ext cx="3791400" cy="3387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alibri"/>
              <a:buNone/>
            </a:pPr>
            <a:endParaRPr sz="4000" dirty="0">
              <a:solidFill>
                <a:srgbClr val="FFFFFF"/>
              </a:solidFill>
            </a:endParaRPr>
          </a:p>
          <a:p>
            <a:pPr marL="0" lvl="0" indent="0" algn="ctr" rtl="0">
              <a:lnSpc>
                <a:spcPct val="90000"/>
              </a:lnSpc>
              <a:spcBef>
                <a:spcPts val="0"/>
              </a:spcBef>
              <a:spcAft>
                <a:spcPts val="0"/>
              </a:spcAft>
              <a:buClr>
                <a:srgbClr val="FFFFFF"/>
              </a:buClr>
              <a:buSzPts val="4000"/>
              <a:buFont typeface="Calibri"/>
              <a:buNone/>
            </a:pPr>
            <a:r>
              <a:rPr lang="de-DE" sz="4000" dirty="0">
                <a:solidFill>
                  <a:srgbClr val="FFFFFF"/>
                </a:solidFill>
              </a:rPr>
              <a:t>Modal</a:t>
            </a:r>
            <a:endParaRPr sz="4000" dirty="0">
              <a:solidFill>
                <a:srgbClr val="FFFFFF"/>
              </a:solidFill>
            </a:endParaRPr>
          </a:p>
        </p:txBody>
      </p:sp>
      <p:sp>
        <p:nvSpPr>
          <p:cNvPr id="171" name="Google Shape;171;p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8</a:t>
            </a:fld>
            <a:endParaRPr/>
          </a:p>
        </p:txBody>
      </p:sp>
      <p:pic>
        <p:nvPicPr>
          <p:cNvPr id="7" name="Grafik 6">
            <a:extLst>
              <a:ext uri="{FF2B5EF4-FFF2-40B4-BE49-F238E27FC236}">
                <a16:creationId xmlns:a16="http://schemas.microsoft.com/office/drawing/2014/main" id="{29250AAA-3761-D120-93FF-17DE82ED09B0}"/>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60000"/>
                    </a14:imgEffect>
                  </a14:imgLayer>
                </a14:imgProps>
              </a:ext>
            </a:extLst>
          </a:blip>
          <a:srcRect l="900" r="900"/>
          <a:stretch/>
        </p:blipFill>
        <p:spPr>
          <a:xfrm>
            <a:off x="4370688" y="189224"/>
            <a:ext cx="7433021" cy="722459"/>
          </a:xfrm>
          <a:prstGeom prst="roundRect">
            <a:avLst/>
          </a:prstGeom>
          <a:solidFill>
            <a:srgbClr val="FFFFFF">
              <a:shade val="85000"/>
            </a:srgbClr>
          </a:solidFill>
          <a:ln>
            <a:noFill/>
          </a:ln>
          <a:effectLst/>
        </p:spPr>
      </p:pic>
      <p:sp>
        <p:nvSpPr>
          <p:cNvPr id="13" name="Textfeld 12">
            <a:extLst>
              <a:ext uri="{FF2B5EF4-FFF2-40B4-BE49-F238E27FC236}">
                <a16:creationId xmlns:a16="http://schemas.microsoft.com/office/drawing/2014/main" id="{074F5084-5A19-E458-18FD-70A1207C5614}"/>
              </a:ext>
            </a:extLst>
          </p:cNvPr>
          <p:cNvSpPr txBox="1"/>
          <p:nvPr/>
        </p:nvSpPr>
        <p:spPr>
          <a:xfrm>
            <a:off x="4336638" y="1579046"/>
            <a:ext cx="7501123" cy="3416320"/>
          </a:xfrm>
          <a:prstGeom prst="rect">
            <a:avLst/>
          </a:prstGeom>
          <a:noFill/>
        </p:spPr>
        <p:txBody>
          <a:bodyPr wrap="square" rtlCol="0">
            <a:spAutoFit/>
          </a:bodyPr>
          <a:lstStyle/>
          <a:p>
            <a:pPr marL="342900" indent="-342900">
              <a:buFont typeface="Arial" panose="020B0604020202020204" pitchFamily="34" charset="0"/>
              <a:buChar char="•"/>
            </a:pPr>
            <a:r>
              <a:rPr lang="en-GB" sz="2800" dirty="0"/>
              <a:t>Sind Pop-Ups</a:t>
            </a:r>
          </a:p>
          <a:p>
            <a:pPr marL="342900" indent="-342900">
              <a:buFont typeface="Arial" panose="020B0604020202020204" pitchFamily="34" charset="0"/>
              <a:buChar char="•"/>
            </a:pPr>
            <a:endParaRPr lang="en-GB" sz="2800" dirty="0"/>
          </a:p>
          <a:p>
            <a:pPr marL="342900" indent="-342900">
              <a:buFont typeface="Arial" panose="020B0604020202020204" pitchFamily="34" charset="0"/>
              <a:buChar char="•"/>
            </a:pPr>
            <a:r>
              <a:rPr lang="de-DE" sz="2800" dirty="0"/>
              <a:t>Bestehen</a:t>
            </a:r>
            <a:r>
              <a:rPr lang="en-GB" sz="2800" dirty="0"/>
              <a:t> </a:t>
            </a:r>
            <a:r>
              <a:rPr lang="de-DE" sz="2800" dirty="0"/>
              <a:t>aus</a:t>
            </a:r>
            <a:r>
              <a:rPr lang="en-GB" sz="2800" dirty="0"/>
              <a:t> JS, HTML, CSS</a:t>
            </a:r>
          </a:p>
          <a:p>
            <a:pPr marL="342900" indent="-342900">
              <a:buFont typeface="Arial" panose="020B0604020202020204" pitchFamily="34" charset="0"/>
              <a:buChar char="•"/>
            </a:pPr>
            <a:endParaRPr lang="en-GB" sz="2800" dirty="0"/>
          </a:p>
          <a:p>
            <a:pPr marL="342900" indent="-342900">
              <a:buFont typeface="Arial" panose="020B0604020202020204" pitchFamily="34" charset="0"/>
              <a:buChar char="•"/>
            </a:pPr>
            <a:r>
              <a:rPr lang="en-GB" sz="2800" dirty="0"/>
              <a:t>Für </a:t>
            </a:r>
            <a:r>
              <a:rPr lang="en-GB" sz="2800" dirty="0" err="1"/>
              <a:t>Meldungen</a:t>
            </a:r>
            <a:endParaRPr lang="en-GB" sz="2800" dirty="0"/>
          </a:p>
          <a:p>
            <a:pPr marL="342900" indent="-342900">
              <a:buFont typeface="Arial" panose="020B0604020202020204" pitchFamily="34" charset="0"/>
              <a:buChar char="•"/>
            </a:pPr>
            <a:endParaRPr lang="en-GB" sz="2800" dirty="0"/>
          </a:p>
          <a:p>
            <a:pPr marL="342900" indent="-342900">
              <a:buFont typeface="Arial" panose="020B0604020202020204" pitchFamily="34" charset="0"/>
              <a:buChar char="•"/>
            </a:pPr>
            <a:r>
              <a:rPr lang="en-GB" sz="2800" dirty="0"/>
              <a:t>Ersatz für alerts</a:t>
            </a:r>
          </a:p>
          <a:p>
            <a:pPr marL="342900" indent="-342900">
              <a:buFont typeface="Arial" panose="020B0604020202020204" pitchFamily="34" charset="0"/>
              <a:buChar char="•"/>
            </a:pPr>
            <a:endParaRPr lang="en-GB" sz="2000" dirty="0"/>
          </a:p>
        </p:txBody>
      </p:sp>
    </p:spTree>
    <p:extLst>
      <p:ext uri="{BB962C8B-B14F-4D97-AF65-F5344CB8AC3E}">
        <p14:creationId xmlns:p14="http://schemas.microsoft.com/office/powerpoint/2010/main" val="153971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4"/>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 name="Google Shape;166;p4"/>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 name="Google Shape;167;p4"/>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p4"/>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p4"/>
          <p:cNvSpPr/>
          <p:nvPr/>
        </p:nvSpPr>
        <p:spPr>
          <a:xfrm rot="5400000" flipH="1">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4"/>
          <p:cNvSpPr txBox="1">
            <a:spLocks noGrp="1"/>
          </p:cNvSpPr>
          <p:nvPr>
            <p:ph type="title"/>
          </p:nvPr>
        </p:nvSpPr>
        <p:spPr>
          <a:xfrm>
            <a:off x="109675" y="586850"/>
            <a:ext cx="3791400" cy="3387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alibri"/>
              <a:buNone/>
            </a:pPr>
            <a:endParaRPr sz="4000" dirty="0">
              <a:solidFill>
                <a:srgbClr val="FFFFFF"/>
              </a:solidFill>
            </a:endParaRPr>
          </a:p>
          <a:p>
            <a:pPr marL="0" lvl="0" indent="0" algn="ctr" rtl="0">
              <a:lnSpc>
                <a:spcPct val="90000"/>
              </a:lnSpc>
              <a:spcBef>
                <a:spcPts val="0"/>
              </a:spcBef>
              <a:spcAft>
                <a:spcPts val="0"/>
              </a:spcAft>
              <a:buClr>
                <a:srgbClr val="FFFFFF"/>
              </a:buClr>
              <a:buSzPts val="4000"/>
              <a:buFont typeface="Calibri"/>
              <a:buNone/>
            </a:pPr>
            <a:r>
              <a:rPr lang="de-DE" sz="4000" dirty="0">
                <a:solidFill>
                  <a:srgbClr val="FFFFFF"/>
                </a:solidFill>
              </a:rPr>
              <a:t>Modal Code</a:t>
            </a:r>
            <a:endParaRPr sz="4000" dirty="0">
              <a:solidFill>
                <a:srgbClr val="FFFFFF"/>
              </a:solidFill>
            </a:endParaRPr>
          </a:p>
        </p:txBody>
      </p:sp>
      <p:sp>
        <p:nvSpPr>
          <p:cNvPr id="171" name="Google Shape;171;p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9</a:t>
            </a:fld>
            <a:endParaRPr/>
          </a:p>
        </p:txBody>
      </p:sp>
      <p:pic>
        <p:nvPicPr>
          <p:cNvPr id="3" name="Grafik 2">
            <a:extLst>
              <a:ext uri="{FF2B5EF4-FFF2-40B4-BE49-F238E27FC236}">
                <a16:creationId xmlns:a16="http://schemas.microsoft.com/office/drawing/2014/main" id="{A3DCFBFB-945B-D8D2-5C10-FC86603CADCF}"/>
              </a:ext>
            </a:extLst>
          </p:cNvPr>
          <p:cNvPicPr>
            <a:picLocks noChangeAspect="1"/>
          </p:cNvPicPr>
          <p:nvPr/>
        </p:nvPicPr>
        <p:blipFill>
          <a:blip r:embed="rId3"/>
          <a:stretch>
            <a:fillRect/>
          </a:stretch>
        </p:blipFill>
        <p:spPr>
          <a:xfrm>
            <a:off x="6941635" y="5434220"/>
            <a:ext cx="5125165" cy="1133633"/>
          </a:xfrm>
          <a:prstGeom prst="rect">
            <a:avLst/>
          </a:prstGeom>
        </p:spPr>
      </p:pic>
      <p:pic>
        <p:nvPicPr>
          <p:cNvPr id="6" name="Grafik 5">
            <a:extLst>
              <a:ext uri="{FF2B5EF4-FFF2-40B4-BE49-F238E27FC236}">
                <a16:creationId xmlns:a16="http://schemas.microsoft.com/office/drawing/2014/main" id="{41F67EA4-295F-46E5-CDCF-7BEA19286960}"/>
              </a:ext>
            </a:extLst>
          </p:cNvPr>
          <p:cNvPicPr>
            <a:picLocks noChangeAspect="1"/>
          </p:cNvPicPr>
          <p:nvPr/>
        </p:nvPicPr>
        <p:blipFill>
          <a:blip r:embed="rId4"/>
          <a:stretch>
            <a:fillRect/>
          </a:stretch>
        </p:blipFill>
        <p:spPr>
          <a:xfrm>
            <a:off x="7004791" y="-10142"/>
            <a:ext cx="5077534" cy="4525006"/>
          </a:xfrm>
          <a:prstGeom prst="rect">
            <a:avLst/>
          </a:prstGeom>
        </p:spPr>
      </p:pic>
      <p:pic>
        <p:nvPicPr>
          <p:cNvPr id="8" name="Grafik 7">
            <a:extLst>
              <a:ext uri="{FF2B5EF4-FFF2-40B4-BE49-F238E27FC236}">
                <a16:creationId xmlns:a16="http://schemas.microsoft.com/office/drawing/2014/main" id="{E138F3C2-CCC4-0FA6-26D1-2F3DC97817C3}"/>
              </a:ext>
            </a:extLst>
          </p:cNvPr>
          <p:cNvPicPr>
            <a:picLocks noChangeAspect="1"/>
          </p:cNvPicPr>
          <p:nvPr/>
        </p:nvPicPr>
        <p:blipFill rotWithShape="1">
          <a:blip r:embed="rId5"/>
          <a:srcRect r="47098"/>
          <a:stretch/>
        </p:blipFill>
        <p:spPr>
          <a:xfrm>
            <a:off x="4010648" y="220567"/>
            <a:ext cx="2994135" cy="6020640"/>
          </a:xfrm>
          <a:prstGeom prst="rect">
            <a:avLst/>
          </a:prstGeom>
        </p:spPr>
      </p:pic>
    </p:spTree>
    <p:extLst>
      <p:ext uri="{BB962C8B-B14F-4D97-AF65-F5344CB8AC3E}">
        <p14:creationId xmlns:p14="http://schemas.microsoft.com/office/powerpoint/2010/main" val="35620239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346</Words>
  <Application>Microsoft Office PowerPoint</Application>
  <PresentationFormat>Breitbild</PresentationFormat>
  <Paragraphs>119</Paragraphs>
  <Slides>26</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Calibri</vt:lpstr>
      <vt:lpstr>Calibri Light</vt:lpstr>
      <vt:lpstr>Segoe UI</vt:lpstr>
      <vt:lpstr>Office</vt:lpstr>
      <vt:lpstr>Schiffe versenken</vt:lpstr>
      <vt:lpstr>Inhaltsverzeichnis</vt:lpstr>
      <vt:lpstr>Umsetzung</vt:lpstr>
      <vt:lpstr>Markierungen</vt:lpstr>
      <vt:lpstr>Markierungen</vt:lpstr>
      <vt:lpstr> Markierungen Code</vt:lpstr>
      <vt:lpstr>Modal</vt:lpstr>
      <vt:lpstr> Modal</vt:lpstr>
      <vt:lpstr> Modal Code</vt:lpstr>
      <vt:lpstr> Modal Code</vt:lpstr>
      <vt:lpstr> Modal Code</vt:lpstr>
      <vt:lpstr> Modal Code</vt:lpstr>
      <vt:lpstr>Das Spielfeld</vt:lpstr>
      <vt:lpstr>Platzierung der Schiffe</vt:lpstr>
      <vt:lpstr>Manuell</vt:lpstr>
      <vt:lpstr>Automatisch</vt:lpstr>
      <vt:lpstr> Automatisch Code</vt:lpstr>
      <vt:lpstr>Bot</vt:lpstr>
      <vt:lpstr>Bot </vt:lpstr>
      <vt:lpstr>Bot </vt:lpstr>
      <vt:lpstr>Schwierigkeit Einfach</vt:lpstr>
      <vt:lpstr>Schwierigkeit Mittel</vt:lpstr>
      <vt:lpstr>Schwierigkeit Mittel</vt:lpstr>
      <vt:lpstr>Schwierigkeit Schwer</vt:lpstr>
      <vt:lpstr>Schwierigkeiten</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Schiffe versenken</dc:title>
  <dc:creator>Schult, Carlo</dc:creator>
  <cp:lastModifiedBy>Nico Florian Laser</cp:lastModifiedBy>
  <cp:revision>26</cp:revision>
  <dcterms:created xsi:type="dcterms:W3CDTF">2023-05-15T07:13:37Z</dcterms:created>
  <dcterms:modified xsi:type="dcterms:W3CDTF">2023-05-23T19:11:46Z</dcterms:modified>
</cp:coreProperties>
</file>