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9" r:id="rId6"/>
    <p:sldId id="274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D6112-C7F0-4A03-A5CD-9504C1E440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E69C36-6E25-42A2-B267-DEA7B5DC6E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Umsetzung</a:t>
          </a:r>
          <a:endParaRPr lang="en-US"/>
        </a:p>
      </dgm:t>
    </dgm:pt>
    <dgm:pt modelId="{95991A9F-5F0C-41A8-A452-4104B4101E7F}" type="parTrans" cxnId="{D570BDAE-DC80-43A3-8037-997BF454BF2D}">
      <dgm:prSet/>
      <dgm:spPr/>
      <dgm:t>
        <a:bodyPr/>
        <a:lstStyle/>
        <a:p>
          <a:endParaRPr lang="en-US"/>
        </a:p>
      </dgm:t>
    </dgm:pt>
    <dgm:pt modelId="{A3BC3852-7B14-4D1E-AF79-2E73B61B7E6A}" type="sibTrans" cxnId="{D570BDAE-DC80-43A3-8037-997BF454BF2D}">
      <dgm:prSet/>
      <dgm:spPr/>
      <dgm:t>
        <a:bodyPr/>
        <a:lstStyle/>
        <a:p>
          <a:endParaRPr lang="en-US"/>
        </a:p>
      </dgm:t>
    </dgm:pt>
    <dgm:pt modelId="{5D74A78F-5E6B-49D7-B541-E1BA86FCEE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Spielfeld</a:t>
          </a:r>
          <a:endParaRPr lang="en-US" dirty="0"/>
        </a:p>
      </dgm:t>
    </dgm:pt>
    <dgm:pt modelId="{3ABF3515-40A3-4623-9174-FD06A3EE6D0D}" type="parTrans" cxnId="{D22B3E27-853F-4EE5-AE38-49A8F67E220F}">
      <dgm:prSet/>
      <dgm:spPr/>
      <dgm:t>
        <a:bodyPr/>
        <a:lstStyle/>
        <a:p>
          <a:endParaRPr lang="en-US"/>
        </a:p>
      </dgm:t>
    </dgm:pt>
    <dgm:pt modelId="{8E6BBFDF-A780-43F4-95FC-2A4ECDA60F74}" type="sibTrans" cxnId="{D22B3E27-853F-4EE5-AE38-49A8F67E220F}">
      <dgm:prSet/>
      <dgm:spPr/>
      <dgm:t>
        <a:bodyPr/>
        <a:lstStyle/>
        <a:p>
          <a:endParaRPr lang="en-US"/>
        </a:p>
      </dgm:t>
    </dgm:pt>
    <dgm:pt modelId="{943205C0-FE06-4110-9F49-EF89C60BF52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Platzierung der Schiffe</a:t>
          </a:r>
          <a:endParaRPr lang="en-US"/>
        </a:p>
      </dgm:t>
    </dgm:pt>
    <dgm:pt modelId="{C4723620-CBAF-442D-95C4-071796466FB5}" type="parTrans" cxnId="{4F03EEF9-1A8B-4FFF-AAB9-1331D2B94CC5}">
      <dgm:prSet/>
      <dgm:spPr/>
      <dgm:t>
        <a:bodyPr/>
        <a:lstStyle/>
        <a:p>
          <a:endParaRPr lang="en-US"/>
        </a:p>
      </dgm:t>
    </dgm:pt>
    <dgm:pt modelId="{F4A06A6F-DE94-4013-AE11-04313DEBBE80}" type="sibTrans" cxnId="{4F03EEF9-1A8B-4FFF-AAB9-1331D2B94CC5}">
      <dgm:prSet/>
      <dgm:spPr/>
      <dgm:t>
        <a:bodyPr/>
        <a:lstStyle/>
        <a:p>
          <a:endParaRPr lang="en-US"/>
        </a:p>
      </dgm:t>
    </dgm:pt>
    <dgm:pt modelId="{0BB62A6A-E0F7-4FB4-B95E-1B34FDF8D7B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Manuell</a:t>
          </a:r>
          <a:endParaRPr lang="en-US" dirty="0"/>
        </a:p>
      </dgm:t>
    </dgm:pt>
    <dgm:pt modelId="{08CA7ECA-7771-45B5-9780-386687CFA4A4}" type="parTrans" cxnId="{B8FB02B2-495E-4548-9CCC-6D5F44836437}">
      <dgm:prSet/>
      <dgm:spPr/>
      <dgm:t>
        <a:bodyPr/>
        <a:lstStyle/>
        <a:p>
          <a:endParaRPr lang="en-US"/>
        </a:p>
      </dgm:t>
    </dgm:pt>
    <dgm:pt modelId="{D1C0269D-133F-431C-9680-0F8B63CF9401}" type="sibTrans" cxnId="{B8FB02B2-495E-4548-9CCC-6D5F44836437}">
      <dgm:prSet/>
      <dgm:spPr/>
      <dgm:t>
        <a:bodyPr/>
        <a:lstStyle/>
        <a:p>
          <a:endParaRPr lang="en-US"/>
        </a:p>
      </dgm:t>
    </dgm:pt>
    <dgm:pt modelId="{D879FD3C-DE35-4360-BE15-E601785C834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Automatisch</a:t>
          </a:r>
          <a:endParaRPr lang="en-US" dirty="0"/>
        </a:p>
      </dgm:t>
    </dgm:pt>
    <dgm:pt modelId="{1C9DB4B0-2180-408E-A633-71B1E273CFB6}" type="parTrans" cxnId="{40619230-AFCE-4EF6-B825-2C9E09B65CB4}">
      <dgm:prSet/>
      <dgm:spPr/>
      <dgm:t>
        <a:bodyPr/>
        <a:lstStyle/>
        <a:p>
          <a:endParaRPr lang="en-US"/>
        </a:p>
      </dgm:t>
    </dgm:pt>
    <dgm:pt modelId="{7E6E6C63-6D57-4C51-85F9-165925D2491A}" type="sibTrans" cxnId="{40619230-AFCE-4EF6-B825-2C9E09B65CB4}">
      <dgm:prSet/>
      <dgm:spPr/>
      <dgm:t>
        <a:bodyPr/>
        <a:lstStyle/>
        <a:p>
          <a:endParaRPr lang="en-US"/>
        </a:p>
      </dgm:t>
    </dgm:pt>
    <dgm:pt modelId="{21B9473A-7322-43F3-9D1E-47D67E3500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Bot</a:t>
          </a:r>
          <a:endParaRPr lang="en-US" dirty="0"/>
        </a:p>
      </dgm:t>
    </dgm:pt>
    <dgm:pt modelId="{4C082FF3-B912-42DC-9BF8-AE834965F02C}" type="parTrans" cxnId="{284E7DB9-093E-4BC3-9DEC-4DCA5CA2ADD0}">
      <dgm:prSet/>
      <dgm:spPr/>
      <dgm:t>
        <a:bodyPr/>
        <a:lstStyle/>
        <a:p>
          <a:endParaRPr lang="en-US"/>
        </a:p>
      </dgm:t>
    </dgm:pt>
    <dgm:pt modelId="{B87E236A-C81A-4170-993D-8CFC538F5A5C}" type="sibTrans" cxnId="{284E7DB9-093E-4BC3-9DEC-4DCA5CA2ADD0}">
      <dgm:prSet/>
      <dgm:spPr/>
      <dgm:t>
        <a:bodyPr/>
        <a:lstStyle/>
        <a:p>
          <a:endParaRPr lang="en-US"/>
        </a:p>
      </dgm:t>
    </dgm:pt>
    <dgm:pt modelId="{4A05A0CC-3EF5-47EF-B21B-8C3C946262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Schwierigkeiten</a:t>
          </a:r>
          <a:endParaRPr lang="en-US" dirty="0"/>
        </a:p>
      </dgm:t>
    </dgm:pt>
    <dgm:pt modelId="{44A65CD2-2959-4A61-BBC6-5A8858745104}" type="parTrans" cxnId="{F4CB38D2-A43F-4A73-96B7-0558EB44160C}">
      <dgm:prSet/>
      <dgm:spPr/>
      <dgm:t>
        <a:bodyPr/>
        <a:lstStyle/>
        <a:p>
          <a:endParaRPr lang="en-US"/>
        </a:p>
      </dgm:t>
    </dgm:pt>
    <dgm:pt modelId="{91F9AD13-31DE-434A-B590-92D351CB3A9C}" type="sibTrans" cxnId="{F4CB38D2-A43F-4A73-96B7-0558EB44160C}">
      <dgm:prSet/>
      <dgm:spPr/>
      <dgm:t>
        <a:bodyPr/>
        <a:lstStyle/>
        <a:p>
          <a:endParaRPr lang="en-US"/>
        </a:p>
      </dgm:t>
    </dgm:pt>
    <dgm:pt modelId="{D9A40BB2-7525-4670-8729-8DEA577C0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Einfach</a:t>
          </a:r>
        </a:p>
      </dgm:t>
    </dgm:pt>
    <dgm:pt modelId="{8F0B59CE-E88E-4F87-B6D6-E011FFFC4EDC}" type="parTrans" cxnId="{2EDF2067-95D8-4B79-8523-B73E22ADA0B7}">
      <dgm:prSet/>
      <dgm:spPr/>
      <dgm:t>
        <a:bodyPr/>
        <a:lstStyle/>
        <a:p>
          <a:endParaRPr lang="de-DE"/>
        </a:p>
      </dgm:t>
    </dgm:pt>
    <dgm:pt modelId="{CC16A9C8-D813-48C5-A731-958F07D608C8}" type="sibTrans" cxnId="{2EDF2067-95D8-4B79-8523-B73E22ADA0B7}">
      <dgm:prSet/>
      <dgm:spPr/>
      <dgm:t>
        <a:bodyPr/>
        <a:lstStyle/>
        <a:p>
          <a:endParaRPr lang="de-DE"/>
        </a:p>
      </dgm:t>
    </dgm:pt>
    <dgm:pt modelId="{D112B007-2FB5-4951-ADD3-6DB209002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Mittel</a:t>
          </a:r>
        </a:p>
      </dgm:t>
    </dgm:pt>
    <dgm:pt modelId="{A769197E-54CE-4AB2-A2E5-C727FA16BB23}" type="parTrans" cxnId="{7EC8DF37-EEA6-4BED-AA3A-F4C32484175F}">
      <dgm:prSet/>
      <dgm:spPr/>
      <dgm:t>
        <a:bodyPr/>
        <a:lstStyle/>
        <a:p>
          <a:endParaRPr lang="de-DE"/>
        </a:p>
      </dgm:t>
    </dgm:pt>
    <dgm:pt modelId="{61E87F0A-3733-40CE-80BF-BDF773E0FF2C}" type="sibTrans" cxnId="{7EC8DF37-EEA6-4BED-AA3A-F4C32484175F}">
      <dgm:prSet/>
      <dgm:spPr/>
      <dgm:t>
        <a:bodyPr/>
        <a:lstStyle/>
        <a:p>
          <a:endParaRPr lang="de-DE"/>
        </a:p>
      </dgm:t>
    </dgm:pt>
    <dgm:pt modelId="{5389A5AE-ADD5-4BC6-9331-C746F794EE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Schwer</a:t>
          </a:r>
        </a:p>
      </dgm:t>
    </dgm:pt>
    <dgm:pt modelId="{C5E993DB-E8F0-41DC-AD25-6C9B3ADA03DE}" type="parTrans" cxnId="{B0646B0E-0D40-4A6B-AA01-41E1E0F7ABCC}">
      <dgm:prSet/>
      <dgm:spPr/>
      <dgm:t>
        <a:bodyPr/>
        <a:lstStyle/>
        <a:p>
          <a:endParaRPr lang="de-DE"/>
        </a:p>
      </dgm:t>
    </dgm:pt>
    <dgm:pt modelId="{6FD064F3-DF40-4723-924B-54664B46CF14}" type="sibTrans" cxnId="{B0646B0E-0D40-4A6B-AA01-41E1E0F7ABCC}">
      <dgm:prSet/>
      <dgm:spPr/>
      <dgm:t>
        <a:bodyPr/>
        <a:lstStyle/>
        <a:p>
          <a:endParaRPr lang="de-DE"/>
        </a:p>
      </dgm:t>
    </dgm:pt>
    <dgm:pt modelId="{62F84206-DAD2-4E84-96B9-BA4FF96320E2}" type="pres">
      <dgm:prSet presAssocID="{49FD6112-C7F0-4A03-A5CD-9504C1E440DA}" presName="root" presStyleCnt="0">
        <dgm:presLayoutVars>
          <dgm:dir/>
          <dgm:resizeHandles val="exact"/>
        </dgm:presLayoutVars>
      </dgm:prSet>
      <dgm:spPr/>
    </dgm:pt>
    <dgm:pt modelId="{858CD5C5-E67F-4ABE-A00C-68E6E9DFCFA9}" type="pres">
      <dgm:prSet presAssocID="{A7E69C36-6E25-42A2-B267-DEA7B5DC6EE9}" presName="compNode" presStyleCnt="0"/>
      <dgm:spPr/>
    </dgm:pt>
    <dgm:pt modelId="{6D705B9E-54CF-41C7-AC52-592C4E19EC82}" type="pres">
      <dgm:prSet presAssocID="{A7E69C36-6E25-42A2-B267-DEA7B5DC6E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DBF6613-5A8F-4CBD-8F18-09197D1A44E1}" type="pres">
      <dgm:prSet presAssocID="{A7E69C36-6E25-42A2-B267-DEA7B5DC6EE9}" presName="iconSpace" presStyleCnt="0"/>
      <dgm:spPr/>
    </dgm:pt>
    <dgm:pt modelId="{0F26F0DF-E296-4267-ADD7-6CBF309E585A}" type="pres">
      <dgm:prSet presAssocID="{A7E69C36-6E25-42A2-B267-DEA7B5DC6EE9}" presName="parTx" presStyleLbl="revTx" presStyleIdx="0" presStyleCnt="10">
        <dgm:presLayoutVars>
          <dgm:chMax val="0"/>
          <dgm:chPref val="0"/>
        </dgm:presLayoutVars>
      </dgm:prSet>
      <dgm:spPr/>
    </dgm:pt>
    <dgm:pt modelId="{7C04B226-CB3D-4C96-9805-4D07F4B4D38D}" type="pres">
      <dgm:prSet presAssocID="{A7E69C36-6E25-42A2-B267-DEA7B5DC6EE9}" presName="txSpace" presStyleCnt="0"/>
      <dgm:spPr/>
    </dgm:pt>
    <dgm:pt modelId="{04765886-6762-4439-A683-4445AF4D74C0}" type="pres">
      <dgm:prSet presAssocID="{A7E69C36-6E25-42A2-B267-DEA7B5DC6EE9}" presName="desTx" presStyleLbl="revTx" presStyleIdx="1" presStyleCnt="10">
        <dgm:presLayoutVars/>
      </dgm:prSet>
      <dgm:spPr/>
    </dgm:pt>
    <dgm:pt modelId="{7A499F41-CCE7-4C82-89E2-FDD359B6771E}" type="pres">
      <dgm:prSet presAssocID="{A3BC3852-7B14-4D1E-AF79-2E73B61B7E6A}" presName="sibTrans" presStyleCnt="0"/>
      <dgm:spPr/>
    </dgm:pt>
    <dgm:pt modelId="{8711F851-64CD-4DB3-AF6F-96C23EEB0999}" type="pres">
      <dgm:prSet presAssocID="{5D74A78F-5E6B-49D7-B541-E1BA86FCEE1A}" presName="compNode" presStyleCnt="0"/>
      <dgm:spPr/>
    </dgm:pt>
    <dgm:pt modelId="{6AFB0123-350C-4F0C-8FCF-9D74716C3EAC}" type="pres">
      <dgm:prSet presAssocID="{5D74A78F-5E6B-49D7-B541-E1BA86FCEE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iekarte Silhouette"/>
        </a:ext>
      </dgm:extLst>
    </dgm:pt>
    <dgm:pt modelId="{8FEF661B-94F4-438D-90A5-F98BBF4BEF16}" type="pres">
      <dgm:prSet presAssocID="{5D74A78F-5E6B-49D7-B541-E1BA86FCEE1A}" presName="iconSpace" presStyleCnt="0"/>
      <dgm:spPr/>
    </dgm:pt>
    <dgm:pt modelId="{B65E3C0F-A9B4-4B1C-AFA9-DD7EE953C8D3}" type="pres">
      <dgm:prSet presAssocID="{5D74A78F-5E6B-49D7-B541-E1BA86FCEE1A}" presName="parTx" presStyleLbl="revTx" presStyleIdx="2" presStyleCnt="10">
        <dgm:presLayoutVars>
          <dgm:chMax val="0"/>
          <dgm:chPref val="0"/>
        </dgm:presLayoutVars>
      </dgm:prSet>
      <dgm:spPr/>
    </dgm:pt>
    <dgm:pt modelId="{AA84BF6B-379F-452E-B8BF-C26BE8F6E47D}" type="pres">
      <dgm:prSet presAssocID="{5D74A78F-5E6B-49D7-B541-E1BA86FCEE1A}" presName="txSpace" presStyleCnt="0"/>
      <dgm:spPr/>
    </dgm:pt>
    <dgm:pt modelId="{36B5F4DD-CCCA-4002-A582-CAC7F698DD5B}" type="pres">
      <dgm:prSet presAssocID="{5D74A78F-5E6B-49D7-B541-E1BA86FCEE1A}" presName="desTx" presStyleLbl="revTx" presStyleIdx="3" presStyleCnt="10">
        <dgm:presLayoutVars/>
      </dgm:prSet>
      <dgm:spPr/>
    </dgm:pt>
    <dgm:pt modelId="{6AD8409D-38C5-43A6-917B-06B1F7F17942}" type="pres">
      <dgm:prSet presAssocID="{8E6BBFDF-A780-43F4-95FC-2A4ECDA60F74}" presName="sibTrans" presStyleCnt="0"/>
      <dgm:spPr/>
    </dgm:pt>
    <dgm:pt modelId="{A1DAC389-0EF6-4BCF-B0C9-DF50F7582A39}" type="pres">
      <dgm:prSet presAssocID="{943205C0-FE06-4110-9F49-EF89C60BF52C}" presName="compNode" presStyleCnt="0"/>
      <dgm:spPr/>
    </dgm:pt>
    <dgm:pt modelId="{F8A6EF97-827D-4323-82E6-DBD24C331049}" type="pres">
      <dgm:prSet presAssocID="{943205C0-FE06-4110-9F49-EF89C60BF52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ker"/>
        </a:ext>
      </dgm:extLst>
    </dgm:pt>
    <dgm:pt modelId="{29B96B58-4186-4D72-8941-569BB6638D5D}" type="pres">
      <dgm:prSet presAssocID="{943205C0-FE06-4110-9F49-EF89C60BF52C}" presName="iconSpace" presStyleCnt="0"/>
      <dgm:spPr/>
    </dgm:pt>
    <dgm:pt modelId="{461653B0-AD9E-4E4B-AE55-0936148902FF}" type="pres">
      <dgm:prSet presAssocID="{943205C0-FE06-4110-9F49-EF89C60BF52C}" presName="parTx" presStyleLbl="revTx" presStyleIdx="4" presStyleCnt="10">
        <dgm:presLayoutVars>
          <dgm:chMax val="0"/>
          <dgm:chPref val="0"/>
        </dgm:presLayoutVars>
      </dgm:prSet>
      <dgm:spPr/>
    </dgm:pt>
    <dgm:pt modelId="{C5820CAA-0BE7-4EDC-9D35-07B9075264F8}" type="pres">
      <dgm:prSet presAssocID="{943205C0-FE06-4110-9F49-EF89C60BF52C}" presName="txSpace" presStyleCnt="0"/>
      <dgm:spPr/>
    </dgm:pt>
    <dgm:pt modelId="{B150DFB0-3870-4AA2-8777-30827D9C93D3}" type="pres">
      <dgm:prSet presAssocID="{943205C0-FE06-4110-9F49-EF89C60BF52C}" presName="desTx" presStyleLbl="revTx" presStyleIdx="5" presStyleCnt="10">
        <dgm:presLayoutVars/>
      </dgm:prSet>
      <dgm:spPr/>
    </dgm:pt>
    <dgm:pt modelId="{568F0D62-6F55-455A-A0AD-7B897E4346AD}" type="pres">
      <dgm:prSet presAssocID="{F4A06A6F-DE94-4013-AE11-04313DEBBE80}" presName="sibTrans" presStyleCnt="0"/>
      <dgm:spPr/>
    </dgm:pt>
    <dgm:pt modelId="{611B8B6E-4C01-4054-A9E2-618A93E47EF4}" type="pres">
      <dgm:prSet presAssocID="{21B9473A-7322-43F3-9D1E-47D67E350008}" presName="compNode" presStyleCnt="0"/>
      <dgm:spPr/>
    </dgm:pt>
    <dgm:pt modelId="{AD4B7813-4751-4A66-B142-DACCD7BC467E}" type="pres">
      <dgm:prSet presAssocID="{21B9473A-7322-43F3-9D1E-47D67E3500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78162A07-ED9B-4CF7-9BCF-A3909CA67159}" type="pres">
      <dgm:prSet presAssocID="{21B9473A-7322-43F3-9D1E-47D67E350008}" presName="iconSpace" presStyleCnt="0"/>
      <dgm:spPr/>
    </dgm:pt>
    <dgm:pt modelId="{B6E69204-2E0C-4DD4-A443-2EDE56D19548}" type="pres">
      <dgm:prSet presAssocID="{21B9473A-7322-43F3-9D1E-47D67E350008}" presName="parTx" presStyleLbl="revTx" presStyleIdx="6" presStyleCnt="10">
        <dgm:presLayoutVars>
          <dgm:chMax val="0"/>
          <dgm:chPref val="0"/>
        </dgm:presLayoutVars>
      </dgm:prSet>
      <dgm:spPr/>
    </dgm:pt>
    <dgm:pt modelId="{B68E0C84-F29D-489D-B040-CE1AE59EE3C6}" type="pres">
      <dgm:prSet presAssocID="{21B9473A-7322-43F3-9D1E-47D67E350008}" presName="txSpace" presStyleCnt="0"/>
      <dgm:spPr/>
    </dgm:pt>
    <dgm:pt modelId="{2167064F-BFE6-4EDE-8422-C9C743B03B38}" type="pres">
      <dgm:prSet presAssocID="{21B9473A-7322-43F3-9D1E-47D67E350008}" presName="desTx" presStyleLbl="revTx" presStyleIdx="7" presStyleCnt="10">
        <dgm:presLayoutVars/>
      </dgm:prSet>
      <dgm:spPr/>
    </dgm:pt>
    <dgm:pt modelId="{85302DD2-06B4-46C6-B64A-9D210DCFBA7F}" type="pres">
      <dgm:prSet presAssocID="{B87E236A-C81A-4170-993D-8CFC538F5A5C}" presName="sibTrans" presStyleCnt="0"/>
      <dgm:spPr/>
    </dgm:pt>
    <dgm:pt modelId="{2B1C930F-5231-4E9F-BCB5-5FF6A47E4D94}" type="pres">
      <dgm:prSet presAssocID="{4A05A0CC-3EF5-47EF-B21B-8C3C9462628E}" presName="compNode" presStyleCnt="0"/>
      <dgm:spPr/>
    </dgm:pt>
    <dgm:pt modelId="{F8B5D41A-5D0A-4E71-BF37-4376CA7CB69C}" type="pres">
      <dgm:prSet presAssocID="{4A05A0CC-3EF5-47EF-B21B-8C3C946262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CB23200B-949B-4CB0-9A4B-075E8E5BDAAB}" type="pres">
      <dgm:prSet presAssocID="{4A05A0CC-3EF5-47EF-B21B-8C3C9462628E}" presName="iconSpace" presStyleCnt="0"/>
      <dgm:spPr/>
    </dgm:pt>
    <dgm:pt modelId="{E0E4E662-AD50-4F61-8299-991F97E330AE}" type="pres">
      <dgm:prSet presAssocID="{4A05A0CC-3EF5-47EF-B21B-8C3C9462628E}" presName="parTx" presStyleLbl="revTx" presStyleIdx="8" presStyleCnt="10">
        <dgm:presLayoutVars>
          <dgm:chMax val="0"/>
          <dgm:chPref val="0"/>
        </dgm:presLayoutVars>
      </dgm:prSet>
      <dgm:spPr/>
    </dgm:pt>
    <dgm:pt modelId="{68A2303B-5510-413C-AD65-800B2CA316B9}" type="pres">
      <dgm:prSet presAssocID="{4A05A0CC-3EF5-47EF-B21B-8C3C9462628E}" presName="txSpace" presStyleCnt="0"/>
      <dgm:spPr/>
    </dgm:pt>
    <dgm:pt modelId="{EDBF2302-CE7F-4BA2-A745-50C0C2584F71}" type="pres">
      <dgm:prSet presAssocID="{4A05A0CC-3EF5-47EF-B21B-8C3C9462628E}" presName="desTx" presStyleLbl="revTx" presStyleIdx="9" presStyleCnt="10">
        <dgm:presLayoutVars/>
      </dgm:prSet>
      <dgm:spPr/>
    </dgm:pt>
  </dgm:ptLst>
  <dgm:cxnLst>
    <dgm:cxn modelId="{BA9EA605-AD3B-492B-B7E4-EEB35E3411F3}" type="presOf" srcId="{0BB62A6A-E0F7-4FB4-B95E-1B34FDF8D7BA}" destId="{B150DFB0-3870-4AA2-8777-30827D9C93D3}" srcOrd="0" destOrd="0" presId="urn:microsoft.com/office/officeart/2018/5/layout/CenteredIconLabelDescriptionList"/>
    <dgm:cxn modelId="{B0646B0E-0D40-4A6B-AA01-41E1E0F7ABCC}" srcId="{21B9473A-7322-43F3-9D1E-47D67E350008}" destId="{5389A5AE-ADD5-4BC6-9331-C746F794EE98}" srcOrd="2" destOrd="0" parTransId="{C5E993DB-E8F0-41DC-AD25-6C9B3ADA03DE}" sibTransId="{6FD064F3-DF40-4723-924B-54664B46CF14}"/>
    <dgm:cxn modelId="{44B31021-5754-4629-9065-3635EF4A0C77}" type="presOf" srcId="{5D74A78F-5E6B-49D7-B541-E1BA86FCEE1A}" destId="{B65E3C0F-A9B4-4B1C-AFA9-DD7EE953C8D3}" srcOrd="0" destOrd="0" presId="urn:microsoft.com/office/officeart/2018/5/layout/CenteredIconLabelDescriptionList"/>
    <dgm:cxn modelId="{8D206024-D810-4169-98AA-B86180F3F4B0}" type="presOf" srcId="{D9A40BB2-7525-4670-8729-8DEA577C06FE}" destId="{2167064F-BFE6-4EDE-8422-C9C743B03B38}" srcOrd="0" destOrd="0" presId="urn:microsoft.com/office/officeart/2018/5/layout/CenteredIconLabelDescriptionList"/>
    <dgm:cxn modelId="{D22B3E27-853F-4EE5-AE38-49A8F67E220F}" srcId="{49FD6112-C7F0-4A03-A5CD-9504C1E440DA}" destId="{5D74A78F-5E6B-49D7-B541-E1BA86FCEE1A}" srcOrd="1" destOrd="0" parTransId="{3ABF3515-40A3-4623-9174-FD06A3EE6D0D}" sibTransId="{8E6BBFDF-A780-43F4-95FC-2A4ECDA60F74}"/>
    <dgm:cxn modelId="{40619230-AFCE-4EF6-B825-2C9E09B65CB4}" srcId="{943205C0-FE06-4110-9F49-EF89C60BF52C}" destId="{D879FD3C-DE35-4360-BE15-E601785C8348}" srcOrd="1" destOrd="0" parTransId="{1C9DB4B0-2180-408E-A633-71B1E273CFB6}" sibTransId="{7E6E6C63-6D57-4C51-85F9-165925D2491A}"/>
    <dgm:cxn modelId="{7EC8DF37-EEA6-4BED-AA3A-F4C32484175F}" srcId="{21B9473A-7322-43F3-9D1E-47D67E350008}" destId="{D112B007-2FB5-4951-ADD3-6DB20900204F}" srcOrd="1" destOrd="0" parTransId="{A769197E-54CE-4AB2-A2E5-C727FA16BB23}" sibTransId="{61E87F0A-3733-40CE-80BF-BDF773E0FF2C}"/>
    <dgm:cxn modelId="{74D15D5C-8E85-4620-9718-B63F18AF5AC6}" type="presOf" srcId="{21B9473A-7322-43F3-9D1E-47D67E350008}" destId="{B6E69204-2E0C-4DD4-A443-2EDE56D19548}" srcOrd="0" destOrd="0" presId="urn:microsoft.com/office/officeart/2018/5/layout/CenteredIconLabelDescriptionList"/>
    <dgm:cxn modelId="{2EDF2067-95D8-4B79-8523-B73E22ADA0B7}" srcId="{21B9473A-7322-43F3-9D1E-47D67E350008}" destId="{D9A40BB2-7525-4670-8729-8DEA577C06FE}" srcOrd="0" destOrd="0" parTransId="{8F0B59CE-E88E-4F87-B6D6-E011FFFC4EDC}" sibTransId="{CC16A9C8-D813-48C5-A731-958F07D608C8}"/>
    <dgm:cxn modelId="{53760568-6E5D-48EA-9E17-A595C8F933C3}" type="presOf" srcId="{A7E69C36-6E25-42A2-B267-DEA7B5DC6EE9}" destId="{0F26F0DF-E296-4267-ADD7-6CBF309E585A}" srcOrd="0" destOrd="0" presId="urn:microsoft.com/office/officeart/2018/5/layout/CenteredIconLabelDescriptionList"/>
    <dgm:cxn modelId="{8128AB4A-6705-4EB7-82D7-EEFCEE149CB8}" type="presOf" srcId="{4A05A0CC-3EF5-47EF-B21B-8C3C9462628E}" destId="{E0E4E662-AD50-4F61-8299-991F97E330AE}" srcOrd="0" destOrd="0" presId="urn:microsoft.com/office/officeart/2018/5/layout/CenteredIconLabelDescriptionList"/>
    <dgm:cxn modelId="{D570BDAE-DC80-43A3-8037-997BF454BF2D}" srcId="{49FD6112-C7F0-4A03-A5CD-9504C1E440DA}" destId="{A7E69C36-6E25-42A2-B267-DEA7B5DC6EE9}" srcOrd="0" destOrd="0" parTransId="{95991A9F-5F0C-41A8-A452-4104B4101E7F}" sibTransId="{A3BC3852-7B14-4D1E-AF79-2E73B61B7E6A}"/>
    <dgm:cxn modelId="{B8FB02B2-495E-4548-9CCC-6D5F44836437}" srcId="{943205C0-FE06-4110-9F49-EF89C60BF52C}" destId="{0BB62A6A-E0F7-4FB4-B95E-1B34FDF8D7BA}" srcOrd="0" destOrd="0" parTransId="{08CA7ECA-7771-45B5-9780-386687CFA4A4}" sibTransId="{D1C0269D-133F-431C-9680-0F8B63CF9401}"/>
    <dgm:cxn modelId="{0A241AB2-9C22-438C-8592-1343F65D2CA6}" type="presOf" srcId="{943205C0-FE06-4110-9F49-EF89C60BF52C}" destId="{461653B0-AD9E-4E4B-AE55-0936148902FF}" srcOrd="0" destOrd="0" presId="urn:microsoft.com/office/officeart/2018/5/layout/CenteredIconLabelDescriptionList"/>
    <dgm:cxn modelId="{284E7DB9-093E-4BC3-9DEC-4DCA5CA2ADD0}" srcId="{49FD6112-C7F0-4A03-A5CD-9504C1E440DA}" destId="{21B9473A-7322-43F3-9D1E-47D67E350008}" srcOrd="3" destOrd="0" parTransId="{4C082FF3-B912-42DC-9BF8-AE834965F02C}" sibTransId="{B87E236A-C81A-4170-993D-8CFC538F5A5C}"/>
    <dgm:cxn modelId="{0B0D61C3-60F1-469B-9D8C-F32AD492CD77}" type="presOf" srcId="{D879FD3C-DE35-4360-BE15-E601785C8348}" destId="{B150DFB0-3870-4AA2-8777-30827D9C93D3}" srcOrd="0" destOrd="1" presId="urn:microsoft.com/office/officeart/2018/5/layout/CenteredIconLabelDescriptionList"/>
    <dgm:cxn modelId="{1E6505C6-137C-49A9-AA6B-8F3261C7D8AB}" type="presOf" srcId="{49FD6112-C7F0-4A03-A5CD-9504C1E440DA}" destId="{62F84206-DAD2-4E84-96B9-BA4FF96320E2}" srcOrd="0" destOrd="0" presId="urn:microsoft.com/office/officeart/2018/5/layout/CenteredIconLabelDescriptionList"/>
    <dgm:cxn modelId="{F4CB38D2-A43F-4A73-96B7-0558EB44160C}" srcId="{49FD6112-C7F0-4A03-A5CD-9504C1E440DA}" destId="{4A05A0CC-3EF5-47EF-B21B-8C3C9462628E}" srcOrd="4" destOrd="0" parTransId="{44A65CD2-2959-4A61-BBC6-5A8858745104}" sibTransId="{91F9AD13-31DE-434A-B590-92D351CB3A9C}"/>
    <dgm:cxn modelId="{BBD8BCD9-FC97-4BA1-A264-A04F9F5F63ED}" type="presOf" srcId="{D112B007-2FB5-4951-ADD3-6DB20900204F}" destId="{2167064F-BFE6-4EDE-8422-C9C743B03B38}" srcOrd="0" destOrd="1" presId="urn:microsoft.com/office/officeart/2018/5/layout/CenteredIconLabelDescriptionList"/>
    <dgm:cxn modelId="{FD8FE2E1-FEA6-4B0F-8FF1-916FDC5F97ED}" type="presOf" srcId="{5389A5AE-ADD5-4BC6-9331-C746F794EE98}" destId="{2167064F-BFE6-4EDE-8422-C9C743B03B38}" srcOrd="0" destOrd="2" presId="urn:microsoft.com/office/officeart/2018/5/layout/CenteredIconLabelDescriptionList"/>
    <dgm:cxn modelId="{4F03EEF9-1A8B-4FFF-AAB9-1331D2B94CC5}" srcId="{49FD6112-C7F0-4A03-A5CD-9504C1E440DA}" destId="{943205C0-FE06-4110-9F49-EF89C60BF52C}" srcOrd="2" destOrd="0" parTransId="{C4723620-CBAF-442D-95C4-071796466FB5}" sibTransId="{F4A06A6F-DE94-4013-AE11-04313DEBBE80}"/>
    <dgm:cxn modelId="{9E1B6C8F-311B-4C4F-9C83-332B79FC5D2D}" type="presParOf" srcId="{62F84206-DAD2-4E84-96B9-BA4FF96320E2}" destId="{858CD5C5-E67F-4ABE-A00C-68E6E9DFCFA9}" srcOrd="0" destOrd="0" presId="urn:microsoft.com/office/officeart/2018/5/layout/CenteredIconLabelDescriptionList"/>
    <dgm:cxn modelId="{587D6545-9BB3-44D0-8B5D-FE7473E6CF18}" type="presParOf" srcId="{858CD5C5-E67F-4ABE-A00C-68E6E9DFCFA9}" destId="{6D705B9E-54CF-41C7-AC52-592C4E19EC82}" srcOrd="0" destOrd="0" presId="urn:microsoft.com/office/officeart/2018/5/layout/CenteredIconLabelDescriptionList"/>
    <dgm:cxn modelId="{FC53C1E5-C376-4AB3-85B2-A279878B98D9}" type="presParOf" srcId="{858CD5C5-E67F-4ABE-A00C-68E6E9DFCFA9}" destId="{FDBF6613-5A8F-4CBD-8F18-09197D1A44E1}" srcOrd="1" destOrd="0" presId="urn:microsoft.com/office/officeart/2018/5/layout/CenteredIconLabelDescriptionList"/>
    <dgm:cxn modelId="{90F78895-9C9A-47E0-8548-85FADFDA17F2}" type="presParOf" srcId="{858CD5C5-E67F-4ABE-A00C-68E6E9DFCFA9}" destId="{0F26F0DF-E296-4267-ADD7-6CBF309E585A}" srcOrd="2" destOrd="0" presId="urn:microsoft.com/office/officeart/2018/5/layout/CenteredIconLabelDescriptionList"/>
    <dgm:cxn modelId="{8BAB4C55-05C2-4D12-841B-CB4544362CEA}" type="presParOf" srcId="{858CD5C5-E67F-4ABE-A00C-68E6E9DFCFA9}" destId="{7C04B226-CB3D-4C96-9805-4D07F4B4D38D}" srcOrd="3" destOrd="0" presId="urn:microsoft.com/office/officeart/2018/5/layout/CenteredIconLabelDescriptionList"/>
    <dgm:cxn modelId="{6547162F-6701-42F9-A968-A70AF090F1DC}" type="presParOf" srcId="{858CD5C5-E67F-4ABE-A00C-68E6E9DFCFA9}" destId="{04765886-6762-4439-A683-4445AF4D74C0}" srcOrd="4" destOrd="0" presId="urn:microsoft.com/office/officeart/2018/5/layout/CenteredIconLabelDescriptionList"/>
    <dgm:cxn modelId="{89B047FD-BB39-4373-8527-9098B953AA3D}" type="presParOf" srcId="{62F84206-DAD2-4E84-96B9-BA4FF96320E2}" destId="{7A499F41-CCE7-4C82-89E2-FDD359B6771E}" srcOrd="1" destOrd="0" presId="urn:microsoft.com/office/officeart/2018/5/layout/CenteredIconLabelDescriptionList"/>
    <dgm:cxn modelId="{F2072236-05D3-471D-874E-10F85D53FE64}" type="presParOf" srcId="{62F84206-DAD2-4E84-96B9-BA4FF96320E2}" destId="{8711F851-64CD-4DB3-AF6F-96C23EEB0999}" srcOrd="2" destOrd="0" presId="urn:microsoft.com/office/officeart/2018/5/layout/CenteredIconLabelDescriptionList"/>
    <dgm:cxn modelId="{989A8133-4C88-4E8A-9073-249EC6F789CE}" type="presParOf" srcId="{8711F851-64CD-4DB3-AF6F-96C23EEB0999}" destId="{6AFB0123-350C-4F0C-8FCF-9D74716C3EAC}" srcOrd="0" destOrd="0" presId="urn:microsoft.com/office/officeart/2018/5/layout/CenteredIconLabelDescriptionList"/>
    <dgm:cxn modelId="{32635522-5236-4012-8E5D-2A4190B8FD6C}" type="presParOf" srcId="{8711F851-64CD-4DB3-AF6F-96C23EEB0999}" destId="{8FEF661B-94F4-438D-90A5-F98BBF4BEF16}" srcOrd="1" destOrd="0" presId="urn:microsoft.com/office/officeart/2018/5/layout/CenteredIconLabelDescriptionList"/>
    <dgm:cxn modelId="{873FC164-0950-4EE2-8280-DD16E41155E8}" type="presParOf" srcId="{8711F851-64CD-4DB3-AF6F-96C23EEB0999}" destId="{B65E3C0F-A9B4-4B1C-AFA9-DD7EE953C8D3}" srcOrd="2" destOrd="0" presId="urn:microsoft.com/office/officeart/2018/5/layout/CenteredIconLabelDescriptionList"/>
    <dgm:cxn modelId="{3D4FDCA3-F5F4-4921-BA84-35D6CBCBF7B6}" type="presParOf" srcId="{8711F851-64CD-4DB3-AF6F-96C23EEB0999}" destId="{AA84BF6B-379F-452E-B8BF-C26BE8F6E47D}" srcOrd="3" destOrd="0" presId="urn:microsoft.com/office/officeart/2018/5/layout/CenteredIconLabelDescriptionList"/>
    <dgm:cxn modelId="{EE574FB3-9A28-4C6C-8AE1-488653A6266D}" type="presParOf" srcId="{8711F851-64CD-4DB3-AF6F-96C23EEB0999}" destId="{36B5F4DD-CCCA-4002-A582-CAC7F698DD5B}" srcOrd="4" destOrd="0" presId="urn:microsoft.com/office/officeart/2018/5/layout/CenteredIconLabelDescriptionList"/>
    <dgm:cxn modelId="{52C81A65-1A0A-40C5-AE19-34648957FD63}" type="presParOf" srcId="{62F84206-DAD2-4E84-96B9-BA4FF96320E2}" destId="{6AD8409D-38C5-43A6-917B-06B1F7F17942}" srcOrd="3" destOrd="0" presId="urn:microsoft.com/office/officeart/2018/5/layout/CenteredIconLabelDescriptionList"/>
    <dgm:cxn modelId="{F2781840-0C0A-4A9F-ADE7-13F28899785E}" type="presParOf" srcId="{62F84206-DAD2-4E84-96B9-BA4FF96320E2}" destId="{A1DAC389-0EF6-4BCF-B0C9-DF50F7582A39}" srcOrd="4" destOrd="0" presId="urn:microsoft.com/office/officeart/2018/5/layout/CenteredIconLabelDescriptionList"/>
    <dgm:cxn modelId="{C4C82205-DFC7-4580-80E3-5F26086D3B4B}" type="presParOf" srcId="{A1DAC389-0EF6-4BCF-B0C9-DF50F7582A39}" destId="{F8A6EF97-827D-4323-82E6-DBD24C331049}" srcOrd="0" destOrd="0" presId="urn:microsoft.com/office/officeart/2018/5/layout/CenteredIconLabelDescriptionList"/>
    <dgm:cxn modelId="{94E10EEB-E347-4815-B689-28A7BEEEB5B3}" type="presParOf" srcId="{A1DAC389-0EF6-4BCF-B0C9-DF50F7582A39}" destId="{29B96B58-4186-4D72-8941-569BB6638D5D}" srcOrd="1" destOrd="0" presId="urn:microsoft.com/office/officeart/2018/5/layout/CenteredIconLabelDescriptionList"/>
    <dgm:cxn modelId="{53F77513-8BBA-4940-9044-B3CA132DC597}" type="presParOf" srcId="{A1DAC389-0EF6-4BCF-B0C9-DF50F7582A39}" destId="{461653B0-AD9E-4E4B-AE55-0936148902FF}" srcOrd="2" destOrd="0" presId="urn:microsoft.com/office/officeart/2018/5/layout/CenteredIconLabelDescriptionList"/>
    <dgm:cxn modelId="{E424FE2F-B6F4-4D84-9988-58459C8F1F4D}" type="presParOf" srcId="{A1DAC389-0EF6-4BCF-B0C9-DF50F7582A39}" destId="{C5820CAA-0BE7-4EDC-9D35-07B9075264F8}" srcOrd="3" destOrd="0" presId="urn:microsoft.com/office/officeart/2018/5/layout/CenteredIconLabelDescriptionList"/>
    <dgm:cxn modelId="{6AC90366-4D97-463A-B85A-C8A555F0DA0E}" type="presParOf" srcId="{A1DAC389-0EF6-4BCF-B0C9-DF50F7582A39}" destId="{B150DFB0-3870-4AA2-8777-30827D9C93D3}" srcOrd="4" destOrd="0" presId="urn:microsoft.com/office/officeart/2018/5/layout/CenteredIconLabelDescriptionList"/>
    <dgm:cxn modelId="{173F85C8-68BA-4E4A-AA0D-18AE8E0A51E8}" type="presParOf" srcId="{62F84206-DAD2-4E84-96B9-BA4FF96320E2}" destId="{568F0D62-6F55-455A-A0AD-7B897E4346AD}" srcOrd="5" destOrd="0" presId="urn:microsoft.com/office/officeart/2018/5/layout/CenteredIconLabelDescriptionList"/>
    <dgm:cxn modelId="{0094FED6-CAAA-45B7-97AE-235884C62E8A}" type="presParOf" srcId="{62F84206-DAD2-4E84-96B9-BA4FF96320E2}" destId="{611B8B6E-4C01-4054-A9E2-618A93E47EF4}" srcOrd="6" destOrd="0" presId="urn:microsoft.com/office/officeart/2018/5/layout/CenteredIconLabelDescriptionList"/>
    <dgm:cxn modelId="{68B49825-E03B-4B08-A7F6-8F155B90F277}" type="presParOf" srcId="{611B8B6E-4C01-4054-A9E2-618A93E47EF4}" destId="{AD4B7813-4751-4A66-B142-DACCD7BC467E}" srcOrd="0" destOrd="0" presId="urn:microsoft.com/office/officeart/2018/5/layout/CenteredIconLabelDescriptionList"/>
    <dgm:cxn modelId="{388B8D30-9D7B-4B9B-8335-45E451CA3B3A}" type="presParOf" srcId="{611B8B6E-4C01-4054-A9E2-618A93E47EF4}" destId="{78162A07-ED9B-4CF7-9BCF-A3909CA67159}" srcOrd="1" destOrd="0" presId="urn:microsoft.com/office/officeart/2018/5/layout/CenteredIconLabelDescriptionList"/>
    <dgm:cxn modelId="{E518204F-2CDB-4796-9DF5-AC09CF4C6F3A}" type="presParOf" srcId="{611B8B6E-4C01-4054-A9E2-618A93E47EF4}" destId="{B6E69204-2E0C-4DD4-A443-2EDE56D19548}" srcOrd="2" destOrd="0" presId="urn:microsoft.com/office/officeart/2018/5/layout/CenteredIconLabelDescriptionList"/>
    <dgm:cxn modelId="{A99B8A22-ACAD-4526-9D57-09F98EEA8D54}" type="presParOf" srcId="{611B8B6E-4C01-4054-A9E2-618A93E47EF4}" destId="{B68E0C84-F29D-489D-B040-CE1AE59EE3C6}" srcOrd="3" destOrd="0" presId="urn:microsoft.com/office/officeart/2018/5/layout/CenteredIconLabelDescriptionList"/>
    <dgm:cxn modelId="{98288DF3-3E46-4A83-B6BE-4FF4ED735EEB}" type="presParOf" srcId="{611B8B6E-4C01-4054-A9E2-618A93E47EF4}" destId="{2167064F-BFE6-4EDE-8422-C9C743B03B38}" srcOrd="4" destOrd="0" presId="urn:microsoft.com/office/officeart/2018/5/layout/CenteredIconLabelDescriptionList"/>
    <dgm:cxn modelId="{8154327A-1CCD-48F0-B6D7-0704064D5447}" type="presParOf" srcId="{62F84206-DAD2-4E84-96B9-BA4FF96320E2}" destId="{85302DD2-06B4-46C6-B64A-9D210DCFBA7F}" srcOrd="7" destOrd="0" presId="urn:microsoft.com/office/officeart/2018/5/layout/CenteredIconLabelDescriptionList"/>
    <dgm:cxn modelId="{99A88E12-228E-4CFE-B9B8-C46B509C8F74}" type="presParOf" srcId="{62F84206-DAD2-4E84-96B9-BA4FF96320E2}" destId="{2B1C930F-5231-4E9F-BCB5-5FF6A47E4D94}" srcOrd="8" destOrd="0" presId="urn:microsoft.com/office/officeart/2018/5/layout/CenteredIconLabelDescriptionList"/>
    <dgm:cxn modelId="{F818E550-BA89-47E6-BD9D-1F0B12B1A617}" type="presParOf" srcId="{2B1C930F-5231-4E9F-BCB5-5FF6A47E4D94}" destId="{F8B5D41A-5D0A-4E71-BF37-4376CA7CB69C}" srcOrd="0" destOrd="0" presId="urn:microsoft.com/office/officeart/2018/5/layout/CenteredIconLabelDescriptionList"/>
    <dgm:cxn modelId="{3C09A732-6E0A-4ACE-BB02-6DF64982A070}" type="presParOf" srcId="{2B1C930F-5231-4E9F-BCB5-5FF6A47E4D94}" destId="{CB23200B-949B-4CB0-9A4B-075E8E5BDAAB}" srcOrd="1" destOrd="0" presId="urn:microsoft.com/office/officeart/2018/5/layout/CenteredIconLabelDescriptionList"/>
    <dgm:cxn modelId="{0F5C5FD2-2BCC-43DD-A1DB-5AF6154177DA}" type="presParOf" srcId="{2B1C930F-5231-4E9F-BCB5-5FF6A47E4D94}" destId="{E0E4E662-AD50-4F61-8299-991F97E330AE}" srcOrd="2" destOrd="0" presId="urn:microsoft.com/office/officeart/2018/5/layout/CenteredIconLabelDescriptionList"/>
    <dgm:cxn modelId="{66DF6A13-5558-47D6-9E67-349755FEE31A}" type="presParOf" srcId="{2B1C930F-5231-4E9F-BCB5-5FF6A47E4D94}" destId="{68A2303B-5510-413C-AD65-800B2CA316B9}" srcOrd="3" destOrd="0" presId="urn:microsoft.com/office/officeart/2018/5/layout/CenteredIconLabelDescriptionList"/>
    <dgm:cxn modelId="{85ABC1E9-D047-4831-830A-BE9E3F6911F4}" type="presParOf" srcId="{2B1C930F-5231-4E9F-BCB5-5FF6A47E4D94}" destId="{EDBF2302-CE7F-4BA2-A745-50C0C2584F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05B9E-54CF-41C7-AC52-592C4E19EC82}">
      <dsp:nvSpPr>
        <dsp:cNvPr id="0" name=""/>
        <dsp:cNvSpPr/>
      </dsp:nvSpPr>
      <dsp:spPr>
        <a:xfrm>
          <a:off x="627750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6F0DF-E296-4267-ADD7-6CBF309E585A}">
      <dsp:nvSpPr>
        <dsp:cNvPr id="0" name=""/>
        <dsp:cNvSpPr/>
      </dsp:nvSpPr>
      <dsp:spPr>
        <a:xfrm>
          <a:off x="5273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/>
            <a:t>Umsetzung</a:t>
          </a:r>
          <a:endParaRPr lang="en-US" sz="1600" kern="1200"/>
        </a:p>
      </dsp:txBody>
      <dsp:txXfrm>
        <a:off x="5273" y="1904511"/>
        <a:ext cx="1915312" cy="287296"/>
      </dsp:txXfrm>
    </dsp:sp>
    <dsp:sp modelId="{04765886-6762-4439-A683-4445AF4D74C0}">
      <dsp:nvSpPr>
        <dsp:cNvPr id="0" name=""/>
        <dsp:cNvSpPr/>
      </dsp:nvSpPr>
      <dsp:spPr>
        <a:xfrm>
          <a:off x="5273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B0123-350C-4F0C-8FCF-9D74716C3EAC}">
      <dsp:nvSpPr>
        <dsp:cNvPr id="0" name=""/>
        <dsp:cNvSpPr/>
      </dsp:nvSpPr>
      <dsp:spPr>
        <a:xfrm>
          <a:off x="2878242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E3C0F-A9B4-4B1C-AFA9-DD7EE953C8D3}">
      <dsp:nvSpPr>
        <dsp:cNvPr id="0" name=""/>
        <dsp:cNvSpPr/>
      </dsp:nvSpPr>
      <dsp:spPr>
        <a:xfrm>
          <a:off x="2255766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Spielfeld</a:t>
          </a:r>
          <a:endParaRPr lang="en-US" sz="1600" kern="1200" dirty="0"/>
        </a:p>
      </dsp:txBody>
      <dsp:txXfrm>
        <a:off x="2255766" y="1904511"/>
        <a:ext cx="1915312" cy="287296"/>
      </dsp:txXfrm>
    </dsp:sp>
    <dsp:sp modelId="{36B5F4DD-CCCA-4002-A582-CAC7F698DD5B}">
      <dsp:nvSpPr>
        <dsp:cNvPr id="0" name=""/>
        <dsp:cNvSpPr/>
      </dsp:nvSpPr>
      <dsp:spPr>
        <a:xfrm>
          <a:off x="2255766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6EF97-827D-4323-82E6-DBD24C331049}">
      <dsp:nvSpPr>
        <dsp:cNvPr id="0" name=""/>
        <dsp:cNvSpPr/>
      </dsp:nvSpPr>
      <dsp:spPr>
        <a:xfrm>
          <a:off x="5128734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653B0-AD9E-4E4B-AE55-0936148902FF}">
      <dsp:nvSpPr>
        <dsp:cNvPr id="0" name=""/>
        <dsp:cNvSpPr/>
      </dsp:nvSpPr>
      <dsp:spPr>
        <a:xfrm>
          <a:off x="4506258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/>
            <a:t>Platzierung der Schiffe</a:t>
          </a:r>
          <a:endParaRPr lang="en-US" sz="1600" kern="1200"/>
        </a:p>
      </dsp:txBody>
      <dsp:txXfrm>
        <a:off x="4506258" y="1904511"/>
        <a:ext cx="1915312" cy="287296"/>
      </dsp:txXfrm>
    </dsp:sp>
    <dsp:sp modelId="{B150DFB0-3870-4AA2-8777-30827D9C93D3}">
      <dsp:nvSpPr>
        <dsp:cNvPr id="0" name=""/>
        <dsp:cNvSpPr/>
      </dsp:nvSpPr>
      <dsp:spPr>
        <a:xfrm>
          <a:off x="4506258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Manuell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Automatisch</a:t>
          </a:r>
          <a:endParaRPr lang="en-US" sz="1200" kern="1200" dirty="0"/>
        </a:p>
      </dsp:txBody>
      <dsp:txXfrm>
        <a:off x="4506258" y="2229543"/>
        <a:ext cx="1915312" cy="810239"/>
      </dsp:txXfrm>
    </dsp:sp>
    <dsp:sp modelId="{AD4B7813-4751-4A66-B142-DACCD7BC467E}">
      <dsp:nvSpPr>
        <dsp:cNvPr id="0" name=""/>
        <dsp:cNvSpPr/>
      </dsp:nvSpPr>
      <dsp:spPr>
        <a:xfrm>
          <a:off x="7379227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69204-2E0C-4DD4-A443-2EDE56D19548}">
      <dsp:nvSpPr>
        <dsp:cNvPr id="0" name=""/>
        <dsp:cNvSpPr/>
      </dsp:nvSpPr>
      <dsp:spPr>
        <a:xfrm>
          <a:off x="6756750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Bot</a:t>
          </a:r>
          <a:endParaRPr lang="en-US" sz="1600" kern="1200" dirty="0"/>
        </a:p>
      </dsp:txBody>
      <dsp:txXfrm>
        <a:off x="6756750" y="1904511"/>
        <a:ext cx="1915312" cy="287296"/>
      </dsp:txXfrm>
    </dsp:sp>
    <dsp:sp modelId="{2167064F-BFE6-4EDE-8422-C9C743B03B38}">
      <dsp:nvSpPr>
        <dsp:cNvPr id="0" name=""/>
        <dsp:cNvSpPr/>
      </dsp:nvSpPr>
      <dsp:spPr>
        <a:xfrm>
          <a:off x="6756750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Einfach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Mittel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Schwer</a:t>
          </a:r>
        </a:p>
      </dsp:txBody>
      <dsp:txXfrm>
        <a:off x="6756750" y="2229543"/>
        <a:ext cx="1915312" cy="810239"/>
      </dsp:txXfrm>
    </dsp:sp>
    <dsp:sp modelId="{F8B5D41A-5D0A-4E71-BF37-4376CA7CB69C}">
      <dsp:nvSpPr>
        <dsp:cNvPr id="0" name=""/>
        <dsp:cNvSpPr/>
      </dsp:nvSpPr>
      <dsp:spPr>
        <a:xfrm>
          <a:off x="9629719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4E662-AD50-4F61-8299-991F97E330AE}">
      <dsp:nvSpPr>
        <dsp:cNvPr id="0" name=""/>
        <dsp:cNvSpPr/>
      </dsp:nvSpPr>
      <dsp:spPr>
        <a:xfrm>
          <a:off x="9007242" y="1904511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Schwierigkeiten</a:t>
          </a:r>
          <a:endParaRPr lang="en-US" sz="1600" kern="1200" dirty="0"/>
        </a:p>
      </dsp:txBody>
      <dsp:txXfrm>
        <a:off x="9007242" y="1904511"/>
        <a:ext cx="1915312" cy="287296"/>
      </dsp:txXfrm>
    </dsp:sp>
    <dsp:sp modelId="{EDBF2302-CE7F-4BA2-A745-50C0C2584F71}">
      <dsp:nvSpPr>
        <dsp:cNvPr id="0" name=""/>
        <dsp:cNvSpPr/>
      </dsp:nvSpPr>
      <dsp:spPr>
        <a:xfrm>
          <a:off x="9007242" y="2229543"/>
          <a:ext cx="1915312" cy="81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DFAC2-7118-309A-D5A9-13FCFA165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4D12F6-31DD-83E6-4588-780B4E3F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207B-35CB-7225-CF4D-BCED6CC4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CF2D7-ECAC-64BA-D3D7-60A8CB12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0934F2-0ADD-AFCA-398D-ABE553D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2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FC4C5-EF18-15C6-BBEE-197B4A8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888853-8315-57E6-05BA-6A4046BA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EAE2C-7DCD-9D84-B050-06F40CB5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8D9CB-56F7-7B55-BC88-373A539D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B1904-46DD-8821-012A-D4FB4E80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EA2E9F-0E39-3E16-0E05-B3997DE62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D587BD-F7DE-0606-4469-8CC43C43F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72C14-C62E-9296-0B0A-E91F8757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A87107-4355-FF43-30A3-5719225B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96B0C-8D21-951E-CF7D-E13B33C4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682E8-41B1-61DC-E5DF-21ECEDA6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A846C-2296-828F-3AC5-DDA1C313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1646B-9936-52E2-29A3-13A2ADFA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36AB3-7511-07DC-4CB6-4EA4FC5E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28F74-D93A-C51F-9AD9-5D90C0DB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CE71-75AC-F78C-6A87-34BA539B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37DED-0B78-CD5E-D698-4B26A1A8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041EB-7A0B-103E-CBA6-95314F19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48B76-826C-7F6B-902F-8AAC88AE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8C9BB-F5C5-167C-DD45-350D7540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03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C5F53-731A-993C-E893-B7E71545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8A273-4F3B-E48B-26B4-53DAC8123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7D30D-2527-072D-67E4-67F351D7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C57F9A-6522-55C4-3198-E73D76E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476296-2A56-6A6F-D1B3-1553BB1B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C34D3-B655-8298-688C-C835BDDE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23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7C146-3292-4E31-4A94-647B2157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48785-3BBE-2CF2-96D8-D1808058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7C36E4-25FB-FD64-E14B-CE00C41ED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0084E-D380-53AD-842B-DCFB9BCAB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42A825-CF70-DD61-AAD0-FAED37E78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5B91B1-50CF-138A-1AE4-A803E7F1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7ED54-7E3A-6288-26E7-B99DE43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F277C3-D9B8-2338-5499-825CB01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A23F1-D10E-F24A-438A-C1C329AB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B6CADB-2A89-E607-9BCC-DCBAF859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87C011-6074-BE8B-0066-A1A22462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55467D-1B7B-CA7F-AED3-729BDACE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051C64-4120-42A3-5499-BC78694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146671-541B-BC66-83B7-69B4B227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AB3EF9-CA39-7904-9880-92B1F8F4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9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7D7E4-BC74-884C-D9C9-71511038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B3BD1-A1EE-F8CD-90CD-FD125FB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608DE-9451-FB02-3D9C-E7E12A8F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71F5DD-FB94-DCEA-8E22-E8A5A133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8DA21A-6219-82E0-2B50-83B87E4C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A8835-B4FB-9F75-AE2F-82989F58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1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FA6FB-E23F-56FE-41B4-A08CA26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DACB3C-A6CD-0275-6C72-F86D7D3D5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8959C1-3574-965B-27A0-C21C9C06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7E07C-41FE-A46E-2852-3F244EC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9CB8D9-E4B7-C41C-7D9F-01DF7895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89A30-0320-250A-3D98-97FC21E7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40A188-7AF8-859E-F69E-85A4C990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6D6601-597F-5FBE-263C-EFE2D31F3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5A076-D454-E793-DAFE-D46F9F76F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E782C-22A8-4408-A544-39F33DC1334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E4ECF-5E45-E41B-8C03-B2EA60706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108D6-09C4-B543-7E98-4DDAF2095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C65D-55DC-4838-A81A-8CE4A2C92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7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9CC9C1-9512-2D24-6857-B8728E83F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 dirty="0">
                <a:solidFill>
                  <a:srgbClr val="FFFFFF"/>
                </a:solidFill>
              </a:rPr>
              <a:t>Schiffe versenken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8C80AE-5A76-104A-9626-1DA197FF1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de-DE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65BB80-52D1-193E-24CA-3215C53F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Schwierigkeit Mittel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8402-8576-CF08-BBAD-A66F06A4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6" y="2448627"/>
            <a:ext cx="6666833" cy="2758725"/>
          </a:xfrm>
        </p:spPr>
        <p:txBody>
          <a:bodyPr/>
          <a:lstStyle/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Zufällige Schüsse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Bei Treffer Suche nach weitern Schiffsteilen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de-DE" sz="1764"/>
              <a:t>Ausschluss der umliegenden Felder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19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B153636E-5115-600D-2DC1-DDFD653D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59" y="721929"/>
            <a:ext cx="3613161" cy="169867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D3C95ACC-3423-3561-A910-E601ABCA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03" y="721933"/>
            <a:ext cx="3613162" cy="169867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960644FD-3F0F-9F5C-2E7A-A8C32260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52" y="2839720"/>
            <a:ext cx="3600068" cy="1692518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8654D8D-F6EE-B2E7-FEBA-B9F935D96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997" y="2839724"/>
            <a:ext cx="3600068" cy="169867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C0DD3CEF-2B1B-D125-7174-F812D1350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903" y="4833230"/>
            <a:ext cx="3600068" cy="1695785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96FE4215-0FC0-53D7-D877-0E42A549337B}"/>
              </a:ext>
            </a:extLst>
          </p:cNvPr>
          <p:cNvSpPr txBox="1"/>
          <p:nvPr/>
        </p:nvSpPr>
        <p:spPr>
          <a:xfrm>
            <a:off x="789052" y="2435143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Treffer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945D244-92FE-319B-5661-153FE12FE75D}"/>
              </a:ext>
            </a:extLst>
          </p:cNvPr>
          <p:cNvSpPr txBox="1"/>
          <p:nvPr/>
        </p:nvSpPr>
        <p:spPr>
          <a:xfrm>
            <a:off x="4887041" y="367127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Schuss daneben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5CCD92-4099-CE65-AB0B-746AB74E9418}"/>
              </a:ext>
            </a:extLst>
          </p:cNvPr>
          <p:cNvSpPr txBox="1"/>
          <p:nvPr/>
        </p:nvSpPr>
        <p:spPr>
          <a:xfrm>
            <a:off x="4928360" y="2428136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Link daneben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F8D0536-689B-8EFD-F980-847E8027E858}"/>
              </a:ext>
            </a:extLst>
          </p:cNvPr>
          <p:cNvSpPr txBox="1"/>
          <p:nvPr/>
        </p:nvSpPr>
        <p:spPr>
          <a:xfrm>
            <a:off x="789051" y="352597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Anfangsfeld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87699F8-FA75-F3BD-7465-8486B2B7EA5E}"/>
              </a:ext>
            </a:extLst>
          </p:cNvPr>
          <p:cNvSpPr txBox="1"/>
          <p:nvPr/>
        </p:nvSpPr>
        <p:spPr>
          <a:xfrm>
            <a:off x="775958" y="4502862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 Treffer unten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C85569-3C0A-7E2D-83E4-793075BCB10E}"/>
              </a:ext>
            </a:extLst>
          </p:cNvPr>
          <p:cNvSpPr txBox="1"/>
          <p:nvPr/>
        </p:nvSpPr>
        <p:spPr>
          <a:xfrm>
            <a:off x="4887040" y="4503966"/>
            <a:ext cx="361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6. Schiff zerstört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72B9A3D0-A332-D404-6E93-607151F16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57" y="4833227"/>
            <a:ext cx="3613161" cy="169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9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148DB6-642E-CB1B-D324-C2174DBE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869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Schwierigkeit Schwer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95F213B-7C73-B05C-2C2A-350E369A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68" y="2112580"/>
            <a:ext cx="10129204" cy="4191448"/>
          </a:xfrm>
        </p:spPr>
        <p:txBody>
          <a:bodyPr/>
          <a:lstStyle/>
          <a:p>
            <a:r>
              <a:rPr lang="de-DE" sz="2400" dirty="0"/>
              <a:t>Verändert das Feld Array am Anfang des Spiels</a:t>
            </a:r>
          </a:p>
          <a:p>
            <a:r>
              <a:rPr lang="de-DE" sz="2400" dirty="0"/>
              <a:t>Kennt nur Felder die um Schiffe herum liegen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149D6C3-8674-BFE1-25A3-5B6281DF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6" y="3076712"/>
            <a:ext cx="10893651" cy="27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65BB80-52D1-193E-24CA-3215C53F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3600" dirty="0">
                <a:solidFill>
                  <a:srgbClr val="FFFFFF"/>
                </a:solidFill>
              </a:rPr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8402-8576-CF08-BBAD-A66F06A4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6" y="2448627"/>
            <a:ext cx="6666833" cy="2758725"/>
          </a:xfrm>
        </p:spPr>
        <p:txBody>
          <a:bodyPr/>
          <a:lstStyle/>
          <a:p>
            <a:r>
              <a:rPr lang="de-DE" sz="1800" dirty="0"/>
              <a:t>Parallel ähnliche Systeme erstellt</a:t>
            </a:r>
          </a:p>
          <a:p>
            <a:r>
              <a:rPr lang="de-DE" sz="1800" dirty="0"/>
              <a:t>Koordination in der Gruppe</a:t>
            </a:r>
          </a:p>
          <a:p>
            <a:r>
              <a:rPr lang="de-DE" sz="1800" dirty="0" err="1"/>
              <a:t>Laravel</a:t>
            </a:r>
            <a:r>
              <a:rPr lang="de-DE" sz="1800" dirty="0"/>
              <a:t> kompliziert einzurichten</a:t>
            </a:r>
          </a:p>
        </p:txBody>
      </p:sp>
    </p:spTree>
    <p:extLst>
      <p:ext uri="{BB962C8B-B14F-4D97-AF65-F5344CB8AC3E}">
        <p14:creationId xmlns:p14="http://schemas.microsoft.com/office/powerpoint/2010/main" val="322129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32C0E30-288B-622A-0674-75A9EA72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A577A-B84B-A413-6A81-F3326AF8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8" name="Graphic 8" descr="Question mark">
            <a:extLst>
              <a:ext uri="{FF2B5EF4-FFF2-40B4-BE49-F238E27FC236}">
                <a16:creationId xmlns:a16="http://schemas.microsoft.com/office/drawing/2014/main" id="{BC433449-2519-DE1E-4A86-2F196DF0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2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9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80E5C-8518-9A4E-2400-266239DF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869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D797A3D-9BC0-54C7-A9F6-3B4A21446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050969"/>
              </p:ext>
            </p:extLst>
          </p:nvPr>
        </p:nvGraphicFramePr>
        <p:xfrm>
          <a:off x="644058" y="2112583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4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Framework </a:t>
            </a:r>
            <a:r>
              <a:rPr lang="de-DE" sz="2000" dirty="0" err="1"/>
              <a:t>Laravel</a:t>
            </a:r>
            <a:r>
              <a:rPr lang="de-DE" sz="2000" dirty="0"/>
              <a:t> (PHP)</a:t>
            </a:r>
          </a:p>
          <a:p>
            <a:r>
              <a:rPr lang="de-DE" sz="2000" dirty="0"/>
              <a:t>JavaScript</a:t>
            </a:r>
          </a:p>
          <a:p>
            <a:r>
              <a:rPr lang="de-DE" sz="2000" dirty="0"/>
              <a:t>HTML</a:t>
            </a:r>
          </a:p>
          <a:p>
            <a:r>
              <a:rPr lang="de-DE" sz="2000" dirty="0"/>
              <a:t>CSS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55B98D-0657-87A9-8740-CD1EBD67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59" y="1014806"/>
            <a:ext cx="2952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6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Das </a:t>
            </a:r>
            <a:r>
              <a:rPr lang="en-US" sz="4000" dirty="0" err="1">
                <a:solidFill>
                  <a:srgbClr val="FFFFFF"/>
                </a:solidFill>
              </a:rPr>
              <a:t>Spielfeld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D9B5619-83F6-EBC7-D556-820A29CF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69" y="467208"/>
            <a:ext cx="654539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30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971038-68B4-5EC8-E14D-F0AA38D1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Platzierung der Schiffe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5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65C162-879E-A5D3-846C-F14F4087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Manuell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pPr marL="219456" indent="-219456" defTabSz="877824">
              <a:spcBef>
                <a:spcPts val="960"/>
              </a:spcBef>
            </a:pPr>
            <a:r>
              <a:rPr lang="de-DE" sz="2000" dirty="0"/>
              <a:t>Auswahl Horizontal / Vertikal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de-DE" sz="2000" dirty="0"/>
              <a:t>Platzieren über Klick auf Feld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09DB3D-93DA-1A28-40BC-565FB86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510" y="1790166"/>
            <a:ext cx="7947316" cy="4904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FADE2CE-050C-295C-9558-25088611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002" y="2571478"/>
            <a:ext cx="3422276" cy="35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5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FC928-4D40-1B19-45B5-01EC938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Automatisch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0E16-1B23-51D3-B441-6C84E0F3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Auto Placement</a:t>
            </a:r>
          </a:p>
          <a:p>
            <a:r>
              <a:rPr lang="de-DE" sz="2000"/>
              <a:t>Zufällig H/V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80C600-1560-C5BA-A7B7-2EA4B726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898239"/>
            <a:ext cx="3615776" cy="30734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4E537C-AC30-078F-08E7-032A7C76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48" y="1302004"/>
            <a:ext cx="7584010" cy="4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6DC30-EEA1-138B-8514-488C5D09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Bot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D9705-8AC3-6CEF-518F-333B64CA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31" y="649484"/>
            <a:ext cx="3025303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3 Schwierigkeiten</a:t>
            </a:r>
          </a:p>
          <a:p>
            <a:pPr lvl="1"/>
            <a:r>
              <a:rPr lang="de-DE" sz="2000"/>
              <a:t>Einfach</a:t>
            </a:r>
          </a:p>
          <a:p>
            <a:pPr lvl="1"/>
            <a:r>
              <a:rPr lang="de-DE" sz="2000"/>
              <a:t>Mittel</a:t>
            </a:r>
          </a:p>
          <a:p>
            <a:pPr lvl="1"/>
            <a:r>
              <a:rPr lang="de-DE" sz="2000"/>
              <a:t>Schwer</a:t>
            </a:r>
          </a:p>
          <a:p>
            <a:r>
              <a:rPr lang="de-DE" sz="2000"/>
              <a:t>Auswahl der Felder über gewertete Arrays</a:t>
            </a:r>
          </a:p>
          <a:p>
            <a:pPr lvl="1"/>
            <a:endParaRPr lang="de-DE" sz="2000"/>
          </a:p>
          <a:p>
            <a:pPr marL="457200" lvl="1" indent="0">
              <a:buNone/>
            </a:pPr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C89FF0-CF26-08A6-AB3D-812641B6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215164"/>
            <a:ext cx="3615776" cy="24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8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2E03A3-695D-DE94-A46E-CD87BFE3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Schwierigkeit Einfach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ECC85-5D5C-6B1B-69BC-168728B7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63" y="649484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/>
              <a:t>Zufällige Schüsse</a:t>
            </a:r>
          </a:p>
          <a:p>
            <a:r>
              <a:rPr lang="de-DE" sz="2000"/>
              <a:t>Nicht doppelt auf das selbe Feld</a:t>
            </a:r>
          </a:p>
          <a:p>
            <a:r>
              <a:rPr lang="de-DE" sz="2000"/>
              <a:t>Keine Suche nach weiteren Schiffsteilen nach Treffer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44756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144</Words>
  <Application>Microsoft Office PowerPoint</Application>
  <PresentationFormat>Breitbild</PresentationFormat>
  <Paragraphs>53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Schiffe versenken</vt:lpstr>
      <vt:lpstr>Inhaltsverzeichnis</vt:lpstr>
      <vt:lpstr>Umsetzung</vt:lpstr>
      <vt:lpstr>Das Spielfeld</vt:lpstr>
      <vt:lpstr>Platzierung der Schiffe</vt:lpstr>
      <vt:lpstr>Manuell</vt:lpstr>
      <vt:lpstr>Automatisch</vt:lpstr>
      <vt:lpstr>Bot </vt:lpstr>
      <vt:lpstr>Schwierigkeit Einfach</vt:lpstr>
      <vt:lpstr>Schwierigkeit Mittel</vt:lpstr>
      <vt:lpstr>PowerPoint-Präsentation</vt:lpstr>
      <vt:lpstr>Schwierigkeit Schwer</vt:lpstr>
      <vt:lpstr>Schwierigkeiten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 versenken</dc:title>
  <dc:creator>Schult, Carlo</dc:creator>
  <cp:lastModifiedBy>Schult, Carlo</cp:lastModifiedBy>
  <cp:revision>13</cp:revision>
  <dcterms:created xsi:type="dcterms:W3CDTF">2023-05-15T07:13:37Z</dcterms:created>
  <dcterms:modified xsi:type="dcterms:W3CDTF">2023-05-15T09:37:23Z</dcterms:modified>
</cp:coreProperties>
</file>