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7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07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21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4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6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2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9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7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E977-3BE0-4882-B6AC-B162F6C8506E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31F93D-5142-4C9F-88A5-C4A2A5529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2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Implementation of Monte Carlo Search Tree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CN" dirty="0"/>
              <a:t>Cong, Liu (A20343692)</a:t>
            </a:r>
          </a:p>
          <a:p>
            <a:pPr algn="r"/>
            <a:r>
              <a:rPr lang="en-US" altLang="zh-CN" dirty="0"/>
              <a:t>Man, Liu (A20355651)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6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56891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46817" y="2003401"/>
            <a:ext cx="2927185" cy="3880773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A simple game for 2 players</a:t>
            </a:r>
          </a:p>
          <a:p>
            <a:endParaRPr lang="en-US" altLang="zh-CN" sz="2000" dirty="0"/>
          </a:p>
          <a:p>
            <a:r>
              <a:rPr lang="en-US" altLang="zh-CN" sz="2000" dirty="0"/>
              <a:t> Game position:</a:t>
            </a:r>
            <a:r>
              <a:rPr lang="en-US" altLang="zh-CN" sz="1600" dirty="0"/>
              <a:t> 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4  </a:t>
            </a:r>
          </a:p>
          <a:p>
            <a:endParaRPr lang="en-US" altLang="zh-CN" sz="2000" baseline="30000" dirty="0"/>
          </a:p>
          <a:p>
            <a:r>
              <a:rPr lang="en-US" altLang="zh-CN" sz="2000" dirty="0"/>
              <a:t>Computer Strength: Perfect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CN" dirty="0"/>
              <a:t>Intro to Tic Tac Toe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94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06" y="1643151"/>
            <a:ext cx="3224334" cy="310342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28640" y="1643151"/>
            <a:ext cx="3189042" cy="310342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49826" y="5130800"/>
            <a:ext cx="8424175" cy="1219200"/>
          </a:xfrm>
        </p:spPr>
        <p:txBody>
          <a:bodyPr>
            <a:normAutofit/>
          </a:bodyPr>
          <a:lstStyle/>
          <a:p>
            <a:r>
              <a:rPr lang="en-US" sz="2000" dirty="0"/>
              <a:t>MCST AI moves first</a:t>
            </a:r>
          </a:p>
          <a:p>
            <a:r>
              <a:rPr lang="en-US" sz="2000" dirty="0"/>
              <a:t>All the children possibilities(rewards) of the previous action node is shown directly on the game board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Intro to our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98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 in the 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I/O</a:t>
            </a:r>
          </a:p>
          <a:p>
            <a:r>
              <a:rPr lang="en-US" altLang="zh-CN" sz="2800" dirty="0"/>
              <a:t>Parameters </a:t>
            </a:r>
          </a:p>
          <a:p>
            <a:r>
              <a:rPr lang="en-US" altLang="zh-CN" sz="2800" dirty="0"/>
              <a:t>Bigger game board</a:t>
            </a:r>
          </a:p>
          <a:p>
            <a:r>
              <a:rPr lang="en-US" altLang="zh-CN" sz="2800" dirty="0"/>
              <a:t>Time performance evaluation</a:t>
            </a:r>
          </a:p>
          <a:p>
            <a:r>
              <a:rPr lang="en-US" altLang="zh-CN" sz="2800" dirty="0"/>
              <a:t>AI joins to play at the middle of the game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45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Monte Carlo Algorithm</a:t>
            </a:r>
          </a:p>
          <a:p>
            <a:pPr lvl="1"/>
            <a:r>
              <a:rPr lang="en-US" altLang="zh-CN" sz="2000" dirty="0"/>
              <a:t>1.1 MCST</a:t>
            </a:r>
          </a:p>
          <a:p>
            <a:pPr lvl="1"/>
            <a:r>
              <a:rPr lang="en-US" altLang="zh-CN" sz="2000" dirty="0"/>
              <a:t>1.2 UCT</a:t>
            </a:r>
          </a:p>
          <a:p>
            <a:r>
              <a:rPr lang="en-US" altLang="zh-CN" sz="2400" dirty="0"/>
              <a:t>2. Project Guide</a:t>
            </a:r>
          </a:p>
          <a:p>
            <a:pPr lvl="1"/>
            <a:r>
              <a:rPr lang="en-US" altLang="zh-CN" sz="2000" dirty="0"/>
              <a:t>2.1 Details in implementation</a:t>
            </a:r>
          </a:p>
          <a:p>
            <a:pPr lvl="1"/>
            <a:r>
              <a:rPr lang="en-US" altLang="zh-CN" sz="2000" dirty="0"/>
              <a:t>2.2 Guide of Tic Tac Toe</a:t>
            </a:r>
          </a:p>
          <a:p>
            <a:r>
              <a:rPr lang="en-US" altLang="zh-CN" sz="2400" dirty="0"/>
              <a:t>3. Improvements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0308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Randomized Algorithms</a:t>
            </a:r>
          </a:p>
          <a:p>
            <a:pPr lvl="1"/>
            <a:r>
              <a:rPr lang="en-US" altLang="zh-CN" sz="2000" dirty="0"/>
              <a:t>Las Vegas</a:t>
            </a:r>
          </a:p>
          <a:p>
            <a:pPr marL="457200" lvl="1" indent="0">
              <a:buNone/>
            </a:pPr>
            <a:r>
              <a:rPr lang="en-US" altLang="zh-CN" sz="2000" dirty="0"/>
              <a:t>	Always get the correct answer</a:t>
            </a:r>
          </a:p>
          <a:p>
            <a:pPr lvl="1"/>
            <a:r>
              <a:rPr lang="en-US" altLang="zh-CN" sz="2000" dirty="0"/>
              <a:t>Monte Carlo</a:t>
            </a:r>
          </a:p>
          <a:p>
            <a:pPr marL="457200" lvl="1" indent="0">
              <a:buNone/>
            </a:pPr>
            <a:r>
              <a:rPr lang="en-US" altLang="zh-CN" sz="2000" dirty="0"/>
              <a:t>	Correct answer with a property</a:t>
            </a:r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518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Search 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66059"/>
            <a:ext cx="8596312" cy="38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934" y="484189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en-US" altLang="zh-CN" sz="2400" dirty="0"/>
              <a:t>Selection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000" dirty="0"/>
              <a:t>	Starting from the root node, when within computational budget, select a child node depends on a tree policy until reach an unexpanded child.</a:t>
            </a:r>
            <a:endParaRPr lang="zh-CN" altLang="zh-CN" sz="2000" dirty="0"/>
          </a:p>
          <a:p>
            <a:pPr lvl="0"/>
            <a:r>
              <a:rPr lang="en-US" altLang="zh-CN" sz="2400" dirty="0"/>
              <a:t>Expansion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000" dirty="0"/>
              <a:t>	One (or more) child nodes are added to the expanded tree. </a:t>
            </a:r>
            <a:endParaRPr lang="zh-CN" altLang="zh-CN" sz="2000" dirty="0"/>
          </a:p>
          <a:p>
            <a:pPr lvl="0"/>
            <a:r>
              <a:rPr lang="en-US" altLang="zh-CN" sz="2400" dirty="0"/>
              <a:t>Simulation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000" dirty="0"/>
              <a:t>	A simulation rule runs on the expanded node, then outcome a reward value according to default policy.</a:t>
            </a:r>
            <a:endParaRPr lang="zh-CN" altLang="zh-CN" sz="2000" dirty="0"/>
          </a:p>
          <a:p>
            <a:pPr lvl="0"/>
            <a:r>
              <a:rPr lang="en-US" altLang="zh-CN" sz="2400" dirty="0"/>
              <a:t>Backpropagation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000" dirty="0"/>
              <a:t>	The reward of the nodes along the chosen path return back to root node to update its statistics.</a:t>
            </a:r>
            <a:endParaRPr lang="zh-CN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705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254" y="1662749"/>
            <a:ext cx="8596668" cy="3880773"/>
          </a:xfrm>
        </p:spPr>
        <p:txBody>
          <a:bodyPr/>
          <a:lstStyle/>
          <a:p>
            <a:pPr lvl="0"/>
            <a:r>
              <a:rPr lang="en-US" altLang="zh-CN" sz="2000" dirty="0"/>
              <a:t>Tree policy: Select or create a leaf node in the search tree (selection and expansion) </a:t>
            </a:r>
            <a:endParaRPr lang="zh-CN" altLang="zh-CN" sz="2000" dirty="0"/>
          </a:p>
          <a:p>
            <a:pPr lvl="0"/>
            <a:r>
              <a:rPr lang="en-US" altLang="zh-CN" sz="2000" dirty="0"/>
              <a:t>Default policy: Applied on a node (or nodes) that isn’t existed in this search tree yet to give an estimate value.</a:t>
            </a:r>
            <a:endParaRPr lang="zh-CN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9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Upper Bound Certification Tree(UCT)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293" y="1798320"/>
            <a:ext cx="3977315" cy="1286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8981" y="3511118"/>
            <a:ext cx="8439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Used to solve multi-armed bandit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object of Upper Confidence Bounds(UCB) is to find the optimal 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 partial search tree is built iteratively using UCT.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669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Pseudocode of UCT Search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2240"/>
            <a:ext cx="4298335" cy="491706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81654" y="1412240"/>
            <a:ext cx="4686364" cy="41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 in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365066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each node v, contains four properties associated with it. Its state s(v), the incoming action a(v), the total simulation reward Q(v) and its visit count N(v). The term </a:t>
            </a:r>
            <a:r>
              <a:rPr lang="el-GR" altLang="zh-CN" dirty="0"/>
              <a:t>Δ</a:t>
            </a:r>
            <a:r>
              <a:rPr lang="en-US" altLang="zh-CN" dirty="0"/>
              <a:t> (v, p)</a:t>
            </a:r>
            <a:r>
              <a:rPr lang="en-US" altLang="zh-CN" sz="2400" dirty="0"/>
              <a:t> represents the reward of player p at node v. So that Q(v)/N(v) is an approximation of the node’s game-theoretic value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83182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279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方正姚体</vt:lpstr>
      <vt:lpstr>华文新魏</vt:lpstr>
      <vt:lpstr>Arial</vt:lpstr>
      <vt:lpstr>Trebuchet MS</vt:lpstr>
      <vt:lpstr>Wingdings 3</vt:lpstr>
      <vt:lpstr>平面</vt:lpstr>
      <vt:lpstr>Implementation of Monte Carlo Search Tree</vt:lpstr>
      <vt:lpstr>Contents</vt:lpstr>
      <vt:lpstr>Monte Carlo Algorithm</vt:lpstr>
      <vt:lpstr>Monte Carlo Search Tree</vt:lpstr>
      <vt:lpstr>PowerPoint 演示文稿</vt:lpstr>
      <vt:lpstr>PowerPoint 演示文稿</vt:lpstr>
      <vt:lpstr>Upper Bound Certification Tree(UCT)</vt:lpstr>
      <vt:lpstr>Pseudocode of UCT Search</vt:lpstr>
      <vt:lpstr>Details in implementation</vt:lpstr>
      <vt:lpstr>Intro to Tic Tac Toe game</vt:lpstr>
      <vt:lpstr>Intro to our program</vt:lpstr>
      <vt:lpstr>Improvements 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Liu</dc:creator>
  <cp:lastModifiedBy>Cong Liu</cp:lastModifiedBy>
  <cp:revision>12</cp:revision>
  <dcterms:created xsi:type="dcterms:W3CDTF">2016-04-18T20:05:53Z</dcterms:created>
  <dcterms:modified xsi:type="dcterms:W3CDTF">2016-04-21T23:06:11Z</dcterms:modified>
</cp:coreProperties>
</file>