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60" r:id="rId3"/>
    <p:sldId id="321" r:id="rId4"/>
    <p:sldId id="322" r:id="rId5"/>
    <p:sldId id="320" r:id="rId6"/>
    <p:sldId id="323" r:id="rId7"/>
    <p:sldId id="308" r:id="rId8"/>
    <p:sldId id="325" r:id="rId9"/>
    <p:sldId id="326" r:id="rId10"/>
    <p:sldId id="327" r:id="rId11"/>
    <p:sldId id="328" r:id="rId12"/>
    <p:sldId id="330" r:id="rId13"/>
    <p:sldId id="331" r:id="rId14"/>
    <p:sldId id="337" r:id="rId15"/>
    <p:sldId id="332" r:id="rId16"/>
    <p:sldId id="336" r:id="rId17"/>
    <p:sldId id="309" r:id="rId18"/>
    <p:sldId id="333" r:id="rId19"/>
    <p:sldId id="334" r:id="rId20"/>
    <p:sldId id="338" r:id="rId21"/>
    <p:sldId id="342" r:id="rId22"/>
    <p:sldId id="341" r:id="rId23"/>
    <p:sldId id="339" r:id="rId24"/>
    <p:sldId id="285" r:id="rId25"/>
  </p:sldIdLst>
  <p:sldSz cx="9144000" cy="5143500" type="screen16x9"/>
  <p:notesSz cx="6858000" cy="9144000"/>
  <p:embeddedFontLst>
    <p:embeddedFont>
      <p:font typeface="Arvo"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Montserrat" panose="020B0604020202020204" charset="0"/>
      <p:regular r:id="rId35"/>
      <p:bold r:id="rId36"/>
      <p:italic r:id="rId37"/>
      <p:boldItalic r:id="rId38"/>
    </p:embeddedFont>
    <p:embeddedFont>
      <p:font typeface="Montserrat ExtraBold" panose="020B0604020202020204" charset="0"/>
      <p:bold r:id="rId39"/>
      <p:boldItalic r:id="rId40"/>
    </p:embeddedFont>
    <p:embeddedFont>
      <p:font typeface="Montserrat Light" panose="020B0604020202020204" charset="0"/>
      <p:regular r:id="rId41"/>
      <p:bold r:id="rId42"/>
      <p:italic r:id="rId43"/>
      <p:boldItalic r:id="rId44"/>
    </p:embeddedFont>
    <p:embeddedFont>
      <p:font typeface="Montserrat Medium"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3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A1617C-63AE-4BD9-8E5B-0AB8A6B21545}">
  <a:tblStyle styleId="{FCA1617C-63AE-4BD9-8E5B-0AB8A6B21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3" autoAdjust="0"/>
    <p:restoredTop sz="94660"/>
  </p:normalViewPr>
  <p:slideViewPr>
    <p:cSldViewPr snapToGrid="0">
      <p:cViewPr varScale="1">
        <p:scale>
          <a:sx n="84" d="100"/>
          <a:sy n="84" d="100"/>
        </p:scale>
        <p:origin x="516" y="90"/>
      </p:cViewPr>
      <p:guideLst>
        <p:guide orient="horz" pos="313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11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24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396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494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970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39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418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837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61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78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3de7457949_0_7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3de7457949_0_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39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00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de7457949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de7457949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70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278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62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de7457949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de7457949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37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40900" y="1856275"/>
            <a:ext cx="6809100" cy="1431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1pPr>
            <a:lvl2pPr lvl="1"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2pPr>
            <a:lvl3pPr lvl="2"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3pPr>
            <a:lvl4pPr lvl="3"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4pPr>
            <a:lvl5pPr lvl="4"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5pPr>
            <a:lvl6pPr lvl="5"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6pPr>
            <a:lvl7pPr lvl="6"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7pPr>
            <a:lvl8pPr lvl="7"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8pPr>
            <a:lvl9pPr lvl="8" algn="r" rtl="0">
              <a:spcBef>
                <a:spcPts val="0"/>
              </a:spcBef>
              <a:spcAft>
                <a:spcPts val="0"/>
              </a:spcAft>
              <a:buSzPts val="3000"/>
              <a:buFont typeface="Montserrat ExtraBold"/>
              <a:buNone/>
              <a:defRPr sz="3000">
                <a:latin typeface="Montserrat ExtraBold"/>
                <a:ea typeface="Montserrat ExtraBold"/>
                <a:cs typeface="Montserrat ExtraBold"/>
                <a:sym typeface="Montserrat ExtraBold"/>
              </a:defRPr>
            </a:lvl9pPr>
          </a:lstStyle>
          <a:p>
            <a:endParaRPr/>
          </a:p>
        </p:txBody>
      </p:sp>
      <p:grpSp>
        <p:nvGrpSpPr>
          <p:cNvPr id="11" name="Google Shape;11;p2"/>
          <p:cNvGrpSpPr/>
          <p:nvPr/>
        </p:nvGrpSpPr>
        <p:grpSpPr>
          <a:xfrm>
            <a:off x="-9053" y="-19506"/>
            <a:ext cx="9174378" cy="5239395"/>
            <a:chOff x="918675" y="1874825"/>
            <a:chExt cx="1583400" cy="909475"/>
          </a:xfrm>
        </p:grpSpPr>
        <p:sp>
          <p:nvSpPr>
            <p:cNvPr id="12" name="Google Shape;12;p2"/>
            <p:cNvSpPr/>
            <p:nvPr/>
          </p:nvSpPr>
          <p:spPr>
            <a:xfrm>
              <a:off x="961825" y="1874825"/>
              <a:ext cx="1540175" cy="228475"/>
            </a:xfrm>
            <a:custGeom>
              <a:avLst/>
              <a:gdLst/>
              <a:ahLst/>
              <a:cxnLst/>
              <a:rect l="l" t="t" r="r" b="b"/>
              <a:pathLst>
                <a:path w="61607" h="9139" extrusionOk="0">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18675" y="2170075"/>
              <a:ext cx="1098100" cy="489400"/>
            </a:xfrm>
            <a:custGeom>
              <a:avLst/>
              <a:gdLst/>
              <a:ahLst/>
              <a:cxnLst/>
              <a:rect l="l" t="t" r="r" b="b"/>
              <a:pathLst>
                <a:path w="43924" h="19576" extrusionOk="0">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69525" y="1951075"/>
              <a:ext cx="732550" cy="228250"/>
            </a:xfrm>
            <a:custGeom>
              <a:avLst/>
              <a:gdLst/>
              <a:ahLst/>
              <a:cxnLst/>
              <a:rect l="l" t="t" r="r" b="b"/>
              <a:pathLst>
                <a:path w="29302" h="9130" extrusionOk="0">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8675" y="2371325"/>
              <a:ext cx="1582000" cy="412975"/>
            </a:xfrm>
            <a:custGeom>
              <a:avLst/>
              <a:gdLst/>
              <a:ahLst/>
              <a:cxnLst/>
              <a:rect l="l" t="t" r="r" b="b"/>
              <a:pathLst>
                <a:path w="63280" h="16519" extrusionOk="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8675" y="2597125"/>
              <a:ext cx="1582000" cy="187175"/>
            </a:xfrm>
            <a:custGeom>
              <a:avLst/>
              <a:gdLst/>
              <a:ahLst/>
              <a:cxnLst/>
              <a:rect l="l" t="t" r="r" b="b"/>
              <a:pathLst>
                <a:path w="63280" h="7487" extrusionOk="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4200" y="1874825"/>
              <a:ext cx="594400" cy="77400"/>
            </a:xfrm>
            <a:custGeom>
              <a:avLst/>
              <a:gdLst/>
              <a:ahLst/>
              <a:cxnLst/>
              <a:rect l="l" t="t" r="r" b="b"/>
              <a:pathLst>
                <a:path w="23776" h="3096" extrusionOk="0">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Title &amp; subtitle slide" type="secHead">
  <p:cSld name="SECTION_HEADER">
    <p:bg>
      <p:bgPr>
        <a:solidFill>
          <a:srgbClr val="AD3A50"/>
        </a:solidFill>
        <a:effectLst/>
      </p:bgPr>
    </p:bg>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349850" y="2427683"/>
            <a:ext cx="6779700" cy="112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800"/>
              <a:buNone/>
              <a:defRPr sz="4800" b="1">
                <a:solidFill>
                  <a:srgbClr val="FFFFFF"/>
                </a:solidFill>
              </a:defRPr>
            </a:lvl1pPr>
            <a:lvl2pPr lvl="1">
              <a:spcBef>
                <a:spcPts val="0"/>
              </a:spcBef>
              <a:spcAft>
                <a:spcPts val="0"/>
              </a:spcAft>
              <a:buClr>
                <a:srgbClr val="FFFFFF"/>
              </a:buClr>
              <a:buSzPts val="4800"/>
              <a:buNone/>
              <a:defRPr sz="4800" b="1">
                <a:solidFill>
                  <a:srgbClr val="FFFFFF"/>
                </a:solidFill>
              </a:defRPr>
            </a:lvl2pPr>
            <a:lvl3pPr lvl="2">
              <a:spcBef>
                <a:spcPts val="0"/>
              </a:spcBef>
              <a:spcAft>
                <a:spcPts val="0"/>
              </a:spcAft>
              <a:buClr>
                <a:srgbClr val="FFFFFF"/>
              </a:buClr>
              <a:buSzPts val="4800"/>
              <a:buNone/>
              <a:defRPr sz="4800" b="1">
                <a:solidFill>
                  <a:srgbClr val="FFFFFF"/>
                </a:solidFill>
              </a:defRPr>
            </a:lvl3pPr>
            <a:lvl4pPr lvl="3">
              <a:spcBef>
                <a:spcPts val="0"/>
              </a:spcBef>
              <a:spcAft>
                <a:spcPts val="0"/>
              </a:spcAft>
              <a:buClr>
                <a:srgbClr val="FFFFFF"/>
              </a:buClr>
              <a:buSzPts val="4800"/>
              <a:buNone/>
              <a:defRPr sz="4800" b="1">
                <a:solidFill>
                  <a:srgbClr val="FFFFFF"/>
                </a:solidFill>
              </a:defRPr>
            </a:lvl4pPr>
            <a:lvl5pPr lvl="4">
              <a:spcBef>
                <a:spcPts val="0"/>
              </a:spcBef>
              <a:spcAft>
                <a:spcPts val="0"/>
              </a:spcAft>
              <a:buClr>
                <a:srgbClr val="FFFFFF"/>
              </a:buClr>
              <a:buSzPts val="4800"/>
              <a:buNone/>
              <a:defRPr sz="4800" b="1">
                <a:solidFill>
                  <a:srgbClr val="FFFFFF"/>
                </a:solidFill>
              </a:defRPr>
            </a:lvl5pPr>
            <a:lvl6pPr lvl="5">
              <a:spcBef>
                <a:spcPts val="0"/>
              </a:spcBef>
              <a:spcAft>
                <a:spcPts val="0"/>
              </a:spcAft>
              <a:buClr>
                <a:srgbClr val="FFFFFF"/>
              </a:buClr>
              <a:buSzPts val="4800"/>
              <a:buNone/>
              <a:defRPr sz="4800" b="1">
                <a:solidFill>
                  <a:srgbClr val="FFFFFF"/>
                </a:solidFill>
              </a:defRPr>
            </a:lvl6pPr>
            <a:lvl7pPr lvl="6">
              <a:spcBef>
                <a:spcPts val="0"/>
              </a:spcBef>
              <a:spcAft>
                <a:spcPts val="0"/>
              </a:spcAft>
              <a:buClr>
                <a:srgbClr val="FFFFFF"/>
              </a:buClr>
              <a:buSzPts val="4800"/>
              <a:buNone/>
              <a:defRPr sz="4800" b="1">
                <a:solidFill>
                  <a:srgbClr val="FFFFFF"/>
                </a:solidFill>
              </a:defRPr>
            </a:lvl7pPr>
            <a:lvl8pPr lvl="7">
              <a:spcBef>
                <a:spcPts val="0"/>
              </a:spcBef>
              <a:spcAft>
                <a:spcPts val="0"/>
              </a:spcAft>
              <a:buClr>
                <a:srgbClr val="FFFFFF"/>
              </a:buClr>
              <a:buSzPts val="4800"/>
              <a:buNone/>
              <a:defRPr sz="4800" b="1">
                <a:solidFill>
                  <a:srgbClr val="FFFFFF"/>
                </a:solidFill>
              </a:defRPr>
            </a:lvl8pPr>
            <a:lvl9pPr lvl="8">
              <a:spcBef>
                <a:spcPts val="0"/>
              </a:spcBef>
              <a:spcAft>
                <a:spcPts val="0"/>
              </a:spcAft>
              <a:buClr>
                <a:srgbClr val="FFFFFF"/>
              </a:buClr>
              <a:buSzPts val="4800"/>
              <a:buNone/>
              <a:defRPr sz="4800" b="1">
                <a:solidFill>
                  <a:srgbClr val="FFFFFF"/>
                </a:solidFill>
              </a:defRPr>
            </a:lvl9pPr>
          </a:lstStyle>
          <a:p>
            <a:endParaRPr/>
          </a:p>
        </p:txBody>
      </p:sp>
      <p:sp>
        <p:nvSpPr>
          <p:cNvPr id="32" name="Google Shape;32;p4"/>
          <p:cNvSpPr txBox="1">
            <a:spLocks noGrp="1"/>
          </p:cNvSpPr>
          <p:nvPr>
            <p:ph type="subTitle" idx="1"/>
          </p:nvPr>
        </p:nvSpPr>
        <p:spPr>
          <a:xfrm>
            <a:off x="1350000" y="3550275"/>
            <a:ext cx="2770200" cy="578100"/>
          </a:xfrm>
          <a:prstGeom prst="rect">
            <a:avLst/>
          </a:prstGeom>
        </p:spPr>
        <p:txBody>
          <a:bodyPr spcFirstLastPara="1" wrap="square" lIns="91425" tIns="91425" rIns="91425" bIns="91425" anchor="t" anchorCtr="0">
            <a:noAutofit/>
          </a:bodyPr>
          <a:lstStyle>
            <a:lvl1pPr lvl="0">
              <a:spcBef>
                <a:spcPts val="0"/>
              </a:spcBef>
              <a:spcAft>
                <a:spcPts val="0"/>
              </a:spcAft>
              <a:buNone/>
              <a:defRPr sz="1400">
                <a:solidFill>
                  <a:srgbClr val="F3F3F3"/>
                </a:solidFill>
                <a:latin typeface="Montserrat Light"/>
                <a:ea typeface="Montserrat Light"/>
                <a:cs typeface="Montserrat Light"/>
                <a:sym typeface="Montserrat Light"/>
              </a:defRPr>
            </a:lvl1pPr>
            <a:lvl2pPr lvl="1">
              <a:spcBef>
                <a:spcPts val="0"/>
              </a:spcBef>
              <a:spcAft>
                <a:spcPts val="0"/>
              </a:spcAft>
              <a:buNone/>
              <a:defRPr>
                <a:solidFill>
                  <a:srgbClr val="F3F3F3"/>
                </a:solidFill>
              </a:defRPr>
            </a:lvl2pPr>
            <a:lvl3pPr lvl="2">
              <a:spcBef>
                <a:spcPts val="0"/>
              </a:spcBef>
              <a:spcAft>
                <a:spcPts val="0"/>
              </a:spcAft>
              <a:buNone/>
              <a:defRPr>
                <a:solidFill>
                  <a:srgbClr val="F3F3F3"/>
                </a:solidFill>
              </a:defRPr>
            </a:lvl3pPr>
            <a:lvl4pPr lvl="3">
              <a:spcBef>
                <a:spcPts val="0"/>
              </a:spcBef>
              <a:spcAft>
                <a:spcPts val="0"/>
              </a:spcAft>
              <a:buNone/>
              <a:defRPr>
                <a:solidFill>
                  <a:srgbClr val="F3F3F3"/>
                </a:solidFill>
              </a:defRPr>
            </a:lvl4pPr>
            <a:lvl5pPr lvl="4">
              <a:spcBef>
                <a:spcPts val="0"/>
              </a:spcBef>
              <a:spcAft>
                <a:spcPts val="0"/>
              </a:spcAft>
              <a:buNone/>
              <a:defRPr>
                <a:solidFill>
                  <a:srgbClr val="F3F3F3"/>
                </a:solidFill>
              </a:defRPr>
            </a:lvl5pPr>
            <a:lvl6pPr lvl="5">
              <a:spcBef>
                <a:spcPts val="0"/>
              </a:spcBef>
              <a:spcAft>
                <a:spcPts val="0"/>
              </a:spcAft>
              <a:buNone/>
              <a:defRPr>
                <a:solidFill>
                  <a:srgbClr val="F3F3F3"/>
                </a:solidFill>
              </a:defRPr>
            </a:lvl6pPr>
            <a:lvl7pPr lvl="6">
              <a:spcBef>
                <a:spcPts val="0"/>
              </a:spcBef>
              <a:spcAft>
                <a:spcPts val="0"/>
              </a:spcAft>
              <a:buNone/>
              <a:defRPr>
                <a:solidFill>
                  <a:srgbClr val="F3F3F3"/>
                </a:solidFill>
              </a:defRPr>
            </a:lvl7pPr>
            <a:lvl8pPr lvl="7">
              <a:spcBef>
                <a:spcPts val="0"/>
              </a:spcBef>
              <a:spcAft>
                <a:spcPts val="0"/>
              </a:spcAft>
              <a:buNone/>
              <a:defRPr>
                <a:solidFill>
                  <a:srgbClr val="F3F3F3"/>
                </a:solidFill>
              </a:defRPr>
            </a:lvl8pPr>
            <a:lvl9pPr lvl="8">
              <a:spcBef>
                <a:spcPts val="0"/>
              </a:spcBef>
              <a:spcAft>
                <a:spcPts val="0"/>
              </a:spcAft>
              <a:buNone/>
              <a:defRPr>
                <a:solidFill>
                  <a:srgbClr val="F3F3F3"/>
                </a:solidFill>
              </a:defRPr>
            </a:lvl9pPr>
          </a:lstStyle>
          <a:p>
            <a:endParaRPr/>
          </a:p>
        </p:txBody>
      </p:sp>
      <p:grpSp>
        <p:nvGrpSpPr>
          <p:cNvPr id="33" name="Google Shape;33;p4"/>
          <p:cNvGrpSpPr/>
          <p:nvPr/>
        </p:nvGrpSpPr>
        <p:grpSpPr>
          <a:xfrm>
            <a:off x="219637" y="-6"/>
            <a:ext cx="8924363" cy="1754194"/>
            <a:chOff x="961825" y="1874825"/>
            <a:chExt cx="1540250" cy="304500"/>
          </a:xfrm>
        </p:grpSpPr>
        <p:sp>
          <p:nvSpPr>
            <p:cNvPr id="34" name="Google Shape;34;p4"/>
            <p:cNvSpPr/>
            <p:nvPr/>
          </p:nvSpPr>
          <p:spPr>
            <a:xfrm>
              <a:off x="961825" y="1874825"/>
              <a:ext cx="1540175" cy="228475"/>
            </a:xfrm>
            <a:custGeom>
              <a:avLst/>
              <a:gdLst/>
              <a:ahLst/>
              <a:cxnLst/>
              <a:rect l="l" t="t" r="r" b="b"/>
              <a:pathLst>
                <a:path w="61607" h="9139" extrusionOk="0">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769525" y="1951075"/>
              <a:ext cx="732550" cy="228250"/>
            </a:xfrm>
            <a:custGeom>
              <a:avLst/>
              <a:gdLst/>
              <a:ahLst/>
              <a:cxnLst/>
              <a:rect l="l" t="t" r="r" b="b"/>
              <a:pathLst>
                <a:path w="29302" h="9130" extrusionOk="0">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204200" y="1874825"/>
              <a:ext cx="594400" cy="77400"/>
            </a:xfrm>
            <a:custGeom>
              <a:avLst/>
              <a:gdLst/>
              <a:ahLst/>
              <a:cxnLst/>
              <a:rect l="l" t="t" r="r" b="b"/>
              <a:pathLst>
                <a:path w="23776" h="3096" extrusionOk="0">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350000" y="933450"/>
            <a:ext cx="70473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b="1"/>
            </a:lvl1pPr>
            <a:lvl2pPr lvl="1">
              <a:spcBef>
                <a:spcPts val="0"/>
              </a:spcBef>
              <a:spcAft>
                <a:spcPts val="0"/>
              </a:spcAft>
              <a:buClr>
                <a:srgbClr val="EFD67E"/>
              </a:buClr>
              <a:buSzPts val="2400"/>
              <a:buNone/>
              <a:defRPr b="1">
                <a:solidFill>
                  <a:srgbClr val="EFD67E"/>
                </a:solidFill>
              </a:defRPr>
            </a:lvl2pPr>
            <a:lvl3pPr lvl="2">
              <a:spcBef>
                <a:spcPts val="0"/>
              </a:spcBef>
              <a:spcAft>
                <a:spcPts val="0"/>
              </a:spcAft>
              <a:buClr>
                <a:srgbClr val="EFD67E"/>
              </a:buClr>
              <a:buSzPts val="2400"/>
              <a:buNone/>
              <a:defRPr b="1">
                <a:solidFill>
                  <a:srgbClr val="EFD67E"/>
                </a:solidFill>
              </a:defRPr>
            </a:lvl3pPr>
            <a:lvl4pPr lvl="3">
              <a:spcBef>
                <a:spcPts val="0"/>
              </a:spcBef>
              <a:spcAft>
                <a:spcPts val="0"/>
              </a:spcAft>
              <a:buClr>
                <a:srgbClr val="EFD67E"/>
              </a:buClr>
              <a:buSzPts val="2400"/>
              <a:buNone/>
              <a:defRPr b="1">
                <a:solidFill>
                  <a:srgbClr val="EFD67E"/>
                </a:solidFill>
              </a:defRPr>
            </a:lvl4pPr>
            <a:lvl5pPr lvl="4">
              <a:spcBef>
                <a:spcPts val="0"/>
              </a:spcBef>
              <a:spcAft>
                <a:spcPts val="0"/>
              </a:spcAft>
              <a:buClr>
                <a:srgbClr val="EFD67E"/>
              </a:buClr>
              <a:buSzPts val="2400"/>
              <a:buNone/>
              <a:defRPr b="1">
                <a:solidFill>
                  <a:srgbClr val="EFD67E"/>
                </a:solidFill>
              </a:defRPr>
            </a:lvl5pPr>
            <a:lvl6pPr lvl="5">
              <a:spcBef>
                <a:spcPts val="0"/>
              </a:spcBef>
              <a:spcAft>
                <a:spcPts val="0"/>
              </a:spcAft>
              <a:buClr>
                <a:srgbClr val="EFD67E"/>
              </a:buClr>
              <a:buSzPts val="2400"/>
              <a:buNone/>
              <a:defRPr b="1">
                <a:solidFill>
                  <a:srgbClr val="EFD67E"/>
                </a:solidFill>
              </a:defRPr>
            </a:lvl6pPr>
            <a:lvl7pPr lvl="6">
              <a:spcBef>
                <a:spcPts val="0"/>
              </a:spcBef>
              <a:spcAft>
                <a:spcPts val="0"/>
              </a:spcAft>
              <a:buClr>
                <a:srgbClr val="EFD67E"/>
              </a:buClr>
              <a:buSzPts val="2400"/>
              <a:buNone/>
              <a:defRPr b="1">
                <a:solidFill>
                  <a:srgbClr val="EFD67E"/>
                </a:solidFill>
              </a:defRPr>
            </a:lvl7pPr>
            <a:lvl8pPr lvl="7">
              <a:spcBef>
                <a:spcPts val="0"/>
              </a:spcBef>
              <a:spcAft>
                <a:spcPts val="0"/>
              </a:spcAft>
              <a:buClr>
                <a:srgbClr val="EFD67E"/>
              </a:buClr>
              <a:buSzPts val="2400"/>
              <a:buNone/>
              <a:defRPr b="1">
                <a:solidFill>
                  <a:srgbClr val="EFD67E"/>
                </a:solidFill>
              </a:defRPr>
            </a:lvl8pPr>
            <a:lvl9pPr lvl="8">
              <a:spcBef>
                <a:spcPts val="0"/>
              </a:spcBef>
              <a:spcAft>
                <a:spcPts val="0"/>
              </a:spcAft>
              <a:buClr>
                <a:srgbClr val="EFD67E"/>
              </a:buClr>
              <a:buSzPts val="2400"/>
              <a:buNone/>
              <a:defRPr b="1">
                <a:solidFill>
                  <a:srgbClr val="EFD67E"/>
                </a:solidFill>
              </a:defRPr>
            </a:lvl9pPr>
          </a:lstStyle>
          <a:p>
            <a:endParaRPr/>
          </a:p>
        </p:txBody>
      </p:sp>
      <p:sp>
        <p:nvSpPr>
          <p:cNvPr id="43" name="Google Shape;43;p6"/>
          <p:cNvSpPr txBox="1">
            <a:spLocks noGrp="1"/>
          </p:cNvSpPr>
          <p:nvPr>
            <p:ph type="body" idx="1"/>
          </p:nvPr>
        </p:nvSpPr>
        <p:spPr>
          <a:xfrm>
            <a:off x="1350000" y="1695450"/>
            <a:ext cx="7047300" cy="2502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1pPr>
            <a:lvl2pPr marL="914400" lvl="1"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2pPr>
            <a:lvl3pPr marL="1371600" lvl="2"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3pPr>
            <a:lvl4pPr marL="1828800" lvl="3"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4pPr>
            <a:lvl5pPr marL="2286000" lvl="4" indent="-3175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5pPr>
            <a:lvl6pPr marL="2743200" lvl="5" indent="-317500" rtl="0">
              <a:lnSpc>
                <a:spcPct val="100000"/>
              </a:lnSpc>
              <a:spcBef>
                <a:spcPts val="0"/>
              </a:spcBef>
              <a:spcAft>
                <a:spcPts val="0"/>
              </a:spcAft>
              <a:buSzPts val="1400"/>
              <a:buFont typeface="Montserrat Light"/>
              <a:buChar char="⏷"/>
              <a:defRPr>
                <a:latin typeface="Montserrat Light"/>
                <a:ea typeface="Montserrat Light"/>
                <a:cs typeface="Montserrat Light"/>
                <a:sym typeface="Montserrat Light"/>
              </a:defRPr>
            </a:lvl6pPr>
            <a:lvl7pPr marL="3200400" lvl="6"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7pPr>
            <a:lvl8pPr marL="3657600" lvl="7"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8pPr>
            <a:lvl9pPr marL="4114800" lvl="8" indent="-317500" rtl="0">
              <a:lnSpc>
                <a:spcPct val="100000"/>
              </a:lnSpc>
              <a:spcBef>
                <a:spcPts val="0"/>
              </a:spcBef>
              <a:spcAft>
                <a:spcPts val="0"/>
              </a:spcAft>
              <a:buSzPts val="1400"/>
              <a:buFont typeface="Montserrat Light"/>
              <a:buChar char="⏷"/>
              <a:defRPr sz="1400">
                <a:latin typeface="Montserrat Light"/>
                <a:ea typeface="Montserrat Light"/>
                <a:cs typeface="Montserrat Light"/>
                <a:sym typeface="Montserrat Light"/>
              </a:defRPr>
            </a:lvl9pPr>
          </a:lstStyle>
          <a:p>
            <a:endParaRPr/>
          </a:p>
        </p:txBody>
      </p:sp>
      <p:grpSp>
        <p:nvGrpSpPr>
          <p:cNvPr id="44" name="Google Shape;44;p6"/>
          <p:cNvGrpSpPr/>
          <p:nvPr/>
        </p:nvGrpSpPr>
        <p:grpSpPr>
          <a:xfrm rot="5400000">
            <a:off x="-1482580" y="1482595"/>
            <a:ext cx="5143715" cy="2178595"/>
            <a:chOff x="918675" y="2170075"/>
            <a:chExt cx="1582000" cy="614225"/>
          </a:xfrm>
        </p:grpSpPr>
        <p:sp>
          <p:nvSpPr>
            <p:cNvPr id="45" name="Google Shape;45;p6"/>
            <p:cNvSpPr/>
            <p:nvPr/>
          </p:nvSpPr>
          <p:spPr>
            <a:xfrm>
              <a:off x="918675" y="2170075"/>
              <a:ext cx="1098100" cy="489400"/>
            </a:xfrm>
            <a:custGeom>
              <a:avLst/>
              <a:gdLst/>
              <a:ahLst/>
              <a:cxnLst/>
              <a:rect l="l" t="t" r="r" b="b"/>
              <a:pathLst>
                <a:path w="43924" h="19576" extrusionOk="0">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918675" y="2371325"/>
              <a:ext cx="1582000" cy="412975"/>
            </a:xfrm>
            <a:custGeom>
              <a:avLst/>
              <a:gdLst/>
              <a:ahLst/>
              <a:cxnLst/>
              <a:rect l="l" t="t" r="r" b="b"/>
              <a:pathLst>
                <a:path w="63280" h="16519" extrusionOk="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918675" y="2597125"/>
              <a:ext cx="1582000" cy="187175"/>
            </a:xfrm>
            <a:custGeom>
              <a:avLst/>
              <a:gdLst/>
              <a:ahLst/>
              <a:cxnLst/>
              <a:rect l="l" t="t" r="r" b="b"/>
              <a:pathLst>
                <a:path w="63280" h="7487" extrusionOk="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6"/>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lvl1pPr lvl="0" algn="r" rtl="0">
              <a:buNone/>
              <a:defRPr sz="1300">
                <a:solidFill>
                  <a:srgbClr val="666666"/>
                </a:solidFill>
                <a:latin typeface="Montserrat Medium"/>
                <a:ea typeface="Montserrat Medium"/>
                <a:cs typeface="Montserrat Medium"/>
                <a:sym typeface="Montserrat Medium"/>
              </a:defRPr>
            </a:lvl1pPr>
            <a:lvl2pPr lvl="1" algn="r" rtl="0">
              <a:buNone/>
              <a:defRPr sz="1300">
                <a:solidFill>
                  <a:srgbClr val="666666"/>
                </a:solidFill>
                <a:latin typeface="Montserrat Medium"/>
                <a:ea typeface="Montserrat Medium"/>
                <a:cs typeface="Montserrat Medium"/>
                <a:sym typeface="Montserrat Medium"/>
              </a:defRPr>
            </a:lvl2pPr>
            <a:lvl3pPr lvl="2" algn="r" rtl="0">
              <a:buNone/>
              <a:defRPr sz="1300">
                <a:solidFill>
                  <a:srgbClr val="666666"/>
                </a:solidFill>
                <a:latin typeface="Montserrat Medium"/>
                <a:ea typeface="Montserrat Medium"/>
                <a:cs typeface="Montserrat Medium"/>
                <a:sym typeface="Montserrat Medium"/>
              </a:defRPr>
            </a:lvl3pPr>
            <a:lvl4pPr lvl="3" algn="r" rtl="0">
              <a:buNone/>
              <a:defRPr sz="1300">
                <a:solidFill>
                  <a:srgbClr val="666666"/>
                </a:solidFill>
                <a:latin typeface="Montserrat Medium"/>
                <a:ea typeface="Montserrat Medium"/>
                <a:cs typeface="Montserrat Medium"/>
                <a:sym typeface="Montserrat Medium"/>
              </a:defRPr>
            </a:lvl4pPr>
            <a:lvl5pPr lvl="4" algn="r" rtl="0">
              <a:buNone/>
              <a:defRPr sz="1300">
                <a:solidFill>
                  <a:srgbClr val="666666"/>
                </a:solidFill>
                <a:latin typeface="Montserrat Medium"/>
                <a:ea typeface="Montserrat Medium"/>
                <a:cs typeface="Montserrat Medium"/>
                <a:sym typeface="Montserrat Medium"/>
              </a:defRPr>
            </a:lvl5pPr>
            <a:lvl6pPr lvl="5" algn="r" rtl="0">
              <a:buNone/>
              <a:defRPr sz="1300">
                <a:solidFill>
                  <a:srgbClr val="666666"/>
                </a:solidFill>
                <a:latin typeface="Montserrat Medium"/>
                <a:ea typeface="Montserrat Medium"/>
                <a:cs typeface="Montserrat Medium"/>
                <a:sym typeface="Montserrat Medium"/>
              </a:defRPr>
            </a:lvl6pPr>
            <a:lvl7pPr lvl="6" algn="r" rtl="0">
              <a:buNone/>
              <a:defRPr sz="1300">
                <a:solidFill>
                  <a:srgbClr val="666666"/>
                </a:solidFill>
                <a:latin typeface="Montserrat Medium"/>
                <a:ea typeface="Montserrat Medium"/>
                <a:cs typeface="Montserrat Medium"/>
                <a:sym typeface="Montserrat Medium"/>
              </a:defRPr>
            </a:lvl7pPr>
            <a:lvl8pPr lvl="7" algn="r" rtl="0">
              <a:buNone/>
              <a:defRPr sz="1300">
                <a:solidFill>
                  <a:srgbClr val="666666"/>
                </a:solidFill>
                <a:latin typeface="Montserrat Medium"/>
                <a:ea typeface="Montserrat Medium"/>
                <a:cs typeface="Montserrat Medium"/>
                <a:sym typeface="Montserrat Medium"/>
              </a:defRPr>
            </a:lvl8pPr>
            <a:lvl9pPr lvl="8" algn="r" rtl="0">
              <a:buNone/>
              <a:defRPr sz="1300">
                <a:solidFill>
                  <a:srgbClr val="666666"/>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amp; Image slide">
  <p:cSld name="TITLE_AND_BODY_1">
    <p:spTree>
      <p:nvGrpSpPr>
        <p:cNvPr id="1" name="Shape 49"/>
        <p:cNvGrpSpPr/>
        <p:nvPr/>
      </p:nvGrpSpPr>
      <p:grpSpPr>
        <a:xfrm>
          <a:off x="0" y="0"/>
          <a:ext cx="0" cy="0"/>
          <a:chOff x="0" y="0"/>
          <a:chExt cx="0" cy="0"/>
        </a:xfrm>
      </p:grpSpPr>
      <p:grpSp>
        <p:nvGrpSpPr>
          <p:cNvPr id="50" name="Google Shape;50;p7"/>
          <p:cNvGrpSpPr/>
          <p:nvPr/>
        </p:nvGrpSpPr>
        <p:grpSpPr>
          <a:xfrm rot="5400000">
            <a:off x="5840082" y="1853202"/>
            <a:ext cx="5170773" cy="1437088"/>
            <a:chOff x="961825" y="1874825"/>
            <a:chExt cx="1540250" cy="304500"/>
          </a:xfrm>
        </p:grpSpPr>
        <p:sp>
          <p:nvSpPr>
            <p:cNvPr id="51" name="Google Shape;51;p7"/>
            <p:cNvSpPr/>
            <p:nvPr/>
          </p:nvSpPr>
          <p:spPr>
            <a:xfrm>
              <a:off x="961825" y="1874825"/>
              <a:ext cx="1540175" cy="228475"/>
            </a:xfrm>
            <a:custGeom>
              <a:avLst/>
              <a:gdLst/>
              <a:ahLst/>
              <a:cxnLst/>
              <a:rect l="l" t="t" r="r" b="b"/>
              <a:pathLst>
                <a:path w="61607" h="9139" extrusionOk="0">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1769525" y="1951075"/>
              <a:ext cx="732550" cy="228250"/>
            </a:xfrm>
            <a:custGeom>
              <a:avLst/>
              <a:gdLst/>
              <a:ahLst/>
              <a:cxnLst/>
              <a:rect l="l" t="t" r="r" b="b"/>
              <a:pathLst>
                <a:path w="29302" h="9130" extrusionOk="0">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204200" y="1874825"/>
              <a:ext cx="594400" cy="77400"/>
            </a:xfrm>
            <a:custGeom>
              <a:avLst/>
              <a:gdLst/>
              <a:ahLst/>
              <a:cxnLst/>
              <a:rect l="l" t="t" r="r" b="b"/>
              <a:pathLst>
                <a:path w="23776" h="3096" extrusionOk="0">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title"/>
          </p:nvPr>
        </p:nvSpPr>
        <p:spPr>
          <a:xfrm>
            <a:off x="3768867" y="1903050"/>
            <a:ext cx="3888000" cy="497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7"/>
          <p:cNvSpPr txBox="1">
            <a:spLocks noGrp="1"/>
          </p:cNvSpPr>
          <p:nvPr>
            <p:ph type="subTitle" idx="1"/>
          </p:nvPr>
        </p:nvSpPr>
        <p:spPr>
          <a:xfrm>
            <a:off x="4886675" y="2364838"/>
            <a:ext cx="2770200" cy="704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rgbClr val="666666"/>
                </a:solidFill>
                <a:latin typeface="Montserrat Light"/>
                <a:ea typeface="Montserrat Light"/>
                <a:cs typeface="Montserrat Light"/>
                <a:sym typeface="Montserrat Light"/>
              </a:defRPr>
            </a:lvl1pPr>
            <a:lvl2pPr lvl="1" algn="r" rtl="0">
              <a:spcBef>
                <a:spcPts val="0"/>
              </a:spcBef>
              <a:spcAft>
                <a:spcPts val="0"/>
              </a:spcAft>
              <a:buNone/>
              <a:defRPr>
                <a:solidFill>
                  <a:srgbClr val="666666"/>
                </a:solidFill>
              </a:defRPr>
            </a:lvl2pPr>
            <a:lvl3pPr lvl="2" algn="r" rtl="0">
              <a:spcBef>
                <a:spcPts val="0"/>
              </a:spcBef>
              <a:spcAft>
                <a:spcPts val="0"/>
              </a:spcAft>
              <a:buNone/>
              <a:defRPr>
                <a:solidFill>
                  <a:srgbClr val="666666"/>
                </a:solidFill>
              </a:defRPr>
            </a:lvl3pPr>
            <a:lvl4pPr lvl="3" algn="r" rtl="0">
              <a:spcBef>
                <a:spcPts val="0"/>
              </a:spcBef>
              <a:spcAft>
                <a:spcPts val="0"/>
              </a:spcAft>
              <a:buNone/>
              <a:defRPr>
                <a:solidFill>
                  <a:srgbClr val="666666"/>
                </a:solidFill>
              </a:defRPr>
            </a:lvl4pPr>
            <a:lvl5pPr lvl="4" algn="r" rtl="0">
              <a:spcBef>
                <a:spcPts val="0"/>
              </a:spcBef>
              <a:spcAft>
                <a:spcPts val="0"/>
              </a:spcAft>
              <a:buNone/>
              <a:defRPr>
                <a:solidFill>
                  <a:srgbClr val="666666"/>
                </a:solidFill>
              </a:defRPr>
            </a:lvl5pPr>
            <a:lvl6pPr lvl="5" algn="r" rtl="0">
              <a:spcBef>
                <a:spcPts val="0"/>
              </a:spcBef>
              <a:spcAft>
                <a:spcPts val="0"/>
              </a:spcAft>
              <a:buNone/>
              <a:defRPr>
                <a:solidFill>
                  <a:srgbClr val="666666"/>
                </a:solidFill>
              </a:defRPr>
            </a:lvl6pPr>
            <a:lvl7pPr lvl="6" algn="r" rtl="0">
              <a:spcBef>
                <a:spcPts val="0"/>
              </a:spcBef>
              <a:spcAft>
                <a:spcPts val="0"/>
              </a:spcAft>
              <a:buNone/>
              <a:defRPr>
                <a:solidFill>
                  <a:srgbClr val="666666"/>
                </a:solidFill>
              </a:defRPr>
            </a:lvl7pPr>
            <a:lvl8pPr lvl="7" algn="r" rtl="0">
              <a:spcBef>
                <a:spcPts val="0"/>
              </a:spcBef>
              <a:spcAft>
                <a:spcPts val="0"/>
              </a:spcAft>
              <a:buNone/>
              <a:defRPr>
                <a:solidFill>
                  <a:srgbClr val="666666"/>
                </a:solidFill>
              </a:defRPr>
            </a:lvl8pPr>
            <a:lvl9pPr lvl="8" algn="r" rtl="0">
              <a:spcBef>
                <a:spcPts val="0"/>
              </a:spcBef>
              <a:spcAft>
                <a:spcPts val="0"/>
              </a:spcAft>
              <a:buNone/>
              <a:defRPr>
                <a:solidFill>
                  <a:srgbClr val="666666"/>
                </a:solidFill>
              </a:defRPr>
            </a:lvl9pPr>
          </a:lstStyle>
          <a:p>
            <a:endParaRPr/>
          </a:p>
        </p:txBody>
      </p:sp>
    </p:spTree>
  </p:cSld>
  <p:clrMapOvr>
    <a:masterClrMapping/>
  </p:clrMapOvr>
  <p:extLst>
    <p:ext uri="{DCECCB84-F9BA-43D5-87BE-67443E8EF086}">
      <p15:sldGuideLst xmlns:p15="http://schemas.microsoft.com/office/powerpoint/2012/main">
        <p15:guide id="1" orient="horz" pos="2070">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subtitle with lateral waves ">
  <p:cSld name="BLANK_1_1_1_1_3">
    <p:spTree>
      <p:nvGrpSpPr>
        <p:cNvPr id="1" name="Shape 138"/>
        <p:cNvGrpSpPr/>
        <p:nvPr/>
      </p:nvGrpSpPr>
      <p:grpSpPr>
        <a:xfrm>
          <a:off x="0" y="0"/>
          <a:ext cx="0" cy="0"/>
          <a:chOff x="0" y="0"/>
          <a:chExt cx="0" cy="0"/>
        </a:xfrm>
      </p:grpSpPr>
      <p:sp>
        <p:nvSpPr>
          <p:cNvPr id="139" name="Google Shape;139;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r" rtl="0">
              <a:spcBef>
                <a:spcPts val="0"/>
              </a:spcBef>
              <a:spcAft>
                <a:spcPts val="0"/>
              </a:spcAft>
              <a:buNone/>
            </a:pPr>
            <a:fld id="{00000000-1234-1234-1234-123412341234}" type="slidenum">
              <a:rPr lang="es"/>
              <a:t>‹#›</a:t>
            </a:fld>
            <a:endParaRPr/>
          </a:p>
        </p:txBody>
      </p:sp>
      <p:grpSp>
        <p:nvGrpSpPr>
          <p:cNvPr id="140" name="Google Shape;140;p21"/>
          <p:cNvGrpSpPr/>
          <p:nvPr/>
        </p:nvGrpSpPr>
        <p:grpSpPr>
          <a:xfrm rot="5400000">
            <a:off x="-1482580" y="1482595"/>
            <a:ext cx="5143715" cy="2178595"/>
            <a:chOff x="918675" y="2170075"/>
            <a:chExt cx="1582000" cy="614225"/>
          </a:xfrm>
        </p:grpSpPr>
        <p:sp>
          <p:nvSpPr>
            <p:cNvPr id="141" name="Google Shape;141;p21"/>
            <p:cNvSpPr/>
            <p:nvPr/>
          </p:nvSpPr>
          <p:spPr>
            <a:xfrm>
              <a:off x="918675" y="2170075"/>
              <a:ext cx="1098100" cy="489400"/>
            </a:xfrm>
            <a:custGeom>
              <a:avLst/>
              <a:gdLst/>
              <a:ahLst/>
              <a:cxnLst/>
              <a:rect l="l" t="t" r="r" b="b"/>
              <a:pathLst>
                <a:path w="43924" h="19576" extrusionOk="0">
                  <a:moveTo>
                    <a:pt x="0" y="0"/>
                  </a:moveTo>
                  <a:lnTo>
                    <a:pt x="0" y="6149"/>
                  </a:lnTo>
                  <a:cubicBezTo>
                    <a:pt x="890" y="8943"/>
                    <a:pt x="4970" y="19576"/>
                    <a:pt x="16264" y="19576"/>
                  </a:cubicBezTo>
                  <a:cubicBezTo>
                    <a:pt x="17493" y="19576"/>
                    <a:pt x="18808" y="19450"/>
                    <a:pt x="20214" y="19174"/>
                  </a:cubicBezTo>
                  <a:cubicBezTo>
                    <a:pt x="30826" y="17094"/>
                    <a:pt x="35168" y="13000"/>
                    <a:pt x="43884" y="13000"/>
                  </a:cubicBezTo>
                  <a:cubicBezTo>
                    <a:pt x="43897" y="13000"/>
                    <a:pt x="43910" y="13000"/>
                    <a:pt x="43924" y="13000"/>
                  </a:cubicBezTo>
                  <a:cubicBezTo>
                    <a:pt x="43924" y="13000"/>
                    <a:pt x="43038" y="12663"/>
                    <a:pt x="40990" y="12663"/>
                  </a:cubicBezTo>
                  <a:cubicBezTo>
                    <a:pt x="38870" y="12663"/>
                    <a:pt x="35506" y="13024"/>
                    <a:pt x="30592" y="14491"/>
                  </a:cubicBezTo>
                  <a:cubicBezTo>
                    <a:pt x="26720" y="15648"/>
                    <a:pt x="23321" y="16141"/>
                    <a:pt x="20340" y="16141"/>
                  </a:cubicBezTo>
                  <a:cubicBezTo>
                    <a:pt x="3572" y="16141"/>
                    <a:pt x="51" y="548"/>
                    <a:pt x="0" y="0"/>
                  </a:cubicBezTo>
                  <a:close/>
                </a:path>
              </a:pathLst>
            </a:custGeom>
            <a:solidFill>
              <a:srgbClr val="FB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918675" y="2371325"/>
              <a:ext cx="1582000" cy="412975"/>
            </a:xfrm>
            <a:custGeom>
              <a:avLst/>
              <a:gdLst/>
              <a:ahLst/>
              <a:cxnLst/>
              <a:rect l="l" t="t" r="r" b="b"/>
              <a:pathLst>
                <a:path w="63280" h="16519" extrusionOk="0">
                  <a:moveTo>
                    <a:pt x="0" y="1"/>
                  </a:moveTo>
                  <a:lnTo>
                    <a:pt x="0" y="16518"/>
                  </a:lnTo>
                  <a:lnTo>
                    <a:pt x="63279" y="16518"/>
                  </a:lnTo>
                  <a:lnTo>
                    <a:pt x="63279" y="10620"/>
                  </a:lnTo>
                  <a:cubicBezTo>
                    <a:pt x="59488" y="6783"/>
                    <a:pt x="54932" y="5446"/>
                    <a:pt x="50011" y="5446"/>
                  </a:cubicBezTo>
                  <a:cubicBezTo>
                    <a:pt x="38672" y="5446"/>
                    <a:pt x="25389" y="12545"/>
                    <a:pt x="15035" y="12545"/>
                  </a:cubicBezTo>
                  <a:cubicBezTo>
                    <a:pt x="8386" y="12545"/>
                    <a:pt x="2944" y="9617"/>
                    <a:pt x="0" y="1"/>
                  </a:cubicBezTo>
                  <a:close/>
                </a:path>
              </a:pathLst>
            </a:custGeom>
            <a:solidFill>
              <a:srgbClr val="CC4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918675" y="2597125"/>
              <a:ext cx="1582000" cy="187175"/>
            </a:xfrm>
            <a:custGeom>
              <a:avLst/>
              <a:gdLst/>
              <a:ahLst/>
              <a:cxnLst/>
              <a:rect l="l" t="t" r="r" b="b"/>
              <a:pathLst>
                <a:path w="63280" h="7487" extrusionOk="0">
                  <a:moveTo>
                    <a:pt x="47545" y="1"/>
                  </a:moveTo>
                  <a:cubicBezTo>
                    <a:pt x="36005" y="1"/>
                    <a:pt x="23715" y="6271"/>
                    <a:pt x="13072" y="6271"/>
                  </a:cubicBezTo>
                  <a:cubicBezTo>
                    <a:pt x="8315" y="6271"/>
                    <a:pt x="3886" y="5019"/>
                    <a:pt x="0" y="1393"/>
                  </a:cubicBezTo>
                  <a:lnTo>
                    <a:pt x="0" y="7486"/>
                  </a:lnTo>
                  <a:lnTo>
                    <a:pt x="63279" y="7486"/>
                  </a:lnTo>
                  <a:lnTo>
                    <a:pt x="63279" y="5635"/>
                  </a:lnTo>
                  <a:cubicBezTo>
                    <a:pt x="58378" y="1426"/>
                    <a:pt x="53047" y="1"/>
                    <a:pt x="47545" y="1"/>
                  </a:cubicBezTo>
                  <a:close/>
                </a:path>
              </a:pathLst>
            </a:custGeom>
            <a:solidFill>
              <a:srgbClr val="AD3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1"/>
          <p:cNvGrpSpPr/>
          <p:nvPr/>
        </p:nvGrpSpPr>
        <p:grpSpPr>
          <a:xfrm rot="5400000">
            <a:off x="5840082" y="1853202"/>
            <a:ext cx="5170773" cy="1437088"/>
            <a:chOff x="961825" y="1874825"/>
            <a:chExt cx="1540250" cy="304500"/>
          </a:xfrm>
        </p:grpSpPr>
        <p:sp>
          <p:nvSpPr>
            <p:cNvPr id="145" name="Google Shape;145;p21"/>
            <p:cNvSpPr/>
            <p:nvPr/>
          </p:nvSpPr>
          <p:spPr>
            <a:xfrm>
              <a:off x="961825" y="1874825"/>
              <a:ext cx="1540175" cy="228475"/>
            </a:xfrm>
            <a:custGeom>
              <a:avLst/>
              <a:gdLst/>
              <a:ahLst/>
              <a:cxnLst/>
              <a:rect l="l" t="t" r="r" b="b"/>
              <a:pathLst>
                <a:path w="61607" h="9139" extrusionOk="0">
                  <a:moveTo>
                    <a:pt x="0" y="1"/>
                  </a:moveTo>
                  <a:cubicBezTo>
                    <a:pt x="0" y="1"/>
                    <a:pt x="8577" y="9085"/>
                    <a:pt x="18717" y="9138"/>
                  </a:cubicBezTo>
                  <a:cubicBezTo>
                    <a:pt x="18758" y="9138"/>
                    <a:pt x="18800" y="9138"/>
                    <a:pt x="18841" y="9138"/>
                  </a:cubicBezTo>
                  <a:cubicBezTo>
                    <a:pt x="28811" y="9138"/>
                    <a:pt x="34708" y="2774"/>
                    <a:pt x="42198" y="2250"/>
                  </a:cubicBezTo>
                  <a:cubicBezTo>
                    <a:pt x="42725" y="2213"/>
                    <a:pt x="43251" y="2196"/>
                    <a:pt x="43773" y="2196"/>
                  </a:cubicBezTo>
                  <a:cubicBezTo>
                    <a:pt x="53257" y="2196"/>
                    <a:pt x="61606" y="7948"/>
                    <a:pt x="61606" y="7948"/>
                  </a:cubicBezTo>
                  <a:lnTo>
                    <a:pt x="61606" y="1"/>
                  </a:lnTo>
                  <a:close/>
                </a:path>
              </a:pathLst>
            </a:custGeom>
            <a:solidFill>
              <a:srgbClr val="FF88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1769525" y="1951075"/>
              <a:ext cx="732550" cy="228250"/>
            </a:xfrm>
            <a:custGeom>
              <a:avLst/>
              <a:gdLst/>
              <a:ahLst/>
              <a:cxnLst/>
              <a:rect l="l" t="t" r="r" b="b"/>
              <a:pathLst>
                <a:path w="29302" h="9130" extrusionOk="0">
                  <a:moveTo>
                    <a:pt x="11904" y="1"/>
                  </a:moveTo>
                  <a:cubicBezTo>
                    <a:pt x="8174" y="1"/>
                    <a:pt x="4164" y="979"/>
                    <a:pt x="1" y="3607"/>
                  </a:cubicBezTo>
                  <a:cubicBezTo>
                    <a:pt x="3309" y="2311"/>
                    <a:pt x="6516" y="1798"/>
                    <a:pt x="9520" y="1798"/>
                  </a:cubicBezTo>
                  <a:cubicBezTo>
                    <a:pt x="20255" y="1798"/>
                    <a:pt x="28398" y="8349"/>
                    <a:pt x="29302" y="9130"/>
                  </a:cubicBezTo>
                  <a:lnTo>
                    <a:pt x="29302" y="6004"/>
                  </a:lnTo>
                  <a:cubicBezTo>
                    <a:pt x="25095" y="3549"/>
                    <a:pt x="19007" y="1"/>
                    <a:pt x="11904" y="1"/>
                  </a:cubicBezTo>
                  <a:close/>
                </a:path>
              </a:pathLst>
            </a:custGeom>
            <a:solidFill>
              <a:srgbClr val="F76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1204200" y="1874825"/>
              <a:ext cx="594400" cy="77400"/>
            </a:xfrm>
            <a:custGeom>
              <a:avLst/>
              <a:gdLst/>
              <a:ahLst/>
              <a:cxnLst/>
              <a:rect l="l" t="t" r="r" b="b"/>
              <a:pathLst>
                <a:path w="23776" h="3096" extrusionOk="0">
                  <a:moveTo>
                    <a:pt x="0" y="1"/>
                  </a:moveTo>
                  <a:cubicBezTo>
                    <a:pt x="3023" y="1501"/>
                    <a:pt x="5861" y="3096"/>
                    <a:pt x="11888" y="3096"/>
                  </a:cubicBezTo>
                  <a:cubicBezTo>
                    <a:pt x="17915" y="3096"/>
                    <a:pt x="20753" y="1498"/>
                    <a:pt x="23776" y="1"/>
                  </a:cubicBezTo>
                  <a:close/>
                </a:path>
              </a:pathLst>
            </a:custGeom>
            <a:solidFill>
              <a:srgbClr val="FFC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1"/>
          <p:cNvSpPr txBox="1">
            <a:spLocks noGrp="1"/>
          </p:cNvSpPr>
          <p:nvPr>
            <p:ph type="title"/>
          </p:nvPr>
        </p:nvSpPr>
        <p:spPr>
          <a:xfrm>
            <a:off x="1349850" y="1457970"/>
            <a:ext cx="6779700" cy="112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666666"/>
              </a:buClr>
              <a:buSzPts val="4800"/>
              <a:buNone/>
              <a:defRPr sz="4800" b="1">
                <a:solidFill>
                  <a:srgbClr val="666666"/>
                </a:solidFill>
              </a:defRPr>
            </a:lvl1pPr>
            <a:lvl2pPr lvl="1" algn="ctr" rtl="0">
              <a:spcBef>
                <a:spcPts val="0"/>
              </a:spcBef>
              <a:spcAft>
                <a:spcPts val="0"/>
              </a:spcAft>
              <a:buClr>
                <a:srgbClr val="666666"/>
              </a:buClr>
              <a:buSzPts val="4800"/>
              <a:buNone/>
              <a:defRPr sz="4800" b="1">
                <a:solidFill>
                  <a:srgbClr val="666666"/>
                </a:solidFill>
              </a:defRPr>
            </a:lvl2pPr>
            <a:lvl3pPr lvl="2" algn="ctr" rtl="0">
              <a:spcBef>
                <a:spcPts val="0"/>
              </a:spcBef>
              <a:spcAft>
                <a:spcPts val="0"/>
              </a:spcAft>
              <a:buClr>
                <a:srgbClr val="666666"/>
              </a:buClr>
              <a:buSzPts val="4800"/>
              <a:buNone/>
              <a:defRPr sz="4800" b="1">
                <a:solidFill>
                  <a:srgbClr val="666666"/>
                </a:solidFill>
              </a:defRPr>
            </a:lvl3pPr>
            <a:lvl4pPr lvl="3" algn="ctr" rtl="0">
              <a:spcBef>
                <a:spcPts val="0"/>
              </a:spcBef>
              <a:spcAft>
                <a:spcPts val="0"/>
              </a:spcAft>
              <a:buClr>
                <a:srgbClr val="666666"/>
              </a:buClr>
              <a:buSzPts val="4800"/>
              <a:buNone/>
              <a:defRPr sz="4800" b="1">
                <a:solidFill>
                  <a:srgbClr val="666666"/>
                </a:solidFill>
              </a:defRPr>
            </a:lvl4pPr>
            <a:lvl5pPr lvl="4" algn="ctr" rtl="0">
              <a:spcBef>
                <a:spcPts val="0"/>
              </a:spcBef>
              <a:spcAft>
                <a:spcPts val="0"/>
              </a:spcAft>
              <a:buClr>
                <a:srgbClr val="666666"/>
              </a:buClr>
              <a:buSzPts val="4800"/>
              <a:buNone/>
              <a:defRPr sz="4800" b="1">
                <a:solidFill>
                  <a:srgbClr val="666666"/>
                </a:solidFill>
              </a:defRPr>
            </a:lvl5pPr>
            <a:lvl6pPr lvl="5" algn="ctr" rtl="0">
              <a:spcBef>
                <a:spcPts val="0"/>
              </a:spcBef>
              <a:spcAft>
                <a:spcPts val="0"/>
              </a:spcAft>
              <a:buClr>
                <a:srgbClr val="666666"/>
              </a:buClr>
              <a:buSzPts val="4800"/>
              <a:buNone/>
              <a:defRPr sz="4800" b="1">
                <a:solidFill>
                  <a:srgbClr val="666666"/>
                </a:solidFill>
              </a:defRPr>
            </a:lvl6pPr>
            <a:lvl7pPr lvl="6" algn="ctr" rtl="0">
              <a:spcBef>
                <a:spcPts val="0"/>
              </a:spcBef>
              <a:spcAft>
                <a:spcPts val="0"/>
              </a:spcAft>
              <a:buClr>
                <a:srgbClr val="666666"/>
              </a:buClr>
              <a:buSzPts val="4800"/>
              <a:buNone/>
              <a:defRPr sz="4800" b="1">
                <a:solidFill>
                  <a:srgbClr val="666666"/>
                </a:solidFill>
              </a:defRPr>
            </a:lvl7pPr>
            <a:lvl8pPr lvl="7" algn="ctr" rtl="0">
              <a:spcBef>
                <a:spcPts val="0"/>
              </a:spcBef>
              <a:spcAft>
                <a:spcPts val="0"/>
              </a:spcAft>
              <a:buClr>
                <a:srgbClr val="666666"/>
              </a:buClr>
              <a:buSzPts val="4800"/>
              <a:buNone/>
              <a:defRPr sz="4800" b="1">
                <a:solidFill>
                  <a:srgbClr val="666666"/>
                </a:solidFill>
              </a:defRPr>
            </a:lvl8pPr>
            <a:lvl9pPr lvl="8" algn="ctr" rtl="0">
              <a:spcBef>
                <a:spcPts val="0"/>
              </a:spcBef>
              <a:spcAft>
                <a:spcPts val="0"/>
              </a:spcAft>
              <a:buClr>
                <a:srgbClr val="666666"/>
              </a:buClr>
              <a:buSzPts val="4800"/>
              <a:buNone/>
              <a:defRPr sz="4800" b="1">
                <a:solidFill>
                  <a:srgbClr val="666666"/>
                </a:solidFill>
              </a:defRPr>
            </a:lvl9pPr>
          </a:lstStyle>
          <a:p>
            <a:endParaRPr/>
          </a:p>
        </p:txBody>
      </p:sp>
      <p:sp>
        <p:nvSpPr>
          <p:cNvPr id="149" name="Google Shape;149;p21"/>
          <p:cNvSpPr txBox="1">
            <a:spLocks noGrp="1"/>
          </p:cNvSpPr>
          <p:nvPr>
            <p:ph type="subTitle" idx="1"/>
          </p:nvPr>
        </p:nvSpPr>
        <p:spPr>
          <a:xfrm>
            <a:off x="1899150" y="2890088"/>
            <a:ext cx="5681100" cy="578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solidFill>
                  <a:srgbClr val="666666"/>
                </a:solidFill>
                <a:latin typeface="Montserrat Light"/>
                <a:ea typeface="Montserrat Light"/>
                <a:cs typeface="Montserrat Light"/>
                <a:sym typeface="Montserrat Light"/>
              </a:defRPr>
            </a:lvl1pPr>
            <a:lvl2pPr lvl="1" algn="ctr" rtl="0">
              <a:spcBef>
                <a:spcPts val="0"/>
              </a:spcBef>
              <a:spcAft>
                <a:spcPts val="0"/>
              </a:spcAft>
              <a:buNone/>
              <a:defRPr>
                <a:solidFill>
                  <a:srgbClr val="666666"/>
                </a:solidFill>
              </a:defRPr>
            </a:lvl2pPr>
            <a:lvl3pPr lvl="2" algn="ctr" rtl="0">
              <a:spcBef>
                <a:spcPts val="0"/>
              </a:spcBef>
              <a:spcAft>
                <a:spcPts val="0"/>
              </a:spcAft>
              <a:buNone/>
              <a:defRPr>
                <a:solidFill>
                  <a:srgbClr val="666666"/>
                </a:solidFill>
              </a:defRPr>
            </a:lvl3pPr>
            <a:lvl4pPr lvl="3" algn="ctr" rtl="0">
              <a:spcBef>
                <a:spcPts val="0"/>
              </a:spcBef>
              <a:spcAft>
                <a:spcPts val="0"/>
              </a:spcAft>
              <a:buNone/>
              <a:defRPr>
                <a:solidFill>
                  <a:srgbClr val="666666"/>
                </a:solidFill>
              </a:defRPr>
            </a:lvl4pPr>
            <a:lvl5pPr lvl="4" algn="ctr" rtl="0">
              <a:spcBef>
                <a:spcPts val="0"/>
              </a:spcBef>
              <a:spcAft>
                <a:spcPts val="0"/>
              </a:spcAft>
              <a:buNone/>
              <a:defRPr>
                <a:solidFill>
                  <a:srgbClr val="666666"/>
                </a:solidFill>
              </a:defRPr>
            </a:lvl5pPr>
            <a:lvl6pPr lvl="5" algn="ctr" rtl="0">
              <a:spcBef>
                <a:spcPts val="0"/>
              </a:spcBef>
              <a:spcAft>
                <a:spcPts val="0"/>
              </a:spcAft>
              <a:buNone/>
              <a:defRPr>
                <a:solidFill>
                  <a:srgbClr val="666666"/>
                </a:solidFill>
              </a:defRPr>
            </a:lvl6pPr>
            <a:lvl7pPr lvl="6" algn="ctr" rtl="0">
              <a:spcBef>
                <a:spcPts val="0"/>
              </a:spcBef>
              <a:spcAft>
                <a:spcPts val="0"/>
              </a:spcAft>
              <a:buNone/>
              <a:defRPr>
                <a:solidFill>
                  <a:srgbClr val="666666"/>
                </a:solidFill>
              </a:defRPr>
            </a:lvl7pPr>
            <a:lvl8pPr lvl="7" algn="ctr" rtl="0">
              <a:spcBef>
                <a:spcPts val="0"/>
              </a:spcBef>
              <a:spcAft>
                <a:spcPts val="0"/>
              </a:spcAft>
              <a:buNone/>
              <a:defRPr>
                <a:solidFill>
                  <a:srgbClr val="666666"/>
                </a:solidFill>
              </a:defRPr>
            </a:lvl8pPr>
            <a:lvl9pPr lvl="8" algn="ctr" rtl="0">
              <a:spcBef>
                <a:spcPts val="0"/>
              </a:spcBef>
              <a:spcAft>
                <a:spcPts val="0"/>
              </a:spcAft>
              <a:buNone/>
              <a:defRPr>
                <a:solidFill>
                  <a:srgbClr val="666666"/>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1" type="blank">
  <p:cSld name="BLANK">
    <p:spTree>
      <p:nvGrpSpPr>
        <p:cNvPr id="1" name="Shape 193"/>
        <p:cNvGrpSpPr/>
        <p:nvPr/>
      </p:nvGrpSpPr>
      <p:grpSpPr>
        <a:xfrm>
          <a:off x="0" y="0"/>
          <a:ext cx="0" cy="0"/>
          <a:chOff x="0" y="0"/>
          <a:chExt cx="0" cy="0"/>
        </a:xfrm>
      </p:grpSpPr>
      <p:sp>
        <p:nvSpPr>
          <p:cNvPr id="194" name="Google Shape;194;p25"/>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1pPr>
            <a:lvl2pPr marL="914400" lvl="1" indent="-3175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2pPr>
            <a:lvl3pPr marL="1371600" lvl="2" indent="-3175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3pPr>
            <a:lvl4pPr marL="1828800" lvl="3" indent="-3175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4pPr>
            <a:lvl5pPr marL="2286000" lvl="4" indent="-317500" rtl="0">
              <a:lnSpc>
                <a:spcPct val="100000"/>
              </a:lnSpc>
              <a:spcBef>
                <a:spcPts val="0"/>
              </a:spcBef>
              <a:spcAft>
                <a:spcPts val="0"/>
              </a:spcAft>
              <a:buClr>
                <a:srgbClr val="E76A28"/>
              </a:buClr>
              <a:buSzPts val="1400"/>
              <a:buFont typeface="Montserrat Light"/>
              <a:buChar char="○"/>
              <a:defRPr>
                <a:solidFill>
                  <a:srgbClr val="999999"/>
                </a:solidFill>
                <a:latin typeface="Montserrat Light"/>
                <a:ea typeface="Montserrat Light"/>
                <a:cs typeface="Montserrat Light"/>
                <a:sym typeface="Montserrat Light"/>
              </a:defRPr>
            </a:lvl5pPr>
            <a:lvl6pPr marL="2743200" lvl="5" indent="-3175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6pPr>
            <a:lvl7pPr marL="3200400" lvl="6" indent="-3175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7pPr>
            <a:lvl8pPr marL="3657600" lvl="7" indent="-3175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8pPr>
            <a:lvl9pPr marL="4114800" lvl="8" indent="-317500" rtl="0">
              <a:lnSpc>
                <a:spcPct val="100000"/>
              </a:lnSpc>
              <a:spcBef>
                <a:spcPts val="0"/>
              </a:spcBef>
              <a:spcAft>
                <a:spcPts val="0"/>
              </a:spcAft>
              <a:buClr>
                <a:srgbClr val="999999"/>
              </a:buClr>
              <a:buSzPts val="1400"/>
              <a:buFont typeface="Montserrat Light"/>
              <a:buChar char="■"/>
              <a:defRPr>
                <a:solidFill>
                  <a:srgbClr val="999999"/>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299934" y="459180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666666"/>
                </a:solidFill>
                <a:latin typeface="Montserrat Medium"/>
                <a:ea typeface="Montserrat Medium"/>
                <a:cs typeface="Montserrat Medium"/>
                <a:sym typeface="Montserrat Medium"/>
              </a:defRPr>
            </a:lvl1pPr>
            <a:lvl2pPr lvl="1" algn="r">
              <a:buNone/>
              <a:defRPr sz="1300">
                <a:solidFill>
                  <a:srgbClr val="666666"/>
                </a:solidFill>
                <a:latin typeface="Montserrat Medium"/>
                <a:ea typeface="Montserrat Medium"/>
                <a:cs typeface="Montserrat Medium"/>
                <a:sym typeface="Montserrat Medium"/>
              </a:defRPr>
            </a:lvl2pPr>
            <a:lvl3pPr lvl="2" algn="r">
              <a:buNone/>
              <a:defRPr sz="1300">
                <a:solidFill>
                  <a:srgbClr val="666666"/>
                </a:solidFill>
                <a:latin typeface="Montserrat Medium"/>
                <a:ea typeface="Montserrat Medium"/>
                <a:cs typeface="Montserrat Medium"/>
                <a:sym typeface="Montserrat Medium"/>
              </a:defRPr>
            </a:lvl3pPr>
            <a:lvl4pPr lvl="3" algn="r">
              <a:buNone/>
              <a:defRPr sz="1300">
                <a:solidFill>
                  <a:srgbClr val="666666"/>
                </a:solidFill>
                <a:latin typeface="Montserrat Medium"/>
                <a:ea typeface="Montserrat Medium"/>
                <a:cs typeface="Montserrat Medium"/>
                <a:sym typeface="Montserrat Medium"/>
              </a:defRPr>
            </a:lvl4pPr>
            <a:lvl5pPr lvl="4" algn="r">
              <a:buNone/>
              <a:defRPr sz="1300">
                <a:solidFill>
                  <a:srgbClr val="666666"/>
                </a:solidFill>
                <a:latin typeface="Montserrat Medium"/>
                <a:ea typeface="Montserrat Medium"/>
                <a:cs typeface="Montserrat Medium"/>
                <a:sym typeface="Montserrat Medium"/>
              </a:defRPr>
            </a:lvl5pPr>
            <a:lvl6pPr lvl="5" algn="r">
              <a:buNone/>
              <a:defRPr sz="1300">
                <a:solidFill>
                  <a:srgbClr val="666666"/>
                </a:solidFill>
                <a:latin typeface="Montserrat Medium"/>
                <a:ea typeface="Montserrat Medium"/>
                <a:cs typeface="Montserrat Medium"/>
                <a:sym typeface="Montserrat Medium"/>
              </a:defRPr>
            </a:lvl6pPr>
            <a:lvl7pPr lvl="6" algn="r">
              <a:buNone/>
              <a:defRPr sz="1300">
                <a:solidFill>
                  <a:srgbClr val="666666"/>
                </a:solidFill>
                <a:latin typeface="Montserrat Medium"/>
                <a:ea typeface="Montserrat Medium"/>
                <a:cs typeface="Montserrat Medium"/>
                <a:sym typeface="Montserrat Medium"/>
              </a:defRPr>
            </a:lvl7pPr>
            <a:lvl8pPr lvl="7" algn="r">
              <a:buNone/>
              <a:defRPr sz="1300">
                <a:solidFill>
                  <a:srgbClr val="666666"/>
                </a:solidFill>
                <a:latin typeface="Montserrat Medium"/>
                <a:ea typeface="Montserrat Medium"/>
                <a:cs typeface="Montserrat Medium"/>
                <a:sym typeface="Montserrat Medium"/>
              </a:defRPr>
            </a:lvl8pPr>
            <a:lvl9pPr lvl="8" algn="r">
              <a:buNone/>
              <a:defRPr sz="1300">
                <a:solidFill>
                  <a:srgbClr val="666666"/>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67" r:id="rId5"/>
    <p:sldLayoutId id="214748367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2047164" y="1707660"/>
            <a:ext cx="6809100" cy="1431000"/>
          </a:xfrm>
          <a:prstGeom prst="rect">
            <a:avLst/>
          </a:prstGeom>
        </p:spPr>
        <p:txBody>
          <a:bodyPr spcFirstLastPara="1" wrap="square" lIns="91425" tIns="91425" rIns="91425" bIns="91425" anchor="ctr" anchorCtr="0">
            <a:noAutofit/>
          </a:bodyPr>
          <a:lstStyle/>
          <a:p>
            <a:pPr lvl="0">
              <a:buClr>
                <a:srgbClr val="000000"/>
              </a:buClr>
              <a:buSzPts val="1100"/>
            </a:pPr>
            <a:r>
              <a:rPr lang="en-US" dirty="0" err="1"/>
              <a:t>Báo</a:t>
            </a:r>
            <a:r>
              <a:rPr lang="en-US" dirty="0"/>
              <a:t> </a:t>
            </a:r>
            <a:r>
              <a:rPr lang="en-US" dirty="0" err="1"/>
              <a:t>cáo</a:t>
            </a:r>
            <a:r>
              <a:rPr lang="en-US" dirty="0"/>
              <a:t> </a:t>
            </a:r>
            <a:r>
              <a:rPr lang="en-US" dirty="0" err="1"/>
              <a:t>đồ</a:t>
            </a:r>
            <a:r>
              <a:rPr lang="en-US" dirty="0"/>
              <a:t> </a:t>
            </a:r>
            <a:r>
              <a:rPr lang="en-US" dirty="0" err="1"/>
              <a:t>án</a:t>
            </a:r>
            <a:br>
              <a:rPr lang="en-US" dirty="0"/>
            </a:br>
            <a:r>
              <a:rPr lang="en-US" dirty="0" err="1"/>
              <a:t>Công</a:t>
            </a:r>
            <a:r>
              <a:rPr lang="en-US" dirty="0"/>
              <a:t> </a:t>
            </a:r>
            <a:r>
              <a:rPr lang="en-US" dirty="0" err="1"/>
              <a:t>nghệ</a:t>
            </a:r>
            <a:r>
              <a:rPr lang="en-US" dirty="0"/>
              <a:t> </a:t>
            </a:r>
            <a:r>
              <a:rPr lang="en-US" dirty="0" err="1"/>
              <a:t>phần</a:t>
            </a:r>
            <a:r>
              <a:rPr lang="en-US" dirty="0"/>
              <a:t> </a:t>
            </a:r>
            <a:r>
              <a:rPr lang="en-US" dirty="0" err="1"/>
              <a:t>mềm</a:t>
            </a:r>
            <a:br>
              <a:rPr lang="en-US" dirty="0"/>
            </a:br>
            <a:r>
              <a:rPr lang="en-US" sz="1800" dirty="0" err="1"/>
              <a:t>Đề</a:t>
            </a:r>
            <a:r>
              <a:rPr lang="en-US" sz="1800" dirty="0"/>
              <a:t> </a:t>
            </a:r>
            <a:r>
              <a:rPr lang="en-US" sz="1800" dirty="0" err="1"/>
              <a:t>tài</a:t>
            </a:r>
            <a:r>
              <a:rPr lang="en-US" sz="1800" dirty="0"/>
              <a:t>: </a:t>
            </a:r>
            <a:r>
              <a:rPr lang="en-US" sz="1800" dirty="0" err="1"/>
              <a:t>Xây</a:t>
            </a:r>
            <a:r>
              <a:rPr lang="en-US" sz="1800" dirty="0"/>
              <a:t> </a:t>
            </a:r>
            <a:r>
              <a:rPr lang="en-US" sz="1800" dirty="0" err="1"/>
              <a:t>dựng</a:t>
            </a:r>
            <a:r>
              <a:rPr lang="en-US" sz="1800" dirty="0"/>
              <a:t> </a:t>
            </a:r>
            <a:r>
              <a:rPr lang="en-US" sz="1800" dirty="0" err="1"/>
              <a:t>phần</a:t>
            </a:r>
            <a:r>
              <a:rPr lang="en-US" sz="1800" dirty="0"/>
              <a:t> </a:t>
            </a:r>
            <a:r>
              <a:rPr lang="en-US" sz="1800" dirty="0" err="1"/>
              <a:t>mềm</a:t>
            </a:r>
            <a:r>
              <a:rPr lang="en-US" sz="1800" dirty="0"/>
              <a:t> </a:t>
            </a:r>
            <a:r>
              <a:rPr lang="en-US" sz="1800" dirty="0" err="1"/>
              <a:t>quản</a:t>
            </a:r>
            <a:r>
              <a:rPr lang="en-US" sz="1800" dirty="0"/>
              <a:t> </a:t>
            </a:r>
            <a:r>
              <a:rPr lang="en-US" sz="1800" dirty="0" err="1"/>
              <a:t>lý</a:t>
            </a:r>
            <a:r>
              <a:rPr lang="en-US" sz="1800" dirty="0"/>
              <a:t> </a:t>
            </a:r>
            <a:r>
              <a:rPr lang="en-US" sz="1800" dirty="0" err="1"/>
              <a:t>bán</a:t>
            </a:r>
            <a:r>
              <a:rPr lang="en-US" sz="1800" dirty="0"/>
              <a:t> </a:t>
            </a:r>
            <a:r>
              <a:rPr lang="en-US" sz="1800" dirty="0" err="1"/>
              <a:t>hàng</a:t>
            </a:r>
            <a:r>
              <a:rPr lang="en-US" sz="1800" dirty="0"/>
              <a:t> </a:t>
            </a:r>
            <a:br>
              <a:rPr lang="en-US" sz="1800" dirty="0"/>
            </a:br>
            <a:r>
              <a:rPr lang="en-US" sz="1800" dirty="0" err="1"/>
              <a:t>cho</a:t>
            </a:r>
            <a:r>
              <a:rPr lang="en-US" sz="1800" dirty="0"/>
              <a:t> </a:t>
            </a:r>
            <a:r>
              <a:rPr lang="en-US" sz="1800" dirty="0" err="1"/>
              <a:t>cửa</a:t>
            </a:r>
            <a:r>
              <a:rPr lang="en-US" sz="1800" dirty="0"/>
              <a:t> </a:t>
            </a:r>
            <a:r>
              <a:rPr lang="en-US" sz="1800" dirty="0" err="1"/>
              <a:t>hàng</a:t>
            </a:r>
            <a:r>
              <a:rPr lang="en-US" sz="1800" dirty="0"/>
              <a:t> </a:t>
            </a:r>
            <a:r>
              <a:rPr lang="en-US" sz="1800" dirty="0" err="1"/>
              <a:t>văn</a:t>
            </a:r>
            <a:r>
              <a:rPr lang="en-US" sz="1800" dirty="0"/>
              <a:t> </a:t>
            </a:r>
            <a:r>
              <a:rPr lang="en-US" sz="1800" dirty="0" err="1"/>
              <a:t>phòng</a:t>
            </a:r>
            <a:r>
              <a:rPr lang="en-US" sz="1800" dirty="0"/>
              <a:t> </a:t>
            </a:r>
            <a:r>
              <a:rPr lang="en-US" sz="1800" dirty="0" err="1"/>
              <a:t>phẩm</a:t>
            </a:r>
            <a:endParaRPr sz="1800"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10</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DFD </a:t>
            </a:r>
            <a:r>
              <a:rPr lang="en-US" dirty="0" err="1">
                <a:solidFill>
                  <a:srgbClr val="0070C0"/>
                </a:solidFill>
                <a:latin typeface="+mj-lt"/>
              </a:rPr>
              <a:t>mức</a:t>
            </a:r>
            <a:r>
              <a:rPr lang="en-US" dirty="0">
                <a:solidFill>
                  <a:srgbClr val="0070C0"/>
                </a:solidFill>
                <a:latin typeface="+mj-lt"/>
              </a:rPr>
              <a:t> 1</a:t>
            </a:r>
          </a:p>
        </p:txBody>
      </p:sp>
      <p:pic>
        <p:nvPicPr>
          <p:cNvPr id="8" name="Picture 7">
            <a:extLst>
              <a:ext uri="{FF2B5EF4-FFF2-40B4-BE49-F238E27FC236}">
                <a16:creationId xmlns:a16="http://schemas.microsoft.com/office/drawing/2014/main" id="{AC381054-04F7-4AC3-8A6F-C904786901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4066" y="0"/>
            <a:ext cx="7739858" cy="5143500"/>
          </a:xfrm>
          <a:prstGeom prst="rect">
            <a:avLst/>
          </a:prstGeom>
          <a:noFill/>
          <a:ln>
            <a:noFill/>
          </a:ln>
        </p:spPr>
      </p:pic>
    </p:spTree>
    <p:extLst>
      <p:ext uri="{BB962C8B-B14F-4D97-AF65-F5344CB8AC3E}">
        <p14:creationId xmlns:p14="http://schemas.microsoft.com/office/powerpoint/2010/main" val="3706731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11</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DFD </a:t>
            </a:r>
            <a:r>
              <a:rPr lang="en-US" dirty="0" err="1">
                <a:solidFill>
                  <a:srgbClr val="0070C0"/>
                </a:solidFill>
                <a:latin typeface="+mj-lt"/>
              </a:rPr>
              <a:t>tổng</a:t>
            </a:r>
            <a:r>
              <a:rPr lang="en-US" dirty="0">
                <a:solidFill>
                  <a:srgbClr val="0070C0"/>
                </a:solidFill>
                <a:latin typeface="+mj-lt"/>
              </a:rPr>
              <a:t> </a:t>
            </a:r>
            <a:r>
              <a:rPr lang="en-US" dirty="0" err="1">
                <a:solidFill>
                  <a:srgbClr val="0070C0"/>
                </a:solidFill>
                <a:latin typeface="+mj-lt"/>
              </a:rPr>
              <a:t>quát</a:t>
            </a:r>
            <a:r>
              <a:rPr lang="en-US" dirty="0">
                <a:solidFill>
                  <a:srgbClr val="0070C0"/>
                </a:solidFill>
                <a:latin typeface="+mj-lt"/>
              </a:rPr>
              <a:t> </a:t>
            </a:r>
            <a:r>
              <a:rPr lang="en-US" dirty="0" err="1">
                <a:solidFill>
                  <a:srgbClr val="0070C0"/>
                </a:solidFill>
                <a:latin typeface="+mj-lt"/>
              </a:rPr>
              <a:t>chức</a:t>
            </a:r>
            <a:r>
              <a:rPr lang="en-US" dirty="0">
                <a:solidFill>
                  <a:srgbClr val="0070C0"/>
                </a:solidFill>
                <a:latin typeface="+mj-lt"/>
              </a:rPr>
              <a:t> </a:t>
            </a:r>
            <a:r>
              <a:rPr lang="en-US" dirty="0" err="1">
                <a:solidFill>
                  <a:srgbClr val="0070C0"/>
                </a:solidFill>
                <a:latin typeface="+mj-lt"/>
              </a:rPr>
              <a:t>năng</a:t>
            </a:r>
            <a:r>
              <a:rPr lang="en-US" dirty="0">
                <a:solidFill>
                  <a:srgbClr val="0070C0"/>
                </a:solidFill>
                <a:latin typeface="+mj-lt"/>
              </a:rPr>
              <a:t> </a:t>
            </a:r>
            <a:r>
              <a:rPr lang="en-US" dirty="0" err="1">
                <a:solidFill>
                  <a:srgbClr val="0070C0"/>
                </a:solidFill>
                <a:latin typeface="+mj-lt"/>
              </a:rPr>
              <a:t>lập</a:t>
            </a:r>
            <a:r>
              <a:rPr lang="en-US" dirty="0">
                <a:solidFill>
                  <a:srgbClr val="0070C0"/>
                </a:solidFill>
                <a:latin typeface="+mj-lt"/>
              </a:rPr>
              <a:t> </a:t>
            </a:r>
            <a:r>
              <a:rPr lang="en-US" dirty="0" err="1">
                <a:solidFill>
                  <a:srgbClr val="0070C0"/>
                </a:solidFill>
                <a:latin typeface="+mj-lt"/>
              </a:rPr>
              <a:t>phiếu</a:t>
            </a:r>
            <a:r>
              <a:rPr lang="en-US" dirty="0">
                <a:solidFill>
                  <a:srgbClr val="0070C0"/>
                </a:solidFill>
                <a:latin typeface="+mj-lt"/>
              </a:rPr>
              <a:t> </a:t>
            </a:r>
            <a:r>
              <a:rPr lang="en-US" dirty="0" err="1">
                <a:solidFill>
                  <a:srgbClr val="0070C0"/>
                </a:solidFill>
                <a:latin typeface="+mj-lt"/>
              </a:rPr>
              <a:t>nhập</a:t>
            </a:r>
            <a:endParaRPr lang="en-US" dirty="0">
              <a:solidFill>
                <a:srgbClr val="0070C0"/>
              </a:solidFill>
              <a:latin typeface="+mj-lt"/>
            </a:endParaRPr>
          </a:p>
        </p:txBody>
      </p:sp>
      <p:pic>
        <p:nvPicPr>
          <p:cNvPr id="7" name="Picture 6">
            <a:extLst>
              <a:ext uri="{FF2B5EF4-FFF2-40B4-BE49-F238E27FC236}">
                <a16:creationId xmlns:a16="http://schemas.microsoft.com/office/drawing/2014/main" id="{91AB13FE-9723-46E6-9605-01C8E0F643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8384" y="1053345"/>
            <a:ext cx="3942394" cy="3406139"/>
          </a:xfrm>
          <a:prstGeom prst="rect">
            <a:avLst/>
          </a:prstGeom>
          <a:noFill/>
          <a:ln>
            <a:noFill/>
          </a:ln>
        </p:spPr>
      </p:pic>
      <p:sp>
        <p:nvSpPr>
          <p:cNvPr id="8" name="Rectangle 7">
            <a:extLst>
              <a:ext uri="{FF2B5EF4-FFF2-40B4-BE49-F238E27FC236}">
                <a16:creationId xmlns:a16="http://schemas.microsoft.com/office/drawing/2014/main" id="{7E7D9C87-7EB4-4973-A735-E5DFF41336E7}"/>
              </a:ext>
            </a:extLst>
          </p:cNvPr>
          <p:cNvSpPr/>
          <p:nvPr/>
        </p:nvSpPr>
        <p:spPr>
          <a:xfrm>
            <a:off x="5269230" y="632276"/>
            <a:ext cx="3942394" cy="4248279"/>
          </a:xfrm>
          <a:prstGeom prst="rect">
            <a:avLst/>
          </a:prstGeom>
        </p:spPr>
        <p:txBody>
          <a:bodyPr wrap="square">
            <a:spAutoFit/>
          </a:bodyPr>
          <a:lstStyle/>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Ý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nghĩa</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từng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dòng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dữ</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7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D1: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1700" dirty="0">
                <a:latin typeface="Times New Roman" panose="02020603050405020304" pitchFamily="18" charset="0"/>
                <a:ea typeface="Calibri" panose="020F0502020204030204" pitchFamily="34" charset="0"/>
                <a:cs typeface="Times New Roman" panose="02020603050405020304" pitchFamily="18" charset="0"/>
              </a:rPr>
              <a:t> tin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700" dirty="0">
                <a:latin typeface="Times New Roman" panose="02020603050405020304" pitchFamily="18" charset="0"/>
                <a:ea typeface="Calibri" panose="020F0502020204030204" pitchFamily="34" charset="0"/>
                <a:cs typeface="Times New Roman" panose="02020603050405020304" pitchFamily="18" charset="0"/>
              </a:rPr>
              <a:t> chi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tiết</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D2: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700" dirty="0">
                <a:latin typeface="Times New Roman" panose="02020603050405020304" pitchFamily="18" charset="0"/>
                <a:ea typeface="Calibri" panose="020F0502020204030204" pitchFamily="34" charset="0"/>
                <a:cs typeface="Times New Roman" panose="02020603050405020304" pitchFamily="18" charset="0"/>
              </a:rPr>
              <a:t> 2 </a:t>
            </a:r>
            <a:r>
              <a:rPr lang="en-US" sz="17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báo</a:t>
            </a:r>
            <a:r>
              <a:rPr lang="en-US" sz="1700" dirty="0">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6000"/>
              </a:lnSpc>
              <a:spcAft>
                <a:spcPts val="800"/>
              </a:spcAft>
              <a:buFont typeface="+mj-lt"/>
              <a:buAutoNum type="arabicPeriod"/>
              <a:tabLst>
                <a:tab pos="2971800" algn="ctr"/>
                <a:tab pos="5943600" algn="r"/>
              </a:tabLst>
            </a:pPr>
            <a:r>
              <a:rPr lang="en-US" sz="1700" dirty="0" err="1">
                <a:latin typeface="Times New Roman" panose="02020603050405020304" pitchFamily="18" charset="0"/>
                <a:ea typeface="Calibri" panose="020F0502020204030204" pitchFamily="34" charset="0"/>
                <a:cs typeface="Times New Roman" panose="02020603050405020304" pitchFamily="18" charset="0"/>
              </a:rPr>
              <a:t>Thêm</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công</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tabLst>
                <a:tab pos="2971800" algn="ctr"/>
                <a:tab pos="5943600" algn="r"/>
              </a:tabLst>
            </a:pPr>
            <a:r>
              <a:rPr lang="en-US" sz="1700" dirty="0" err="1">
                <a:latin typeface="Times New Roman" panose="02020603050405020304" pitchFamily="18" charset="0"/>
                <a:ea typeface="Calibri" panose="020F0502020204030204" pitchFamily="34" charset="0"/>
                <a:cs typeface="Times New Roman" panose="02020603050405020304" pitchFamily="18" charset="0"/>
              </a:rPr>
              <a:t>Thêm</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thất</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bại</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D3: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1700" dirty="0">
                <a:latin typeface="Times New Roman" panose="02020603050405020304" pitchFamily="18" charset="0"/>
                <a:ea typeface="Calibri" panose="020F0502020204030204" pitchFamily="34" charset="0"/>
                <a:cs typeface="Times New Roman" panose="02020603050405020304" pitchFamily="18" charset="0"/>
              </a:rPr>
              <a:t> tin chi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tiết</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sản</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phẩm</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kho</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D4: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Thông</a:t>
            </a:r>
            <a:r>
              <a:rPr lang="en-US" sz="1700" dirty="0">
                <a:latin typeface="Times New Roman" panose="02020603050405020304" pitchFamily="18" charset="0"/>
                <a:ea typeface="Calibri" panose="020F0502020204030204" pitchFamily="34" charset="0"/>
                <a:cs typeface="Times New Roman" panose="02020603050405020304" pitchFamily="18" charset="0"/>
              </a:rPr>
              <a:t> tin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700" dirty="0">
                <a:latin typeface="Times New Roman" panose="02020603050405020304" pitchFamily="18" charset="0"/>
                <a:ea typeface="Calibri" panose="020F0502020204030204" pitchFamily="34" charset="0"/>
                <a:cs typeface="Times New Roman" panose="02020603050405020304" pitchFamily="18" charset="0"/>
              </a:rPr>
              <a:t> chi </a:t>
            </a:r>
            <a:r>
              <a:rPr lang="en-US" sz="1700" dirty="0" err="1">
                <a:latin typeface="Times New Roman" panose="02020603050405020304" pitchFamily="18" charset="0"/>
                <a:ea typeface="Calibri" panose="020F0502020204030204" pitchFamily="34" charset="0"/>
                <a:cs typeface="Times New Roman" panose="02020603050405020304" pitchFamily="18" charset="0"/>
              </a:rPr>
              <a:t>tiết</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phiếu</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nhập</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D5: </a:t>
            </a:r>
            <a:r>
              <a:rPr lang="en-US" sz="17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có</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700" dirty="0">
                <a:latin typeface="Times New Roman" panose="02020603050405020304" pitchFamily="18" charset="0"/>
                <a:ea typeface="Calibri" panose="020F0502020204030204" pitchFamily="34" charset="0"/>
                <a:cs typeface="Times New Roman" panose="02020603050405020304" pitchFamily="18" charset="0"/>
              </a:rPr>
              <a:t>D6: </a:t>
            </a:r>
            <a:r>
              <a:rPr lang="en-US" sz="17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700" dirty="0">
                <a:latin typeface="Times New Roman" panose="02020603050405020304" pitchFamily="18" charset="0"/>
                <a:ea typeface="Calibri" panose="020F0502020204030204" pitchFamily="34" charset="0"/>
                <a:cs typeface="Times New Roman" panose="02020603050405020304" pitchFamily="18" charset="0"/>
              </a:rPr>
              <a:t> </a:t>
            </a:r>
            <a:r>
              <a:rPr lang="en-US" sz="1700" dirty="0" err="1">
                <a:latin typeface="Times New Roman" panose="02020603050405020304" pitchFamily="18" charset="0"/>
                <a:ea typeface="Calibri" panose="020F0502020204030204" pitchFamily="34" charset="0"/>
                <a:cs typeface="Times New Roman" panose="02020603050405020304" pitchFamily="18" charset="0"/>
              </a:rPr>
              <a:t>có</a:t>
            </a:r>
            <a:endParaRPr lang="en-US" sz="17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27759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wipe(down)">
                                      <p:cBhvr>
                                        <p:cTn id="25" dur="500"/>
                                        <p:tgtEl>
                                          <p:spTgt spid="8">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wipe(down)">
                                      <p:cBhvr>
                                        <p:cTn id="28" dur="500"/>
                                        <p:tgtEl>
                                          <p:spTgt spid="8">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down)">
                                      <p:cBhvr>
                                        <p:cTn id="31" dur="500"/>
                                        <p:tgtEl>
                                          <p:spTgt spid="8">
                                            <p:txEl>
                                              <p:pRg st="4" end="4"/>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wipe(down)">
                                      <p:cBhvr>
                                        <p:cTn id="34" dur="500"/>
                                        <p:tgtEl>
                                          <p:spTgt spid="8">
                                            <p:txEl>
                                              <p:pRg st="5" end="5"/>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animEffect transition="in" filter="wipe(down)">
                                      <p:cBhvr>
                                        <p:cTn id="40" dur="500"/>
                                        <p:tgtEl>
                                          <p:spTgt spid="8">
                                            <p:txEl>
                                              <p:pRg st="7" end="7"/>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wipe(down)">
                                      <p:cBhvr>
                                        <p:cTn id="43"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12</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Sequence </a:t>
            </a:r>
            <a:r>
              <a:rPr lang="en-US" dirty="0" err="1">
                <a:solidFill>
                  <a:srgbClr val="0070C0"/>
                </a:solidFill>
                <a:latin typeface="+mj-lt"/>
              </a:rPr>
              <a:t>chức</a:t>
            </a:r>
            <a:r>
              <a:rPr lang="en-US" dirty="0">
                <a:solidFill>
                  <a:srgbClr val="0070C0"/>
                </a:solidFill>
                <a:latin typeface="+mj-lt"/>
              </a:rPr>
              <a:t> </a:t>
            </a:r>
            <a:r>
              <a:rPr lang="en-US" dirty="0" err="1">
                <a:solidFill>
                  <a:srgbClr val="0070C0"/>
                </a:solidFill>
                <a:latin typeface="+mj-lt"/>
              </a:rPr>
              <a:t>năng</a:t>
            </a:r>
            <a:r>
              <a:rPr lang="en-US" dirty="0">
                <a:solidFill>
                  <a:srgbClr val="0070C0"/>
                </a:solidFill>
                <a:latin typeface="+mj-lt"/>
              </a:rPr>
              <a:t> </a:t>
            </a:r>
            <a:r>
              <a:rPr lang="en-US" dirty="0" err="1">
                <a:solidFill>
                  <a:srgbClr val="0070C0"/>
                </a:solidFill>
                <a:latin typeface="+mj-lt"/>
              </a:rPr>
              <a:t>đăng</a:t>
            </a:r>
            <a:r>
              <a:rPr lang="en-US" dirty="0">
                <a:solidFill>
                  <a:srgbClr val="0070C0"/>
                </a:solidFill>
                <a:latin typeface="+mj-lt"/>
              </a:rPr>
              <a:t> </a:t>
            </a:r>
            <a:r>
              <a:rPr lang="en-US" dirty="0" err="1">
                <a:solidFill>
                  <a:srgbClr val="0070C0"/>
                </a:solidFill>
                <a:latin typeface="+mj-lt"/>
              </a:rPr>
              <a:t>nhập</a:t>
            </a:r>
            <a:endParaRPr lang="en-US" dirty="0">
              <a:solidFill>
                <a:srgbClr val="0070C0"/>
              </a:solidFill>
              <a:latin typeface="+mj-lt"/>
            </a:endParaRPr>
          </a:p>
        </p:txBody>
      </p:sp>
      <p:pic>
        <p:nvPicPr>
          <p:cNvPr id="10" name="Picture 9">
            <a:extLst>
              <a:ext uri="{FF2B5EF4-FFF2-40B4-BE49-F238E27FC236}">
                <a16:creationId xmlns:a16="http://schemas.microsoft.com/office/drawing/2014/main" id="{F9808B93-FF86-4AB8-85D0-024630D91D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68680"/>
            <a:ext cx="6847368" cy="3577590"/>
          </a:xfrm>
          <a:prstGeom prst="rect">
            <a:avLst/>
          </a:prstGeom>
          <a:noFill/>
          <a:ln>
            <a:noFill/>
          </a:ln>
        </p:spPr>
      </p:pic>
    </p:spTree>
    <p:extLst>
      <p:ext uri="{BB962C8B-B14F-4D97-AF65-F5344CB8AC3E}">
        <p14:creationId xmlns:p14="http://schemas.microsoft.com/office/powerpoint/2010/main" val="2018791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13</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404141" y="328260"/>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sz="2200" dirty="0" err="1">
                <a:solidFill>
                  <a:srgbClr val="0070C0"/>
                </a:solidFill>
                <a:latin typeface="+mj-lt"/>
              </a:rPr>
              <a:t>Sơ</a:t>
            </a:r>
            <a:r>
              <a:rPr lang="en-US" sz="2200" dirty="0">
                <a:solidFill>
                  <a:srgbClr val="0070C0"/>
                </a:solidFill>
                <a:latin typeface="+mj-lt"/>
              </a:rPr>
              <a:t> </a:t>
            </a:r>
            <a:r>
              <a:rPr lang="en-US" sz="2200" dirty="0" err="1">
                <a:solidFill>
                  <a:srgbClr val="0070C0"/>
                </a:solidFill>
                <a:latin typeface="+mj-lt"/>
              </a:rPr>
              <a:t>đồ</a:t>
            </a:r>
            <a:r>
              <a:rPr lang="en-US" sz="2200" dirty="0">
                <a:solidFill>
                  <a:srgbClr val="0070C0"/>
                </a:solidFill>
                <a:latin typeface="+mj-lt"/>
              </a:rPr>
              <a:t> Sequence </a:t>
            </a:r>
            <a:r>
              <a:rPr lang="en-US" sz="2200" dirty="0" err="1">
                <a:solidFill>
                  <a:srgbClr val="0070C0"/>
                </a:solidFill>
                <a:latin typeface="+mj-lt"/>
              </a:rPr>
              <a:t>chức</a:t>
            </a:r>
            <a:r>
              <a:rPr lang="en-US" sz="2200" dirty="0">
                <a:solidFill>
                  <a:srgbClr val="0070C0"/>
                </a:solidFill>
                <a:latin typeface="+mj-lt"/>
              </a:rPr>
              <a:t> </a:t>
            </a:r>
            <a:r>
              <a:rPr lang="en-US" sz="2200" dirty="0" err="1">
                <a:solidFill>
                  <a:srgbClr val="0070C0"/>
                </a:solidFill>
                <a:latin typeface="+mj-lt"/>
              </a:rPr>
              <a:t>năng</a:t>
            </a:r>
            <a:r>
              <a:rPr lang="en-US" sz="2200" dirty="0">
                <a:solidFill>
                  <a:srgbClr val="0070C0"/>
                </a:solidFill>
                <a:latin typeface="+mj-lt"/>
              </a:rPr>
              <a:t> </a:t>
            </a:r>
            <a:r>
              <a:rPr lang="en-US" sz="2200" dirty="0" err="1">
                <a:solidFill>
                  <a:srgbClr val="0070C0"/>
                </a:solidFill>
                <a:latin typeface="+mj-lt"/>
              </a:rPr>
              <a:t>thêm</a:t>
            </a:r>
            <a:r>
              <a:rPr lang="en-US" sz="2200" dirty="0">
                <a:solidFill>
                  <a:srgbClr val="0070C0"/>
                </a:solidFill>
                <a:latin typeface="+mj-lt"/>
              </a:rPr>
              <a:t> </a:t>
            </a:r>
            <a:r>
              <a:rPr lang="en-US" sz="2200" dirty="0" err="1">
                <a:solidFill>
                  <a:srgbClr val="0070C0"/>
                </a:solidFill>
                <a:latin typeface="+mj-lt"/>
              </a:rPr>
              <a:t>chương</a:t>
            </a:r>
            <a:r>
              <a:rPr lang="en-US" sz="2200" dirty="0">
                <a:solidFill>
                  <a:srgbClr val="0070C0"/>
                </a:solidFill>
                <a:latin typeface="+mj-lt"/>
              </a:rPr>
              <a:t> </a:t>
            </a:r>
            <a:r>
              <a:rPr lang="en-US" sz="2200" dirty="0" err="1">
                <a:solidFill>
                  <a:srgbClr val="0070C0"/>
                </a:solidFill>
                <a:latin typeface="+mj-lt"/>
              </a:rPr>
              <a:t>trình</a:t>
            </a:r>
            <a:r>
              <a:rPr lang="en-US" sz="2200" dirty="0">
                <a:solidFill>
                  <a:srgbClr val="0070C0"/>
                </a:solidFill>
                <a:latin typeface="+mj-lt"/>
              </a:rPr>
              <a:t> </a:t>
            </a:r>
            <a:r>
              <a:rPr lang="en-US" sz="2200" dirty="0" err="1">
                <a:solidFill>
                  <a:srgbClr val="0070C0"/>
                </a:solidFill>
                <a:latin typeface="+mj-lt"/>
              </a:rPr>
              <a:t>giảm</a:t>
            </a:r>
            <a:r>
              <a:rPr lang="en-US" sz="2200" dirty="0">
                <a:solidFill>
                  <a:srgbClr val="0070C0"/>
                </a:solidFill>
                <a:latin typeface="+mj-lt"/>
              </a:rPr>
              <a:t> </a:t>
            </a:r>
            <a:r>
              <a:rPr lang="en-US" sz="2200" dirty="0" err="1">
                <a:solidFill>
                  <a:srgbClr val="0070C0"/>
                </a:solidFill>
                <a:latin typeface="+mj-lt"/>
              </a:rPr>
              <a:t>giá</a:t>
            </a:r>
            <a:endParaRPr lang="en-US" sz="2200" dirty="0">
              <a:solidFill>
                <a:srgbClr val="0070C0"/>
              </a:solidFill>
              <a:latin typeface="+mj-lt"/>
            </a:endParaRPr>
          </a:p>
        </p:txBody>
      </p:sp>
      <p:sp>
        <p:nvSpPr>
          <p:cNvPr id="2" name="Rectangle 2">
            <a:extLst>
              <a:ext uri="{FF2B5EF4-FFF2-40B4-BE49-F238E27FC236}">
                <a16:creationId xmlns:a16="http://schemas.microsoft.com/office/drawing/2014/main" id="{DA4C447A-5DAF-489B-9D7C-611405D31B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677AA61-D097-45E1-AA6E-5C7423957828}"/>
              </a:ext>
            </a:extLst>
          </p:cNvPr>
          <p:cNvPicPr/>
          <p:nvPr/>
        </p:nvPicPr>
        <p:blipFill>
          <a:blip r:embed="rId3"/>
          <a:stretch>
            <a:fillRect/>
          </a:stretch>
        </p:blipFill>
        <p:spPr>
          <a:xfrm>
            <a:off x="1452566" y="825360"/>
            <a:ext cx="7108504" cy="3989880"/>
          </a:xfrm>
          <a:prstGeom prst="rect">
            <a:avLst/>
          </a:prstGeom>
        </p:spPr>
      </p:pic>
    </p:spTree>
    <p:extLst>
      <p:ext uri="{BB962C8B-B14F-4D97-AF65-F5344CB8AC3E}">
        <p14:creationId xmlns:p14="http://schemas.microsoft.com/office/powerpoint/2010/main" val="28406837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14</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735611" y="177750"/>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sz="2200" dirty="0" err="1">
                <a:solidFill>
                  <a:srgbClr val="0070C0"/>
                </a:solidFill>
                <a:latin typeface="+mj-lt"/>
              </a:rPr>
              <a:t>Sơ</a:t>
            </a:r>
            <a:r>
              <a:rPr lang="en-US" sz="2200" dirty="0">
                <a:solidFill>
                  <a:srgbClr val="0070C0"/>
                </a:solidFill>
                <a:latin typeface="+mj-lt"/>
              </a:rPr>
              <a:t> </a:t>
            </a:r>
            <a:r>
              <a:rPr lang="en-US" sz="2200" dirty="0" err="1">
                <a:solidFill>
                  <a:srgbClr val="0070C0"/>
                </a:solidFill>
                <a:latin typeface="+mj-lt"/>
              </a:rPr>
              <a:t>đồ</a:t>
            </a:r>
            <a:r>
              <a:rPr lang="en-US" sz="2200" dirty="0">
                <a:solidFill>
                  <a:srgbClr val="0070C0"/>
                </a:solidFill>
                <a:latin typeface="+mj-lt"/>
              </a:rPr>
              <a:t> Sequence </a:t>
            </a:r>
            <a:r>
              <a:rPr lang="en-US" sz="2200" dirty="0" err="1">
                <a:solidFill>
                  <a:srgbClr val="0070C0"/>
                </a:solidFill>
                <a:latin typeface="+mj-lt"/>
              </a:rPr>
              <a:t>chức</a:t>
            </a:r>
            <a:r>
              <a:rPr lang="en-US" sz="2200" dirty="0">
                <a:solidFill>
                  <a:srgbClr val="0070C0"/>
                </a:solidFill>
                <a:latin typeface="+mj-lt"/>
              </a:rPr>
              <a:t> </a:t>
            </a:r>
            <a:r>
              <a:rPr lang="en-US" sz="2200" dirty="0" err="1">
                <a:solidFill>
                  <a:srgbClr val="0070C0"/>
                </a:solidFill>
                <a:latin typeface="+mj-lt"/>
              </a:rPr>
              <a:t>năng</a:t>
            </a:r>
            <a:r>
              <a:rPr lang="en-US" sz="2200" dirty="0">
                <a:solidFill>
                  <a:srgbClr val="0070C0"/>
                </a:solidFill>
                <a:latin typeface="+mj-lt"/>
              </a:rPr>
              <a:t> </a:t>
            </a:r>
            <a:r>
              <a:rPr lang="en-US" sz="2200" dirty="0" err="1">
                <a:solidFill>
                  <a:srgbClr val="0070C0"/>
                </a:solidFill>
                <a:latin typeface="+mj-lt"/>
              </a:rPr>
              <a:t>tra</a:t>
            </a:r>
            <a:r>
              <a:rPr lang="en-US" sz="2200" dirty="0">
                <a:solidFill>
                  <a:srgbClr val="0070C0"/>
                </a:solidFill>
                <a:latin typeface="+mj-lt"/>
              </a:rPr>
              <a:t> </a:t>
            </a:r>
            <a:r>
              <a:rPr lang="en-US" sz="2200" dirty="0" err="1">
                <a:solidFill>
                  <a:srgbClr val="0070C0"/>
                </a:solidFill>
                <a:latin typeface="+mj-lt"/>
              </a:rPr>
              <a:t>cứu</a:t>
            </a:r>
            <a:r>
              <a:rPr lang="en-US" sz="2200" dirty="0">
                <a:solidFill>
                  <a:srgbClr val="0070C0"/>
                </a:solidFill>
                <a:latin typeface="+mj-lt"/>
              </a:rPr>
              <a:t> </a:t>
            </a:r>
            <a:r>
              <a:rPr lang="en-US" sz="2200" dirty="0" err="1">
                <a:solidFill>
                  <a:srgbClr val="0070C0"/>
                </a:solidFill>
                <a:latin typeface="+mj-lt"/>
              </a:rPr>
              <a:t>sản</a:t>
            </a:r>
            <a:r>
              <a:rPr lang="en-US" sz="2200" dirty="0">
                <a:solidFill>
                  <a:srgbClr val="0070C0"/>
                </a:solidFill>
                <a:latin typeface="+mj-lt"/>
              </a:rPr>
              <a:t> </a:t>
            </a:r>
            <a:r>
              <a:rPr lang="en-US" sz="2200" dirty="0" err="1">
                <a:solidFill>
                  <a:srgbClr val="0070C0"/>
                </a:solidFill>
                <a:latin typeface="+mj-lt"/>
              </a:rPr>
              <a:t>phẩm</a:t>
            </a:r>
            <a:endParaRPr lang="en-US" sz="2200" dirty="0">
              <a:solidFill>
                <a:srgbClr val="0070C0"/>
              </a:solidFill>
              <a:latin typeface="+mj-lt"/>
            </a:endParaRPr>
          </a:p>
        </p:txBody>
      </p:sp>
      <p:sp>
        <p:nvSpPr>
          <p:cNvPr id="2" name="Rectangle 2">
            <a:extLst>
              <a:ext uri="{FF2B5EF4-FFF2-40B4-BE49-F238E27FC236}">
                <a16:creationId xmlns:a16="http://schemas.microsoft.com/office/drawing/2014/main" id="{DA4C447A-5DAF-489B-9D7C-611405D31B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1C369FB-648F-4B39-86F3-619F377937C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51661" y="825360"/>
            <a:ext cx="6157912" cy="4318140"/>
          </a:xfrm>
          <a:prstGeom prst="rect">
            <a:avLst/>
          </a:prstGeom>
          <a:noFill/>
          <a:ln>
            <a:noFill/>
          </a:ln>
        </p:spPr>
      </p:pic>
    </p:spTree>
    <p:extLst>
      <p:ext uri="{BB962C8B-B14F-4D97-AF65-F5344CB8AC3E}">
        <p14:creationId xmlns:p14="http://schemas.microsoft.com/office/powerpoint/2010/main" val="17773793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15</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a:t>
            </a:r>
            <a:r>
              <a:rPr lang="en-US" dirty="0" err="1">
                <a:solidFill>
                  <a:srgbClr val="0070C0"/>
                </a:solidFill>
                <a:latin typeface="+mj-lt"/>
              </a:rPr>
              <a:t>Usecase</a:t>
            </a:r>
            <a:r>
              <a:rPr lang="en-US" dirty="0">
                <a:solidFill>
                  <a:srgbClr val="0070C0"/>
                </a:solidFill>
                <a:latin typeface="+mj-lt"/>
              </a:rPr>
              <a:t> </a:t>
            </a:r>
            <a:r>
              <a:rPr lang="en-US" dirty="0" err="1">
                <a:solidFill>
                  <a:srgbClr val="0070C0"/>
                </a:solidFill>
                <a:latin typeface="+mj-lt"/>
              </a:rPr>
              <a:t>tổng</a:t>
            </a:r>
            <a:r>
              <a:rPr lang="en-US" dirty="0">
                <a:solidFill>
                  <a:srgbClr val="0070C0"/>
                </a:solidFill>
                <a:latin typeface="+mj-lt"/>
              </a:rPr>
              <a:t> </a:t>
            </a:r>
            <a:r>
              <a:rPr lang="en-US" dirty="0" err="1">
                <a:solidFill>
                  <a:srgbClr val="0070C0"/>
                </a:solidFill>
                <a:latin typeface="+mj-lt"/>
              </a:rPr>
              <a:t>quát</a:t>
            </a:r>
            <a:r>
              <a:rPr lang="en-US" dirty="0">
                <a:solidFill>
                  <a:srgbClr val="0070C0"/>
                </a:solidFill>
                <a:latin typeface="+mj-lt"/>
              </a:rPr>
              <a:t> </a:t>
            </a:r>
            <a:r>
              <a:rPr lang="en-US" dirty="0" err="1">
                <a:solidFill>
                  <a:srgbClr val="0070C0"/>
                </a:solidFill>
                <a:latin typeface="+mj-lt"/>
              </a:rPr>
              <a:t>các</a:t>
            </a:r>
            <a:r>
              <a:rPr lang="en-US" dirty="0">
                <a:solidFill>
                  <a:srgbClr val="0070C0"/>
                </a:solidFill>
                <a:latin typeface="+mj-lt"/>
              </a:rPr>
              <a:t> </a:t>
            </a:r>
            <a:r>
              <a:rPr lang="en-US" dirty="0" err="1">
                <a:solidFill>
                  <a:srgbClr val="0070C0"/>
                </a:solidFill>
                <a:latin typeface="+mj-lt"/>
              </a:rPr>
              <a:t>chức</a:t>
            </a:r>
            <a:r>
              <a:rPr lang="en-US" dirty="0">
                <a:solidFill>
                  <a:srgbClr val="0070C0"/>
                </a:solidFill>
                <a:latin typeface="+mj-lt"/>
              </a:rPr>
              <a:t> </a:t>
            </a:r>
            <a:r>
              <a:rPr lang="en-US" dirty="0" err="1">
                <a:solidFill>
                  <a:srgbClr val="0070C0"/>
                </a:solidFill>
                <a:latin typeface="+mj-lt"/>
              </a:rPr>
              <a:t>năng</a:t>
            </a:r>
            <a:r>
              <a:rPr lang="en-US" dirty="0">
                <a:solidFill>
                  <a:srgbClr val="0070C0"/>
                </a:solidFill>
                <a:latin typeface="+mj-lt"/>
              </a:rPr>
              <a:t> </a:t>
            </a:r>
            <a:r>
              <a:rPr lang="en-US" dirty="0" err="1">
                <a:solidFill>
                  <a:srgbClr val="0070C0"/>
                </a:solidFill>
                <a:latin typeface="+mj-lt"/>
              </a:rPr>
              <a:t>chính</a:t>
            </a:r>
            <a:endParaRPr lang="en-US" dirty="0">
              <a:solidFill>
                <a:srgbClr val="0070C0"/>
              </a:solidFill>
              <a:latin typeface="+mj-lt"/>
            </a:endParaRPr>
          </a:p>
        </p:txBody>
      </p:sp>
      <p:pic>
        <p:nvPicPr>
          <p:cNvPr id="6" name="Picture 5">
            <a:extLst>
              <a:ext uri="{FF2B5EF4-FFF2-40B4-BE49-F238E27FC236}">
                <a16:creationId xmlns:a16="http://schemas.microsoft.com/office/drawing/2014/main" id="{5DDA8F7C-3B7F-462C-832C-C4B72ED247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52566" y="733779"/>
            <a:ext cx="6847368" cy="4251622"/>
          </a:xfrm>
          <a:prstGeom prst="rect">
            <a:avLst/>
          </a:prstGeom>
          <a:noFill/>
          <a:ln>
            <a:noFill/>
          </a:ln>
        </p:spPr>
      </p:pic>
    </p:spTree>
    <p:extLst>
      <p:ext uri="{BB962C8B-B14F-4D97-AF65-F5344CB8AC3E}">
        <p14:creationId xmlns:p14="http://schemas.microsoft.com/office/powerpoint/2010/main" val="300725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16</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ERD</a:t>
            </a:r>
          </a:p>
        </p:txBody>
      </p:sp>
      <p:pic>
        <p:nvPicPr>
          <p:cNvPr id="11266" name="Picture 2" descr="Không có mô tả.">
            <a:extLst>
              <a:ext uri="{FF2B5EF4-FFF2-40B4-BE49-F238E27FC236}">
                <a16:creationId xmlns:a16="http://schemas.microsoft.com/office/drawing/2014/main" id="{740E11D1-8DBC-41ED-96CA-E83B9B83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914400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03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266"/>
                                        </p:tgtEl>
                                        <p:attrNameLst>
                                          <p:attrName>style.visibility</p:attrName>
                                        </p:attrNameLst>
                                      </p:cBhvr>
                                      <p:to>
                                        <p:strVal val="visible"/>
                                      </p:to>
                                    </p:set>
                                    <p:anim calcmode="lin" valueType="num">
                                      <p:cBhvr additive="base">
                                        <p:cTn id="14" dur="500" fill="hold"/>
                                        <p:tgtEl>
                                          <p:spTgt spid="11266"/>
                                        </p:tgtEl>
                                        <p:attrNameLst>
                                          <p:attrName>ppt_x</p:attrName>
                                        </p:attrNameLst>
                                      </p:cBhvr>
                                      <p:tavLst>
                                        <p:tav tm="0">
                                          <p:val>
                                            <p:strVal val="#ppt_x"/>
                                          </p:val>
                                        </p:tav>
                                        <p:tav tm="100000">
                                          <p:val>
                                            <p:strVal val="#ppt_x"/>
                                          </p:val>
                                        </p:tav>
                                      </p:tavLst>
                                    </p:anim>
                                    <p:anim calcmode="lin" valueType="num">
                                      <p:cBhvr additive="base">
                                        <p:cTn id="15"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17</a:t>
            </a:fld>
            <a:endParaRPr sz="1200">
              <a:solidFill>
                <a:srgbClr val="434343"/>
              </a:solidFill>
              <a:latin typeface="Montserrat Medium"/>
              <a:ea typeface="Montserrat Medium"/>
              <a:cs typeface="Montserrat Medium"/>
              <a:sym typeface="Montserrat Medium"/>
            </a:endParaRPr>
          </a:p>
        </p:txBody>
      </p:sp>
      <p:sp>
        <p:nvSpPr>
          <p:cNvPr id="4" name="Google Shape;211;p29">
            <a:extLst>
              <a:ext uri="{FF2B5EF4-FFF2-40B4-BE49-F238E27FC236}">
                <a16:creationId xmlns:a16="http://schemas.microsoft.com/office/drawing/2014/main" id="{3D2BCB51-9DE2-44D9-A345-48AAA524CB84}"/>
              </a:ext>
            </a:extLst>
          </p:cNvPr>
          <p:cNvSpPr txBox="1">
            <a:spLocks noGrp="1"/>
          </p:cNvSpPr>
          <p:nvPr>
            <p:ph type="title"/>
          </p:nvPr>
        </p:nvSpPr>
        <p:spPr>
          <a:xfrm>
            <a:off x="1541284" y="274631"/>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4. </a:t>
            </a:r>
            <a:r>
              <a:rPr lang="en-US" sz="2800" dirty="0" err="1">
                <a:solidFill>
                  <a:srgbClr val="C00000"/>
                </a:solidFill>
                <a:latin typeface="+mj-lt"/>
              </a:rPr>
              <a:t>Thiết</a:t>
            </a:r>
            <a:r>
              <a:rPr lang="en-US" sz="2800" dirty="0">
                <a:solidFill>
                  <a:srgbClr val="C00000"/>
                </a:solidFill>
                <a:latin typeface="+mj-lt"/>
              </a:rPr>
              <a:t> </a:t>
            </a:r>
            <a:r>
              <a:rPr lang="en-US" sz="2800" dirty="0" err="1">
                <a:solidFill>
                  <a:srgbClr val="C00000"/>
                </a:solidFill>
                <a:latin typeface="+mj-lt"/>
              </a:rPr>
              <a:t>kế</a:t>
            </a:r>
            <a:r>
              <a:rPr lang="en-US" sz="2800" dirty="0">
                <a:solidFill>
                  <a:srgbClr val="C00000"/>
                </a:solidFill>
                <a:latin typeface="+mj-lt"/>
              </a:rPr>
              <a:t> </a:t>
            </a:r>
            <a:r>
              <a:rPr lang="en-US" sz="2800" dirty="0" err="1">
                <a:solidFill>
                  <a:srgbClr val="C00000"/>
                </a:solidFill>
                <a:latin typeface="+mj-lt"/>
              </a:rPr>
              <a:t>phần</a:t>
            </a:r>
            <a:r>
              <a:rPr lang="en-US" sz="2800" dirty="0">
                <a:solidFill>
                  <a:srgbClr val="C00000"/>
                </a:solidFill>
                <a:latin typeface="+mj-lt"/>
              </a:rPr>
              <a:t> </a:t>
            </a:r>
            <a:r>
              <a:rPr lang="en-US" sz="2800" dirty="0" err="1">
                <a:solidFill>
                  <a:srgbClr val="C00000"/>
                </a:solidFill>
                <a:latin typeface="+mj-lt"/>
              </a:rPr>
              <a:t>mềm</a:t>
            </a:r>
            <a:endParaRPr lang="en-US" sz="2800" dirty="0">
              <a:solidFill>
                <a:srgbClr val="C00000"/>
              </a:solidFill>
              <a:latin typeface="+mj-lt"/>
            </a:endParaRPr>
          </a:p>
        </p:txBody>
      </p:sp>
      <p:pic>
        <p:nvPicPr>
          <p:cNvPr id="5" name="Picture 4">
            <a:extLst>
              <a:ext uri="{FF2B5EF4-FFF2-40B4-BE49-F238E27FC236}">
                <a16:creationId xmlns:a16="http://schemas.microsoft.com/office/drawing/2014/main" id="{9540453E-8080-4AA5-9D0F-60E0259970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41284" y="1213792"/>
            <a:ext cx="6494006" cy="3929708"/>
          </a:xfrm>
          <a:prstGeom prst="rect">
            <a:avLst/>
          </a:prstGeom>
          <a:noFill/>
          <a:ln>
            <a:noFill/>
          </a:ln>
        </p:spPr>
      </p:pic>
      <p:sp>
        <p:nvSpPr>
          <p:cNvPr id="7" name="Google Shape;211;p29">
            <a:extLst>
              <a:ext uri="{FF2B5EF4-FFF2-40B4-BE49-F238E27FC236}">
                <a16:creationId xmlns:a16="http://schemas.microsoft.com/office/drawing/2014/main" id="{CA7B3768-DA0A-4AFE-B566-323224FA88CE}"/>
              </a:ext>
            </a:extLst>
          </p:cNvPr>
          <p:cNvSpPr txBox="1">
            <a:spLocks/>
          </p:cNvSpPr>
          <p:nvPr/>
        </p:nvSpPr>
        <p:spPr>
          <a:xfrm>
            <a:off x="1632664" y="716692"/>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Giao</a:t>
            </a:r>
            <a:r>
              <a:rPr lang="en-US" dirty="0">
                <a:solidFill>
                  <a:srgbClr val="0070C0"/>
                </a:solidFill>
                <a:latin typeface="+mj-lt"/>
              </a:rPr>
              <a:t> </a:t>
            </a:r>
            <a:r>
              <a:rPr lang="en-US" dirty="0" err="1">
                <a:solidFill>
                  <a:srgbClr val="0070C0"/>
                </a:solidFill>
                <a:latin typeface="+mj-lt"/>
              </a:rPr>
              <a:t>diện</a:t>
            </a:r>
            <a:r>
              <a:rPr lang="en-US" dirty="0">
                <a:solidFill>
                  <a:srgbClr val="0070C0"/>
                </a:solidFill>
                <a:latin typeface="+mj-lt"/>
              </a:rPr>
              <a:t> </a:t>
            </a:r>
            <a:r>
              <a:rPr lang="en-US" dirty="0" err="1">
                <a:solidFill>
                  <a:srgbClr val="0070C0"/>
                </a:solidFill>
                <a:latin typeface="+mj-lt"/>
              </a:rPr>
              <a:t>chính</a:t>
            </a:r>
            <a:r>
              <a:rPr lang="en-US" dirty="0">
                <a:solidFill>
                  <a:srgbClr val="0070C0"/>
                </a:solidFill>
                <a:latin typeface="+mj-lt"/>
              </a:rPr>
              <a:t> </a:t>
            </a:r>
            <a:r>
              <a:rPr lang="en-US" dirty="0" err="1">
                <a:solidFill>
                  <a:srgbClr val="0070C0"/>
                </a:solidFill>
                <a:latin typeface="+mj-lt"/>
              </a:rPr>
              <a:t>của</a:t>
            </a:r>
            <a:r>
              <a:rPr lang="en-US" dirty="0">
                <a:solidFill>
                  <a:srgbClr val="0070C0"/>
                </a:solidFill>
                <a:latin typeface="+mj-lt"/>
              </a:rPr>
              <a:t> </a:t>
            </a:r>
            <a:r>
              <a:rPr lang="en-US" dirty="0" err="1">
                <a:solidFill>
                  <a:srgbClr val="0070C0"/>
                </a:solidFill>
                <a:latin typeface="+mj-lt"/>
              </a:rPr>
              <a:t>chức</a:t>
            </a:r>
            <a:r>
              <a:rPr lang="en-US" dirty="0">
                <a:solidFill>
                  <a:srgbClr val="0070C0"/>
                </a:solidFill>
                <a:latin typeface="+mj-lt"/>
              </a:rPr>
              <a:t> </a:t>
            </a:r>
            <a:r>
              <a:rPr lang="en-US" dirty="0" err="1">
                <a:solidFill>
                  <a:srgbClr val="0070C0"/>
                </a:solidFill>
                <a:latin typeface="+mj-lt"/>
              </a:rPr>
              <a:t>năng</a:t>
            </a:r>
            <a:r>
              <a:rPr lang="en-US" dirty="0">
                <a:solidFill>
                  <a:srgbClr val="0070C0"/>
                </a:solidFill>
                <a:latin typeface="+mj-lt"/>
              </a:rPr>
              <a:t> </a:t>
            </a:r>
            <a:r>
              <a:rPr lang="en-US" dirty="0" err="1">
                <a:solidFill>
                  <a:srgbClr val="0070C0"/>
                </a:solidFill>
                <a:latin typeface="+mj-lt"/>
              </a:rPr>
              <a:t>quản</a:t>
            </a:r>
            <a:r>
              <a:rPr lang="en-US" dirty="0">
                <a:solidFill>
                  <a:srgbClr val="0070C0"/>
                </a:solidFill>
                <a:latin typeface="+mj-lt"/>
              </a:rPr>
              <a:t> </a:t>
            </a:r>
            <a:r>
              <a:rPr lang="en-US" dirty="0" err="1">
                <a:solidFill>
                  <a:srgbClr val="0070C0"/>
                </a:solidFill>
                <a:latin typeface="+mj-lt"/>
              </a:rPr>
              <a:t>lý</a:t>
            </a:r>
            <a:r>
              <a:rPr lang="en-US" dirty="0">
                <a:solidFill>
                  <a:srgbClr val="0070C0"/>
                </a:solidFill>
                <a:latin typeface="+mj-lt"/>
              </a:rPr>
              <a:t> </a:t>
            </a:r>
            <a:r>
              <a:rPr lang="en-US" dirty="0" err="1">
                <a:solidFill>
                  <a:srgbClr val="0070C0"/>
                </a:solidFill>
                <a:latin typeface="+mj-lt"/>
              </a:rPr>
              <a:t>nhập</a:t>
            </a:r>
            <a:r>
              <a:rPr lang="en-US" dirty="0">
                <a:solidFill>
                  <a:srgbClr val="0070C0"/>
                </a:solidFill>
                <a:latin typeface="+mj-lt"/>
              </a:rPr>
              <a:t> </a:t>
            </a:r>
            <a:r>
              <a:rPr lang="en-US" dirty="0" err="1">
                <a:solidFill>
                  <a:srgbClr val="0070C0"/>
                </a:solidFill>
                <a:latin typeface="+mj-lt"/>
              </a:rPr>
              <a:t>hàng</a:t>
            </a:r>
            <a:endParaRPr lang="en-US" dirty="0">
              <a:solidFill>
                <a:srgbClr val="0070C0"/>
              </a:solidFill>
              <a:latin typeface="+mj-lt"/>
            </a:endParaRPr>
          </a:p>
        </p:txBody>
      </p:sp>
    </p:spTree>
    <p:extLst>
      <p:ext uri="{BB962C8B-B14F-4D97-AF65-F5344CB8AC3E}">
        <p14:creationId xmlns:p14="http://schemas.microsoft.com/office/powerpoint/2010/main" val="1179153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18</a:t>
            </a:fld>
            <a:endParaRPr sz="1200">
              <a:solidFill>
                <a:srgbClr val="434343"/>
              </a:solidFill>
              <a:latin typeface="Montserrat Medium"/>
              <a:ea typeface="Montserrat Medium"/>
              <a:cs typeface="Montserrat Medium"/>
              <a:sym typeface="Montserrat Medium"/>
            </a:endParaRPr>
          </a:p>
        </p:txBody>
      </p:sp>
      <p:sp>
        <p:nvSpPr>
          <p:cNvPr id="4" name="Google Shape;211;p29">
            <a:extLst>
              <a:ext uri="{FF2B5EF4-FFF2-40B4-BE49-F238E27FC236}">
                <a16:creationId xmlns:a16="http://schemas.microsoft.com/office/drawing/2014/main" id="{3D2BCB51-9DE2-44D9-A345-48AAA524CB84}"/>
              </a:ext>
            </a:extLst>
          </p:cNvPr>
          <p:cNvSpPr txBox="1">
            <a:spLocks noGrp="1"/>
          </p:cNvSpPr>
          <p:nvPr>
            <p:ph type="title"/>
          </p:nvPr>
        </p:nvSpPr>
        <p:spPr>
          <a:xfrm>
            <a:off x="1541284" y="274631"/>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4. </a:t>
            </a:r>
            <a:r>
              <a:rPr lang="en-US" sz="2800" dirty="0" err="1">
                <a:solidFill>
                  <a:srgbClr val="C00000"/>
                </a:solidFill>
                <a:latin typeface="+mj-lt"/>
              </a:rPr>
              <a:t>Thiết</a:t>
            </a:r>
            <a:r>
              <a:rPr lang="en-US" sz="2800" dirty="0">
                <a:solidFill>
                  <a:srgbClr val="C00000"/>
                </a:solidFill>
                <a:latin typeface="+mj-lt"/>
              </a:rPr>
              <a:t> </a:t>
            </a:r>
            <a:r>
              <a:rPr lang="en-US" sz="2800" dirty="0" err="1">
                <a:solidFill>
                  <a:srgbClr val="C00000"/>
                </a:solidFill>
                <a:latin typeface="+mj-lt"/>
              </a:rPr>
              <a:t>kế</a:t>
            </a:r>
            <a:r>
              <a:rPr lang="en-US" sz="2800" dirty="0">
                <a:solidFill>
                  <a:srgbClr val="C00000"/>
                </a:solidFill>
                <a:latin typeface="+mj-lt"/>
              </a:rPr>
              <a:t> </a:t>
            </a:r>
            <a:r>
              <a:rPr lang="en-US" sz="2800" dirty="0" err="1">
                <a:solidFill>
                  <a:srgbClr val="C00000"/>
                </a:solidFill>
                <a:latin typeface="+mj-lt"/>
              </a:rPr>
              <a:t>phần</a:t>
            </a:r>
            <a:r>
              <a:rPr lang="en-US" sz="2800" dirty="0">
                <a:solidFill>
                  <a:srgbClr val="C00000"/>
                </a:solidFill>
                <a:latin typeface="+mj-lt"/>
              </a:rPr>
              <a:t> </a:t>
            </a:r>
            <a:r>
              <a:rPr lang="en-US" sz="2800" dirty="0" err="1">
                <a:solidFill>
                  <a:srgbClr val="C00000"/>
                </a:solidFill>
                <a:latin typeface="+mj-lt"/>
              </a:rPr>
              <a:t>mềm</a:t>
            </a:r>
            <a:endParaRPr lang="en-US" sz="2800" dirty="0">
              <a:solidFill>
                <a:srgbClr val="C00000"/>
              </a:solidFill>
              <a:latin typeface="+mj-lt"/>
            </a:endParaRPr>
          </a:p>
        </p:txBody>
      </p:sp>
      <p:sp>
        <p:nvSpPr>
          <p:cNvPr id="6" name="Google Shape;211;p29">
            <a:extLst>
              <a:ext uri="{FF2B5EF4-FFF2-40B4-BE49-F238E27FC236}">
                <a16:creationId xmlns:a16="http://schemas.microsoft.com/office/drawing/2014/main" id="{7EA41197-F437-45B9-96DF-276AF0F20E7C}"/>
              </a:ext>
            </a:extLst>
          </p:cNvPr>
          <p:cNvSpPr txBox="1">
            <a:spLocks/>
          </p:cNvSpPr>
          <p:nvPr/>
        </p:nvSpPr>
        <p:spPr>
          <a:xfrm>
            <a:off x="1632664" y="716692"/>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Giao</a:t>
            </a:r>
            <a:r>
              <a:rPr lang="en-US" dirty="0">
                <a:solidFill>
                  <a:srgbClr val="0070C0"/>
                </a:solidFill>
                <a:latin typeface="+mj-lt"/>
              </a:rPr>
              <a:t> </a:t>
            </a:r>
            <a:r>
              <a:rPr lang="en-US" dirty="0" err="1">
                <a:solidFill>
                  <a:srgbClr val="0070C0"/>
                </a:solidFill>
                <a:latin typeface="+mj-lt"/>
              </a:rPr>
              <a:t>diện</a:t>
            </a:r>
            <a:r>
              <a:rPr lang="en-US" dirty="0">
                <a:solidFill>
                  <a:srgbClr val="0070C0"/>
                </a:solidFill>
                <a:latin typeface="+mj-lt"/>
              </a:rPr>
              <a:t> </a:t>
            </a:r>
            <a:r>
              <a:rPr lang="en-US" dirty="0" err="1">
                <a:solidFill>
                  <a:srgbClr val="0070C0"/>
                </a:solidFill>
                <a:latin typeface="+mj-lt"/>
              </a:rPr>
              <a:t>chính</a:t>
            </a:r>
            <a:r>
              <a:rPr lang="en-US" dirty="0">
                <a:solidFill>
                  <a:srgbClr val="0070C0"/>
                </a:solidFill>
                <a:latin typeface="+mj-lt"/>
              </a:rPr>
              <a:t> </a:t>
            </a:r>
            <a:r>
              <a:rPr lang="en-US" dirty="0" err="1">
                <a:solidFill>
                  <a:srgbClr val="0070C0"/>
                </a:solidFill>
                <a:latin typeface="+mj-lt"/>
              </a:rPr>
              <a:t>của</a:t>
            </a:r>
            <a:r>
              <a:rPr lang="en-US" dirty="0">
                <a:solidFill>
                  <a:srgbClr val="0070C0"/>
                </a:solidFill>
                <a:latin typeface="+mj-lt"/>
              </a:rPr>
              <a:t> </a:t>
            </a:r>
            <a:r>
              <a:rPr lang="en-US" dirty="0" err="1">
                <a:solidFill>
                  <a:srgbClr val="0070C0"/>
                </a:solidFill>
                <a:latin typeface="+mj-lt"/>
              </a:rPr>
              <a:t>chức</a:t>
            </a:r>
            <a:r>
              <a:rPr lang="en-US" dirty="0">
                <a:solidFill>
                  <a:srgbClr val="0070C0"/>
                </a:solidFill>
                <a:latin typeface="+mj-lt"/>
              </a:rPr>
              <a:t> </a:t>
            </a:r>
            <a:r>
              <a:rPr lang="en-US" dirty="0" err="1">
                <a:solidFill>
                  <a:srgbClr val="0070C0"/>
                </a:solidFill>
                <a:latin typeface="+mj-lt"/>
              </a:rPr>
              <a:t>năng</a:t>
            </a:r>
            <a:r>
              <a:rPr lang="en-US" dirty="0">
                <a:solidFill>
                  <a:srgbClr val="0070C0"/>
                </a:solidFill>
                <a:latin typeface="+mj-lt"/>
              </a:rPr>
              <a:t> </a:t>
            </a:r>
            <a:r>
              <a:rPr lang="en-US" dirty="0" err="1">
                <a:solidFill>
                  <a:srgbClr val="0070C0"/>
                </a:solidFill>
                <a:latin typeface="+mj-lt"/>
              </a:rPr>
              <a:t>quản</a:t>
            </a:r>
            <a:r>
              <a:rPr lang="en-US" dirty="0">
                <a:solidFill>
                  <a:srgbClr val="0070C0"/>
                </a:solidFill>
                <a:latin typeface="+mj-lt"/>
              </a:rPr>
              <a:t> </a:t>
            </a:r>
            <a:r>
              <a:rPr lang="en-US" dirty="0" err="1">
                <a:solidFill>
                  <a:srgbClr val="0070C0"/>
                </a:solidFill>
                <a:latin typeface="+mj-lt"/>
              </a:rPr>
              <a:t>lý</a:t>
            </a:r>
            <a:r>
              <a:rPr lang="en-US" dirty="0">
                <a:solidFill>
                  <a:srgbClr val="0070C0"/>
                </a:solidFill>
                <a:latin typeface="+mj-lt"/>
              </a:rPr>
              <a:t> </a:t>
            </a:r>
            <a:r>
              <a:rPr lang="en-US" dirty="0" err="1">
                <a:solidFill>
                  <a:srgbClr val="0070C0"/>
                </a:solidFill>
                <a:latin typeface="+mj-lt"/>
              </a:rPr>
              <a:t>bán</a:t>
            </a:r>
            <a:r>
              <a:rPr lang="en-US" dirty="0">
                <a:solidFill>
                  <a:srgbClr val="0070C0"/>
                </a:solidFill>
                <a:latin typeface="+mj-lt"/>
              </a:rPr>
              <a:t> </a:t>
            </a:r>
            <a:r>
              <a:rPr lang="en-US" dirty="0" err="1">
                <a:solidFill>
                  <a:srgbClr val="0070C0"/>
                </a:solidFill>
                <a:latin typeface="+mj-lt"/>
              </a:rPr>
              <a:t>hàng</a:t>
            </a:r>
            <a:endParaRPr lang="en-US" dirty="0">
              <a:solidFill>
                <a:srgbClr val="0070C0"/>
              </a:solidFill>
              <a:latin typeface="+mj-lt"/>
            </a:endParaRPr>
          </a:p>
        </p:txBody>
      </p:sp>
      <p:pic>
        <p:nvPicPr>
          <p:cNvPr id="7" name="image2.png">
            <a:extLst>
              <a:ext uri="{FF2B5EF4-FFF2-40B4-BE49-F238E27FC236}">
                <a16:creationId xmlns:a16="http://schemas.microsoft.com/office/drawing/2014/main" id="{50CA2F15-3160-4081-8701-2BD2D2EC0FC3}"/>
              </a:ext>
            </a:extLst>
          </p:cNvPr>
          <p:cNvPicPr/>
          <p:nvPr/>
        </p:nvPicPr>
        <p:blipFill>
          <a:blip r:embed="rId3"/>
          <a:srcRect/>
          <a:stretch>
            <a:fillRect/>
          </a:stretch>
        </p:blipFill>
        <p:spPr>
          <a:xfrm>
            <a:off x="1394460" y="1213792"/>
            <a:ext cx="7040880" cy="4021147"/>
          </a:xfrm>
          <a:prstGeom prst="rect">
            <a:avLst/>
          </a:prstGeom>
          <a:ln/>
        </p:spPr>
      </p:pic>
    </p:spTree>
    <p:extLst>
      <p:ext uri="{BB962C8B-B14F-4D97-AF65-F5344CB8AC3E}">
        <p14:creationId xmlns:p14="http://schemas.microsoft.com/office/powerpoint/2010/main" val="398605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19</a:t>
            </a:fld>
            <a:endParaRPr sz="1200">
              <a:solidFill>
                <a:srgbClr val="434343"/>
              </a:solidFill>
              <a:latin typeface="Montserrat Medium"/>
              <a:ea typeface="Montserrat Medium"/>
              <a:cs typeface="Montserrat Medium"/>
              <a:sym typeface="Montserrat Medium"/>
            </a:endParaRPr>
          </a:p>
        </p:txBody>
      </p:sp>
      <p:sp>
        <p:nvSpPr>
          <p:cNvPr id="4" name="Google Shape;211;p29">
            <a:extLst>
              <a:ext uri="{FF2B5EF4-FFF2-40B4-BE49-F238E27FC236}">
                <a16:creationId xmlns:a16="http://schemas.microsoft.com/office/drawing/2014/main" id="{3D2BCB51-9DE2-44D9-A345-48AAA524CB84}"/>
              </a:ext>
            </a:extLst>
          </p:cNvPr>
          <p:cNvSpPr txBox="1">
            <a:spLocks noGrp="1"/>
          </p:cNvSpPr>
          <p:nvPr>
            <p:ph type="title"/>
          </p:nvPr>
        </p:nvSpPr>
        <p:spPr>
          <a:xfrm>
            <a:off x="1541284" y="274631"/>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5. </a:t>
            </a:r>
            <a:r>
              <a:rPr lang="en-US" sz="2800" dirty="0" err="1">
                <a:solidFill>
                  <a:srgbClr val="C00000"/>
                </a:solidFill>
                <a:latin typeface="+mj-lt"/>
              </a:rPr>
              <a:t>Cài</a:t>
            </a:r>
            <a:r>
              <a:rPr lang="en-US" sz="2800" dirty="0">
                <a:solidFill>
                  <a:srgbClr val="C00000"/>
                </a:solidFill>
                <a:latin typeface="+mj-lt"/>
              </a:rPr>
              <a:t> </a:t>
            </a:r>
            <a:r>
              <a:rPr lang="en-US" sz="2800" dirty="0" err="1">
                <a:solidFill>
                  <a:srgbClr val="C00000"/>
                </a:solidFill>
                <a:latin typeface="+mj-lt"/>
              </a:rPr>
              <a:t>đặt</a:t>
            </a:r>
            <a:r>
              <a:rPr lang="en-US" sz="2800" dirty="0">
                <a:solidFill>
                  <a:srgbClr val="C00000"/>
                </a:solidFill>
                <a:latin typeface="+mj-lt"/>
              </a:rPr>
              <a:t> </a:t>
            </a:r>
            <a:r>
              <a:rPr lang="en-US" sz="2800" dirty="0" err="1">
                <a:solidFill>
                  <a:srgbClr val="C00000"/>
                </a:solidFill>
                <a:latin typeface="+mj-lt"/>
              </a:rPr>
              <a:t>phần</a:t>
            </a:r>
            <a:r>
              <a:rPr lang="en-US" sz="2800" dirty="0">
                <a:solidFill>
                  <a:srgbClr val="C00000"/>
                </a:solidFill>
                <a:latin typeface="+mj-lt"/>
              </a:rPr>
              <a:t> </a:t>
            </a:r>
            <a:r>
              <a:rPr lang="en-US" sz="2800" dirty="0" err="1">
                <a:solidFill>
                  <a:srgbClr val="C00000"/>
                </a:solidFill>
                <a:latin typeface="+mj-lt"/>
              </a:rPr>
              <a:t>mềm</a:t>
            </a:r>
            <a:endParaRPr lang="en-US" sz="2800" dirty="0">
              <a:solidFill>
                <a:srgbClr val="C00000"/>
              </a:solidFill>
              <a:latin typeface="+mj-lt"/>
            </a:endParaRPr>
          </a:p>
        </p:txBody>
      </p:sp>
      <p:sp>
        <p:nvSpPr>
          <p:cNvPr id="7" name="Google Shape;211;p29">
            <a:extLst>
              <a:ext uri="{FF2B5EF4-FFF2-40B4-BE49-F238E27FC236}">
                <a16:creationId xmlns:a16="http://schemas.microsoft.com/office/drawing/2014/main" id="{14CCE05C-717A-4BFC-81EF-D2F1793CE564}"/>
              </a:ext>
            </a:extLst>
          </p:cNvPr>
          <p:cNvSpPr txBox="1">
            <a:spLocks/>
          </p:cNvSpPr>
          <p:nvPr/>
        </p:nvSpPr>
        <p:spPr>
          <a:xfrm>
            <a:off x="1632664" y="716692"/>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a:solidFill>
                  <a:srgbClr val="0070C0"/>
                </a:solidFill>
                <a:latin typeface="+mj-lt"/>
              </a:rPr>
              <a:t>Demo </a:t>
            </a:r>
            <a:r>
              <a:rPr lang="en-US" dirty="0" err="1">
                <a:solidFill>
                  <a:srgbClr val="0070C0"/>
                </a:solidFill>
                <a:latin typeface="+mj-lt"/>
              </a:rPr>
              <a:t>một</a:t>
            </a:r>
            <a:r>
              <a:rPr lang="en-US" dirty="0">
                <a:solidFill>
                  <a:srgbClr val="0070C0"/>
                </a:solidFill>
                <a:latin typeface="+mj-lt"/>
              </a:rPr>
              <a:t> </a:t>
            </a:r>
            <a:r>
              <a:rPr lang="en-US" dirty="0" err="1">
                <a:solidFill>
                  <a:srgbClr val="0070C0"/>
                </a:solidFill>
                <a:latin typeface="+mj-lt"/>
              </a:rPr>
              <a:t>số</a:t>
            </a:r>
            <a:r>
              <a:rPr lang="en-US" dirty="0">
                <a:solidFill>
                  <a:srgbClr val="0070C0"/>
                </a:solidFill>
                <a:latin typeface="+mj-lt"/>
              </a:rPr>
              <a:t> </a:t>
            </a:r>
            <a:r>
              <a:rPr lang="en-US" dirty="0" err="1">
                <a:solidFill>
                  <a:srgbClr val="0070C0"/>
                </a:solidFill>
                <a:latin typeface="+mj-lt"/>
              </a:rPr>
              <a:t>giao</a:t>
            </a:r>
            <a:r>
              <a:rPr lang="en-US" dirty="0">
                <a:solidFill>
                  <a:srgbClr val="0070C0"/>
                </a:solidFill>
                <a:latin typeface="+mj-lt"/>
              </a:rPr>
              <a:t> </a:t>
            </a:r>
            <a:r>
              <a:rPr lang="en-US" dirty="0" err="1">
                <a:solidFill>
                  <a:srgbClr val="0070C0"/>
                </a:solidFill>
                <a:latin typeface="+mj-lt"/>
              </a:rPr>
              <a:t>diện</a:t>
            </a:r>
            <a:r>
              <a:rPr lang="en-US" dirty="0">
                <a:solidFill>
                  <a:srgbClr val="0070C0"/>
                </a:solidFill>
                <a:latin typeface="+mj-lt"/>
              </a:rPr>
              <a:t> </a:t>
            </a:r>
            <a:r>
              <a:rPr lang="en-US" dirty="0" err="1">
                <a:solidFill>
                  <a:srgbClr val="0070C0"/>
                </a:solidFill>
                <a:latin typeface="+mj-lt"/>
              </a:rPr>
              <a:t>của</a:t>
            </a:r>
            <a:r>
              <a:rPr lang="en-US" dirty="0">
                <a:solidFill>
                  <a:srgbClr val="0070C0"/>
                </a:solidFill>
                <a:latin typeface="+mj-lt"/>
              </a:rPr>
              <a:t> </a:t>
            </a:r>
            <a:r>
              <a:rPr lang="en-US" dirty="0" err="1">
                <a:solidFill>
                  <a:srgbClr val="0070C0"/>
                </a:solidFill>
                <a:latin typeface="+mj-lt"/>
              </a:rPr>
              <a:t>phần</a:t>
            </a:r>
            <a:r>
              <a:rPr lang="en-US" dirty="0">
                <a:solidFill>
                  <a:srgbClr val="0070C0"/>
                </a:solidFill>
                <a:latin typeface="+mj-lt"/>
              </a:rPr>
              <a:t> </a:t>
            </a:r>
            <a:r>
              <a:rPr lang="en-US" dirty="0" err="1">
                <a:solidFill>
                  <a:srgbClr val="0070C0"/>
                </a:solidFill>
                <a:latin typeface="+mj-lt"/>
              </a:rPr>
              <a:t>mềm</a:t>
            </a:r>
            <a:endParaRPr lang="en-US" dirty="0">
              <a:solidFill>
                <a:srgbClr val="0070C0"/>
              </a:solidFill>
              <a:latin typeface="+mj-lt"/>
            </a:endParaRPr>
          </a:p>
        </p:txBody>
      </p:sp>
      <p:pic>
        <p:nvPicPr>
          <p:cNvPr id="3080" name="Picture 8" descr="Không có mô tả.">
            <a:extLst>
              <a:ext uri="{FF2B5EF4-FFF2-40B4-BE49-F238E27FC236}">
                <a16:creationId xmlns:a16="http://schemas.microsoft.com/office/drawing/2014/main" id="{350FC1B7-1F16-4689-9947-A823F6722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436" y="1194451"/>
            <a:ext cx="52959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3996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80"/>
                                        </p:tgtEl>
                                        <p:attrNameLst>
                                          <p:attrName>style.visibility</p:attrName>
                                        </p:attrNameLst>
                                      </p:cBhvr>
                                      <p:to>
                                        <p:strVal val="visible"/>
                                      </p:to>
                                    </p:set>
                                    <p:anim calcmode="lin" valueType="num">
                                      <p:cBhvr additive="base">
                                        <p:cTn id="19" dur="500" fill="hold"/>
                                        <p:tgtEl>
                                          <p:spTgt spid="3080"/>
                                        </p:tgtEl>
                                        <p:attrNameLst>
                                          <p:attrName>ppt_x</p:attrName>
                                        </p:attrNameLst>
                                      </p:cBhvr>
                                      <p:tavLst>
                                        <p:tav tm="0">
                                          <p:val>
                                            <p:strVal val="#ppt_x"/>
                                          </p:val>
                                        </p:tav>
                                        <p:tav tm="100000">
                                          <p:val>
                                            <p:strVal val="#ppt_x"/>
                                          </p:val>
                                        </p:tav>
                                      </p:tavLst>
                                    </p:anim>
                                    <p:anim calcmode="lin" valueType="num">
                                      <p:cBhvr additive="base">
                                        <p:cTn id="20"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703274" y="1517224"/>
            <a:ext cx="8187405" cy="3020485"/>
          </a:xfrm>
          <a:prstGeom prst="rect">
            <a:avLst/>
          </a:prstGeom>
        </p:spPr>
        <p:txBody>
          <a:bodyPr spcFirstLastPara="1" wrap="square" lIns="91425" tIns="91425" rIns="91425" bIns="91425" anchor="b" anchorCtr="0">
            <a:noAutofit/>
          </a:bodyPr>
          <a:lstStyle/>
          <a:p>
            <a:r>
              <a:rPr lang="en-US" sz="4400" dirty="0" err="1"/>
              <a:t>Nội</a:t>
            </a:r>
            <a:r>
              <a:rPr lang="en-US" sz="4400" dirty="0"/>
              <a:t> dung </a:t>
            </a:r>
            <a:r>
              <a:rPr lang="en-US" sz="4400" dirty="0" err="1"/>
              <a:t>chính</a:t>
            </a:r>
            <a:br>
              <a:rPr lang="en-US" dirty="0"/>
            </a:br>
            <a:r>
              <a:rPr lang="en-US" sz="2800" dirty="0"/>
              <a:t>1. </a:t>
            </a:r>
            <a:r>
              <a:rPr lang="en-US" sz="2800" dirty="0" err="1"/>
              <a:t>Lý</a:t>
            </a:r>
            <a:r>
              <a:rPr lang="en-US" sz="2800" dirty="0"/>
              <a:t> do </a:t>
            </a:r>
            <a:r>
              <a:rPr lang="en-US" sz="2800" dirty="0" err="1"/>
              <a:t>chọn</a:t>
            </a:r>
            <a:r>
              <a:rPr lang="en-US" sz="2800" dirty="0"/>
              <a:t> </a:t>
            </a:r>
            <a:r>
              <a:rPr lang="en-US" sz="2800" dirty="0" err="1"/>
              <a:t>đề</a:t>
            </a:r>
            <a:r>
              <a:rPr lang="en-US" sz="2800" dirty="0"/>
              <a:t> </a:t>
            </a:r>
            <a:r>
              <a:rPr lang="en-US" sz="2800" dirty="0" err="1"/>
              <a:t>tài</a:t>
            </a:r>
            <a:br>
              <a:rPr lang="en-US" sz="2800" dirty="0"/>
            </a:br>
            <a:r>
              <a:rPr lang="en-US" sz="2800" dirty="0"/>
              <a:t>2. </a:t>
            </a:r>
            <a:r>
              <a:rPr lang="en-US" sz="2800" dirty="0" err="1"/>
              <a:t>Xác</a:t>
            </a:r>
            <a:r>
              <a:rPr lang="en-US" sz="2800" dirty="0"/>
              <a:t> </a:t>
            </a:r>
            <a:r>
              <a:rPr lang="en-US" sz="2800" dirty="0" err="1"/>
              <a:t>định</a:t>
            </a:r>
            <a:r>
              <a:rPr lang="en-US" sz="2800" dirty="0"/>
              <a:t> </a:t>
            </a:r>
            <a:r>
              <a:rPr lang="en-US" sz="2800" dirty="0" err="1"/>
              <a:t>và</a:t>
            </a:r>
            <a:r>
              <a:rPr lang="en-US" sz="2800" dirty="0"/>
              <a:t> </a:t>
            </a:r>
            <a:r>
              <a:rPr lang="en-US" sz="2800" dirty="0" err="1"/>
              <a:t>phân</a:t>
            </a:r>
            <a:r>
              <a:rPr lang="en-US" sz="2800" dirty="0"/>
              <a:t> </a:t>
            </a:r>
            <a:r>
              <a:rPr lang="en-US" sz="2800" dirty="0" err="1"/>
              <a:t>tích</a:t>
            </a:r>
            <a:r>
              <a:rPr lang="en-US" sz="2800" dirty="0"/>
              <a:t> </a:t>
            </a:r>
            <a:r>
              <a:rPr lang="en-US" sz="2800" dirty="0" err="1"/>
              <a:t>yêu</a:t>
            </a:r>
            <a:r>
              <a:rPr lang="en-US" sz="2800" dirty="0"/>
              <a:t> </a:t>
            </a:r>
            <a:r>
              <a:rPr lang="en-US" sz="2800" dirty="0" err="1"/>
              <a:t>cầu</a:t>
            </a:r>
            <a:br>
              <a:rPr lang="en-US" sz="2800" dirty="0"/>
            </a:br>
            <a:r>
              <a:rPr lang="en-US" sz="2800" dirty="0"/>
              <a:t>3. </a:t>
            </a:r>
            <a:r>
              <a:rPr lang="en-US" sz="2800" dirty="0" err="1"/>
              <a:t>Thiết</a:t>
            </a:r>
            <a:r>
              <a:rPr lang="en-US" sz="2800" dirty="0"/>
              <a:t> </a:t>
            </a:r>
            <a:r>
              <a:rPr lang="en-US" sz="2800" dirty="0" err="1"/>
              <a:t>kế</a:t>
            </a:r>
            <a:r>
              <a:rPr lang="en-US" sz="2800" dirty="0"/>
              <a:t> </a:t>
            </a:r>
            <a:r>
              <a:rPr lang="en-US" sz="2800" dirty="0" err="1"/>
              <a:t>hệ</a:t>
            </a:r>
            <a:r>
              <a:rPr lang="en-US" sz="2800" dirty="0"/>
              <a:t> </a:t>
            </a:r>
            <a:r>
              <a:rPr lang="en-US" sz="2800" dirty="0" err="1"/>
              <a:t>thống</a:t>
            </a:r>
            <a:br>
              <a:rPr lang="en-US" sz="2800" dirty="0"/>
            </a:br>
            <a:r>
              <a:rPr lang="en-US" sz="2800" dirty="0"/>
              <a:t>4. </a:t>
            </a:r>
            <a:r>
              <a:rPr lang="en-US" sz="2800" dirty="0" err="1"/>
              <a:t>Thiết</a:t>
            </a:r>
            <a:r>
              <a:rPr lang="en-US" sz="2800" dirty="0"/>
              <a:t> </a:t>
            </a:r>
            <a:r>
              <a:rPr lang="en-US" sz="2800" dirty="0" err="1"/>
              <a:t>kế</a:t>
            </a:r>
            <a:r>
              <a:rPr lang="en-US" sz="2800" dirty="0"/>
              <a:t> </a:t>
            </a:r>
            <a:r>
              <a:rPr lang="en-US" sz="2800" dirty="0" err="1"/>
              <a:t>phần</a:t>
            </a:r>
            <a:r>
              <a:rPr lang="en-US" sz="2800" dirty="0"/>
              <a:t> </a:t>
            </a:r>
            <a:r>
              <a:rPr lang="en-US" sz="2800" dirty="0" err="1"/>
              <a:t>mềm</a:t>
            </a:r>
            <a:br>
              <a:rPr lang="en-US" sz="2800" dirty="0"/>
            </a:br>
            <a:r>
              <a:rPr lang="en-US" sz="2800" dirty="0"/>
              <a:t>5. </a:t>
            </a:r>
            <a:r>
              <a:rPr lang="en-US" sz="2800" dirty="0" err="1"/>
              <a:t>Cài</a:t>
            </a:r>
            <a:r>
              <a:rPr lang="en-US" sz="2800" dirty="0"/>
              <a:t> </a:t>
            </a:r>
            <a:r>
              <a:rPr lang="en-US" sz="2800" dirty="0" err="1"/>
              <a:t>đặt</a:t>
            </a:r>
            <a:r>
              <a:rPr lang="en-US" sz="2800" dirty="0"/>
              <a:t> </a:t>
            </a:r>
            <a:r>
              <a:rPr lang="en-US" sz="2800" dirty="0" err="1"/>
              <a:t>phần</a:t>
            </a:r>
            <a:r>
              <a:rPr lang="en-US" sz="2800" dirty="0"/>
              <a:t> </a:t>
            </a:r>
            <a:r>
              <a:rPr lang="en-US" sz="2800" dirty="0" err="1"/>
              <a:t>mềm</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33"/>
                                        </p:tgtEl>
                                        <p:attrNameLst>
                                          <p:attrName>style.visibility</p:attrName>
                                        </p:attrNameLst>
                                      </p:cBhvr>
                                      <p:to>
                                        <p:strVal val="visible"/>
                                      </p:to>
                                    </p:set>
                                    <p:anim calcmode="lin" valueType="num">
                                      <p:cBhvr additive="base">
                                        <p:cTn id="7" dur="500" fill="hold"/>
                                        <p:tgtEl>
                                          <p:spTgt spid="233"/>
                                        </p:tgtEl>
                                        <p:attrNameLst>
                                          <p:attrName>ppt_x</p:attrName>
                                        </p:attrNameLst>
                                      </p:cBhvr>
                                      <p:tavLst>
                                        <p:tav tm="0">
                                          <p:val>
                                            <p:strVal val="#ppt_x"/>
                                          </p:val>
                                        </p:tav>
                                        <p:tav tm="100000">
                                          <p:val>
                                            <p:strVal val="#ppt_x"/>
                                          </p:val>
                                        </p:tav>
                                      </p:tavLst>
                                    </p:anim>
                                    <p:anim calcmode="lin" valueType="num">
                                      <p:cBhvr additive="base">
                                        <p:cTn id="8"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0424-0D1A-4272-981D-8132CF0233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7125DF4-188C-492B-8415-043D8B59D2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E1020F-113B-4189-B836-F8C4D488F9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20</a:t>
            </a:fld>
            <a:endParaRPr lang="es"/>
          </a:p>
        </p:txBody>
      </p:sp>
      <p:pic>
        <p:nvPicPr>
          <p:cNvPr id="6148" name="Picture 4" descr="Không có mô tả.">
            <a:extLst>
              <a:ext uri="{FF2B5EF4-FFF2-40B4-BE49-F238E27FC236}">
                <a16:creationId xmlns:a16="http://schemas.microsoft.com/office/drawing/2014/main" id="{D250B3E7-9511-4C9B-B691-8D7EA02DE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792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0704-DBAA-4C19-AFDA-90255A29C32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BF3D82F-E18D-4FE8-8192-DD32BF1542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8A6CAE-C7E9-4758-9223-05309C9777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21</a:t>
            </a:fld>
            <a:endParaRPr lang="es"/>
          </a:p>
        </p:txBody>
      </p:sp>
      <p:pic>
        <p:nvPicPr>
          <p:cNvPr id="7170" name="Picture 2" descr="Không có mô tả.">
            <a:extLst>
              <a:ext uri="{FF2B5EF4-FFF2-40B4-BE49-F238E27FC236}">
                <a16:creationId xmlns:a16="http://schemas.microsoft.com/office/drawing/2014/main" id="{5F5CD5AB-ADC9-4838-96CC-299510D21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10"/>
            <a:ext cx="9144000" cy="509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38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5E80-E364-4CF1-BA18-543A3AF1185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CC359AD-6916-4EFE-A26F-FB91F74FCD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37EBD6-6559-4B5E-BEE7-6CD9628B7F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22</a:t>
            </a:fld>
            <a:endParaRPr lang="es"/>
          </a:p>
        </p:txBody>
      </p:sp>
      <p:pic>
        <p:nvPicPr>
          <p:cNvPr id="8194" name="Picture 2" descr="Không có mô tả.">
            <a:extLst>
              <a:ext uri="{FF2B5EF4-FFF2-40B4-BE49-F238E27FC236}">
                <a16:creationId xmlns:a16="http://schemas.microsoft.com/office/drawing/2014/main" id="{4695AA6D-E78E-4AC9-8C8D-EC48B1FBB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9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558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022AD2-0C34-474D-9B83-06B301E91C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23</a:t>
            </a:fld>
            <a:endParaRPr lang="es"/>
          </a:p>
        </p:txBody>
      </p:sp>
      <p:pic>
        <p:nvPicPr>
          <p:cNvPr id="10242" name="Picture 2" descr="Không có mô tả.">
            <a:extLst>
              <a:ext uri="{FF2B5EF4-FFF2-40B4-BE49-F238E27FC236}">
                <a16:creationId xmlns:a16="http://schemas.microsoft.com/office/drawing/2014/main" id="{1A929843-4653-4FE8-91EF-65DEABC73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840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alpha val="0"/>
          </a:srgbClr>
        </a:solidFill>
        <a:effectLst/>
      </p:bgPr>
    </p:bg>
    <p:spTree>
      <p:nvGrpSpPr>
        <p:cNvPr id="1" name="Shape 985"/>
        <p:cNvGrpSpPr/>
        <p:nvPr/>
      </p:nvGrpSpPr>
      <p:grpSpPr>
        <a:xfrm>
          <a:off x="0" y="0"/>
          <a:ext cx="0" cy="0"/>
          <a:chOff x="0" y="0"/>
          <a:chExt cx="0" cy="0"/>
        </a:xfrm>
      </p:grpSpPr>
      <p:sp>
        <p:nvSpPr>
          <p:cNvPr id="986" name="Google Shape;986;p57"/>
          <p:cNvSpPr txBox="1">
            <a:spLocks noGrp="1"/>
          </p:cNvSpPr>
          <p:nvPr>
            <p:ph type="title"/>
          </p:nvPr>
        </p:nvSpPr>
        <p:spPr>
          <a:xfrm>
            <a:off x="1349850" y="1457970"/>
            <a:ext cx="6779700" cy="112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7200" dirty="0">
                <a:latin typeface="Montserrat ExtraBold"/>
                <a:ea typeface="Montserrat ExtraBold"/>
                <a:cs typeface="Montserrat ExtraBold"/>
                <a:sym typeface="Montserrat ExtraBold"/>
              </a:rPr>
              <a:t>Thanks!</a:t>
            </a:r>
            <a:endParaRPr sz="7200" dirty="0">
              <a:latin typeface="Montserrat ExtraBold"/>
              <a:ea typeface="Montserrat ExtraBold"/>
              <a:cs typeface="Montserrat ExtraBold"/>
              <a:sym typeface="Montserrat ExtraBold"/>
            </a:endParaRPr>
          </a:p>
        </p:txBody>
      </p:sp>
      <p:sp>
        <p:nvSpPr>
          <p:cNvPr id="987" name="Google Shape;987;p57"/>
          <p:cNvSpPr txBox="1">
            <a:spLocks noGrp="1"/>
          </p:cNvSpPr>
          <p:nvPr>
            <p:ph type="subTitle" idx="1"/>
          </p:nvPr>
        </p:nvSpPr>
        <p:spPr>
          <a:xfrm>
            <a:off x="1899150" y="2890088"/>
            <a:ext cx="5681100" cy="57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1800" dirty="0">
                <a:solidFill>
                  <a:srgbClr val="535353"/>
                </a:solidFill>
                <a:latin typeface="Montserrat Medium"/>
                <a:ea typeface="Montserrat Medium"/>
                <a:cs typeface="Montserrat Medium"/>
                <a:sym typeface="Montserrat Medium"/>
              </a:rPr>
              <a:t>Does anyone have any questions?</a:t>
            </a:r>
            <a:br>
              <a:rPr lang="es" sz="1800" dirty="0">
                <a:solidFill>
                  <a:srgbClr val="535353"/>
                </a:solidFill>
                <a:latin typeface="Montserrat Medium"/>
                <a:ea typeface="Montserrat Medium"/>
                <a:cs typeface="Montserrat Medium"/>
                <a:sym typeface="Montserrat Medium"/>
              </a:rPr>
            </a:b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9"/>
          <p:cNvSpPr txBox="1">
            <a:spLocks noGrp="1"/>
          </p:cNvSpPr>
          <p:nvPr>
            <p:ph type="title"/>
          </p:nvPr>
        </p:nvSpPr>
        <p:spPr>
          <a:xfrm>
            <a:off x="306844" y="788885"/>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1. </a:t>
            </a:r>
            <a:r>
              <a:rPr lang="en-US" sz="2800" dirty="0" err="1">
                <a:solidFill>
                  <a:srgbClr val="C00000"/>
                </a:solidFill>
                <a:latin typeface="+mj-lt"/>
              </a:rPr>
              <a:t>Lý</a:t>
            </a:r>
            <a:r>
              <a:rPr lang="en-US" sz="2800" dirty="0">
                <a:solidFill>
                  <a:srgbClr val="C00000"/>
                </a:solidFill>
                <a:latin typeface="+mj-lt"/>
              </a:rPr>
              <a:t> do </a:t>
            </a:r>
            <a:r>
              <a:rPr lang="en-US" sz="2800" dirty="0" err="1">
                <a:solidFill>
                  <a:srgbClr val="C00000"/>
                </a:solidFill>
                <a:latin typeface="+mj-lt"/>
              </a:rPr>
              <a:t>chọn</a:t>
            </a:r>
            <a:r>
              <a:rPr lang="en-US" sz="2800" dirty="0">
                <a:solidFill>
                  <a:srgbClr val="C00000"/>
                </a:solidFill>
                <a:latin typeface="+mj-lt"/>
              </a:rPr>
              <a:t> </a:t>
            </a:r>
            <a:r>
              <a:rPr lang="en-US" sz="2800" dirty="0" err="1">
                <a:solidFill>
                  <a:srgbClr val="C00000"/>
                </a:solidFill>
                <a:latin typeface="+mj-lt"/>
              </a:rPr>
              <a:t>đề</a:t>
            </a:r>
            <a:r>
              <a:rPr lang="en-US" sz="2800" dirty="0">
                <a:solidFill>
                  <a:srgbClr val="C00000"/>
                </a:solidFill>
                <a:latin typeface="+mj-lt"/>
              </a:rPr>
              <a:t> </a:t>
            </a:r>
            <a:r>
              <a:rPr lang="en-US" sz="2800" dirty="0" err="1">
                <a:solidFill>
                  <a:srgbClr val="C00000"/>
                </a:solidFill>
                <a:latin typeface="+mj-lt"/>
              </a:rPr>
              <a:t>tài</a:t>
            </a:r>
            <a:endParaRPr lang="en-US" sz="2800" dirty="0">
              <a:solidFill>
                <a:srgbClr val="C00000"/>
              </a:solidFill>
              <a:latin typeface="+mj-lt"/>
            </a:endParaRPr>
          </a:p>
        </p:txBody>
      </p:sp>
      <p:sp>
        <p:nvSpPr>
          <p:cNvPr id="213" name="Google Shape;213;p29"/>
          <p:cNvSpPr txBox="1">
            <a:spLocks noGrp="1"/>
          </p:cNvSpPr>
          <p:nvPr>
            <p:ph type="sldNum" idx="4294967295"/>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s"/>
              <a:t>3</a:t>
            </a:fld>
            <a:endParaRPr/>
          </a:p>
        </p:txBody>
      </p:sp>
      <p:sp>
        <p:nvSpPr>
          <p:cNvPr id="2" name="Rectangle 1">
            <a:extLst>
              <a:ext uri="{FF2B5EF4-FFF2-40B4-BE49-F238E27FC236}">
                <a16:creationId xmlns:a16="http://schemas.microsoft.com/office/drawing/2014/main" id="{F41746B5-87A3-43E3-947C-FF6CD8A5AB4E}"/>
              </a:ext>
            </a:extLst>
          </p:cNvPr>
          <p:cNvSpPr/>
          <p:nvPr/>
        </p:nvSpPr>
        <p:spPr>
          <a:xfrm>
            <a:off x="1218491" y="1492293"/>
            <a:ext cx="6707017" cy="2862322"/>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nay,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con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09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anim calcmode="lin" valueType="num">
                                      <p:cBhvr>
                                        <p:cTn id="8" dur="1000" fill="hold"/>
                                        <p:tgtEl>
                                          <p:spTgt spid="211"/>
                                        </p:tgtEl>
                                        <p:attrNameLst>
                                          <p:attrName>ppt_x</p:attrName>
                                        </p:attrNameLst>
                                      </p:cBhvr>
                                      <p:tavLst>
                                        <p:tav tm="0">
                                          <p:val>
                                            <p:strVal val="#ppt_x"/>
                                          </p:val>
                                        </p:tav>
                                        <p:tav tm="100000">
                                          <p:val>
                                            <p:strVal val="#ppt_x"/>
                                          </p:val>
                                        </p:tav>
                                      </p:tavLst>
                                    </p:anim>
                                    <p:anim calcmode="lin" valueType="num">
                                      <p:cBhvr>
                                        <p:cTn id="9" dur="100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wipe(down)">
                                      <p:cBhvr>
                                        <p:cTn id="14" dur="500"/>
                                        <p:tgtEl>
                                          <p:spTgt spid="2">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9"/>
          <p:cNvSpPr txBox="1">
            <a:spLocks noGrp="1"/>
          </p:cNvSpPr>
          <p:nvPr>
            <p:ph type="title"/>
          </p:nvPr>
        </p:nvSpPr>
        <p:spPr>
          <a:xfrm>
            <a:off x="306844" y="788885"/>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1. </a:t>
            </a:r>
            <a:r>
              <a:rPr lang="en-US" sz="2800" dirty="0" err="1">
                <a:solidFill>
                  <a:srgbClr val="C00000"/>
                </a:solidFill>
                <a:latin typeface="+mj-lt"/>
              </a:rPr>
              <a:t>Lý</a:t>
            </a:r>
            <a:r>
              <a:rPr lang="en-US" sz="2800" dirty="0">
                <a:solidFill>
                  <a:srgbClr val="C00000"/>
                </a:solidFill>
                <a:latin typeface="+mj-lt"/>
              </a:rPr>
              <a:t> do </a:t>
            </a:r>
            <a:r>
              <a:rPr lang="en-US" sz="2800" dirty="0" err="1">
                <a:solidFill>
                  <a:srgbClr val="C00000"/>
                </a:solidFill>
                <a:latin typeface="+mj-lt"/>
              </a:rPr>
              <a:t>chọn</a:t>
            </a:r>
            <a:r>
              <a:rPr lang="en-US" sz="2800" dirty="0">
                <a:solidFill>
                  <a:srgbClr val="C00000"/>
                </a:solidFill>
                <a:latin typeface="+mj-lt"/>
              </a:rPr>
              <a:t> </a:t>
            </a:r>
            <a:r>
              <a:rPr lang="en-US" sz="2800" dirty="0" err="1">
                <a:solidFill>
                  <a:srgbClr val="C00000"/>
                </a:solidFill>
                <a:latin typeface="+mj-lt"/>
              </a:rPr>
              <a:t>đề</a:t>
            </a:r>
            <a:r>
              <a:rPr lang="en-US" sz="2800" dirty="0">
                <a:solidFill>
                  <a:srgbClr val="C00000"/>
                </a:solidFill>
                <a:latin typeface="+mj-lt"/>
              </a:rPr>
              <a:t> </a:t>
            </a:r>
            <a:r>
              <a:rPr lang="en-US" sz="2800" dirty="0" err="1">
                <a:solidFill>
                  <a:srgbClr val="C00000"/>
                </a:solidFill>
                <a:latin typeface="+mj-lt"/>
              </a:rPr>
              <a:t>tài</a:t>
            </a:r>
            <a:endParaRPr lang="en-US" sz="2800" dirty="0">
              <a:solidFill>
                <a:srgbClr val="C00000"/>
              </a:solidFill>
              <a:latin typeface="+mj-lt"/>
            </a:endParaRPr>
          </a:p>
        </p:txBody>
      </p:sp>
      <p:sp>
        <p:nvSpPr>
          <p:cNvPr id="213" name="Google Shape;213;p29"/>
          <p:cNvSpPr txBox="1">
            <a:spLocks noGrp="1"/>
          </p:cNvSpPr>
          <p:nvPr>
            <p:ph type="sldNum" idx="4294967295"/>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s"/>
              <a:t>4</a:t>
            </a:fld>
            <a:endParaRPr/>
          </a:p>
        </p:txBody>
      </p:sp>
      <p:sp>
        <p:nvSpPr>
          <p:cNvPr id="2" name="Rectangle 1">
            <a:extLst>
              <a:ext uri="{FF2B5EF4-FFF2-40B4-BE49-F238E27FC236}">
                <a16:creationId xmlns:a16="http://schemas.microsoft.com/office/drawing/2014/main" id="{F41746B5-87A3-43E3-947C-FF6CD8A5AB4E}"/>
              </a:ext>
            </a:extLst>
          </p:cNvPr>
          <p:cNvSpPr/>
          <p:nvPr/>
        </p:nvSpPr>
        <p:spPr>
          <a:xfrm>
            <a:off x="1218491" y="1492293"/>
            <a:ext cx="6707017" cy="2862322"/>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nay, </a:t>
            </a:r>
            <a:r>
              <a:rPr lang="en-US" sz="2000" dirty="0" err="1">
                <a:latin typeface="Times New Roman" panose="02020603050405020304" pitchFamily="18" charset="0"/>
                <a:cs typeface="Times New Roman" panose="02020603050405020304" pitchFamily="18" charset="0"/>
              </a:rPr>
              <a:t>đa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chép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Nhằm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trọng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sâu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err="1">
                <a:solidFill>
                  <a:srgbClr val="0070C0"/>
                </a:solidFill>
                <a:latin typeface="Times New Roman" panose="02020603050405020304" pitchFamily="18" charset="0"/>
                <a:cs typeface="Times New Roman" panose="02020603050405020304" pitchFamily="18" charset="0"/>
              </a:rPr>
              <a:t>Quản</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lý</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bán</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hàng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cho</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cửa</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hàng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văn</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phòng</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phẩm</a:t>
            </a:r>
            <a:r>
              <a:rPr lang="en-US" sz="2000" dirty="0">
                <a:solidFill>
                  <a:srgbClr val="0070C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US" sz="4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49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anim calcmode="lin" valueType="num">
                                      <p:cBhvr>
                                        <p:cTn id="8" dur="1000" fill="hold"/>
                                        <p:tgtEl>
                                          <p:spTgt spid="211"/>
                                        </p:tgtEl>
                                        <p:attrNameLst>
                                          <p:attrName>ppt_x</p:attrName>
                                        </p:attrNameLst>
                                      </p:cBhvr>
                                      <p:tavLst>
                                        <p:tav tm="0">
                                          <p:val>
                                            <p:strVal val="#ppt_x"/>
                                          </p:val>
                                        </p:tav>
                                        <p:tav tm="100000">
                                          <p:val>
                                            <p:strVal val="#ppt_x"/>
                                          </p:val>
                                        </p:tav>
                                      </p:tavLst>
                                    </p:anim>
                                    <p:anim calcmode="lin" valueType="num">
                                      <p:cBhvr>
                                        <p:cTn id="9" dur="100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arn(inVertical)">
                                      <p:cBhvr>
                                        <p:cTn id="14" dur="500"/>
                                        <p:tgtEl>
                                          <p:spTgt spid="2">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3" name="Google Shape;213;p29"/>
          <p:cNvSpPr txBox="1">
            <a:spLocks noGrp="1"/>
          </p:cNvSpPr>
          <p:nvPr>
            <p:ph type="sldNum" idx="4294967295"/>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s"/>
              <a:t>5</a:t>
            </a:fld>
            <a:endParaRPr/>
          </a:p>
        </p:txBody>
      </p:sp>
      <p:sp>
        <p:nvSpPr>
          <p:cNvPr id="7" name="Rectangle 6">
            <a:extLst>
              <a:ext uri="{FF2B5EF4-FFF2-40B4-BE49-F238E27FC236}">
                <a16:creationId xmlns:a16="http://schemas.microsoft.com/office/drawing/2014/main" id="{47A19FE7-7B90-4A85-A797-20249E2E17E4}"/>
              </a:ext>
            </a:extLst>
          </p:cNvPr>
          <p:cNvSpPr/>
          <p:nvPr/>
        </p:nvSpPr>
        <p:spPr>
          <a:xfrm>
            <a:off x="455386" y="1009784"/>
            <a:ext cx="7659914" cy="707886"/>
          </a:xfrm>
          <a:prstGeom prst="rect">
            <a:avLst/>
          </a:prstGeom>
        </p:spPr>
        <p:txBody>
          <a:bodyPr wrap="square">
            <a:spAutoFit/>
          </a:bodyPr>
          <a:lstStyle/>
          <a:p>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bút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2AA9423B-2370-453C-BBB1-8BF06A06F37D}"/>
              </a:ext>
            </a:extLst>
          </p:cNvPr>
          <p:cNvSpPr/>
          <p:nvPr/>
        </p:nvSpPr>
        <p:spPr>
          <a:xfrm>
            <a:off x="962959" y="354899"/>
            <a:ext cx="6644768" cy="523220"/>
          </a:xfrm>
          <a:prstGeom prst="rect">
            <a:avLst/>
          </a:prstGeom>
        </p:spPr>
        <p:txBody>
          <a:bodyPr wrap="none">
            <a:spAutoFit/>
          </a:bodyPr>
          <a:lstStyle/>
          <a:p>
            <a:r>
              <a:rPr lang="en-US" sz="2800" b="1" dirty="0" err="1">
                <a:solidFill>
                  <a:srgbClr val="C00000"/>
                </a:solidFill>
              </a:rPr>
              <a:t>Giới</a:t>
            </a:r>
            <a:r>
              <a:rPr lang="en-US" sz="2800" b="1" dirty="0">
                <a:solidFill>
                  <a:srgbClr val="C00000"/>
                </a:solidFill>
              </a:rPr>
              <a:t> </a:t>
            </a:r>
            <a:r>
              <a:rPr lang="en-US" sz="2800" b="1" dirty="0" err="1">
                <a:solidFill>
                  <a:srgbClr val="C00000"/>
                </a:solidFill>
              </a:rPr>
              <a:t>thiệu</a:t>
            </a:r>
            <a:r>
              <a:rPr lang="en-US" sz="2800" b="1" dirty="0">
                <a:solidFill>
                  <a:srgbClr val="C00000"/>
                </a:solidFill>
              </a:rPr>
              <a:t> s</a:t>
            </a:r>
            <a:r>
              <a:rPr lang="vi-VN" sz="2800" b="1" dirty="0">
                <a:solidFill>
                  <a:srgbClr val="C00000"/>
                </a:solidFill>
              </a:rPr>
              <a:t>ơ</a:t>
            </a:r>
            <a:r>
              <a:rPr lang="en-US" sz="2800" b="1" dirty="0">
                <a:solidFill>
                  <a:srgbClr val="C00000"/>
                </a:solidFill>
              </a:rPr>
              <a:t> qua </a:t>
            </a:r>
            <a:r>
              <a:rPr lang="en-US" sz="2800" b="1" dirty="0" err="1">
                <a:solidFill>
                  <a:srgbClr val="C00000"/>
                </a:solidFill>
              </a:rPr>
              <a:t>về</a:t>
            </a:r>
            <a:r>
              <a:rPr lang="en-US" sz="2800" b="1" dirty="0">
                <a:solidFill>
                  <a:srgbClr val="C00000"/>
                </a:solidFill>
              </a:rPr>
              <a:t> </a:t>
            </a:r>
            <a:r>
              <a:rPr lang="en-US" sz="2800" b="1" dirty="0" err="1">
                <a:solidFill>
                  <a:srgbClr val="C00000"/>
                </a:solidFill>
              </a:rPr>
              <a:t>văn</a:t>
            </a:r>
            <a:r>
              <a:rPr lang="en-US" sz="2800" b="1" dirty="0">
                <a:solidFill>
                  <a:srgbClr val="C00000"/>
                </a:solidFill>
              </a:rPr>
              <a:t> </a:t>
            </a:r>
            <a:r>
              <a:rPr lang="en-US" sz="2800" b="1" dirty="0" err="1">
                <a:solidFill>
                  <a:srgbClr val="C00000"/>
                </a:solidFill>
              </a:rPr>
              <a:t>phòng</a:t>
            </a:r>
            <a:r>
              <a:rPr lang="en-US" sz="2800" b="1" dirty="0">
                <a:solidFill>
                  <a:srgbClr val="C00000"/>
                </a:solidFill>
              </a:rPr>
              <a:t> </a:t>
            </a:r>
            <a:r>
              <a:rPr lang="en-US" sz="2800" b="1" dirty="0" err="1">
                <a:solidFill>
                  <a:srgbClr val="C00000"/>
                </a:solidFill>
              </a:rPr>
              <a:t>phẩm</a:t>
            </a:r>
            <a:endParaRPr lang="en-US" sz="2800" b="1" dirty="0"/>
          </a:p>
        </p:txBody>
      </p:sp>
      <p:sp>
        <p:nvSpPr>
          <p:cNvPr id="3" name="AutoShape 2" descr="Đúc túi những bí kíp kinh doanh văn phòng phẩm siêu lời">
            <a:extLst>
              <a:ext uri="{FF2B5EF4-FFF2-40B4-BE49-F238E27FC236}">
                <a16:creationId xmlns:a16="http://schemas.microsoft.com/office/drawing/2014/main" id="{6F13E6AF-142B-4E80-A43B-63B6EE4DC25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office, colorful&#10;&#10;Description automatically generated">
            <a:extLst>
              <a:ext uri="{FF2B5EF4-FFF2-40B4-BE49-F238E27FC236}">
                <a16:creationId xmlns:a16="http://schemas.microsoft.com/office/drawing/2014/main" id="{C9A3E025-87E9-4F21-8F96-71209BDF6494}"/>
              </a:ext>
            </a:extLst>
          </p:cNvPr>
          <p:cNvPicPr>
            <a:picLocks noChangeAspect="1"/>
          </p:cNvPicPr>
          <p:nvPr/>
        </p:nvPicPr>
        <p:blipFill>
          <a:blip r:embed="rId3"/>
          <a:stretch>
            <a:fillRect/>
          </a:stretch>
        </p:blipFill>
        <p:spPr>
          <a:xfrm>
            <a:off x="1910249" y="1857487"/>
            <a:ext cx="5018701" cy="3136688"/>
          </a:xfrm>
          <a:prstGeom prst="rect">
            <a:avLst/>
          </a:prstGeom>
        </p:spPr>
      </p:pic>
    </p:spTree>
    <p:extLst>
      <p:ext uri="{BB962C8B-B14F-4D97-AF65-F5344CB8AC3E}">
        <p14:creationId xmlns:p14="http://schemas.microsoft.com/office/powerpoint/2010/main" val="15061024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9"/>
          <p:cNvSpPr txBox="1">
            <a:spLocks noGrp="1"/>
          </p:cNvSpPr>
          <p:nvPr>
            <p:ph type="title"/>
          </p:nvPr>
        </p:nvSpPr>
        <p:spPr>
          <a:xfrm>
            <a:off x="306844" y="788885"/>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1. </a:t>
            </a:r>
            <a:r>
              <a:rPr lang="en-US" sz="2800" dirty="0" err="1">
                <a:solidFill>
                  <a:srgbClr val="C00000"/>
                </a:solidFill>
                <a:latin typeface="+mj-lt"/>
              </a:rPr>
              <a:t>Lý</a:t>
            </a:r>
            <a:r>
              <a:rPr lang="en-US" sz="2800" dirty="0">
                <a:solidFill>
                  <a:srgbClr val="C00000"/>
                </a:solidFill>
                <a:latin typeface="+mj-lt"/>
              </a:rPr>
              <a:t> do </a:t>
            </a:r>
            <a:r>
              <a:rPr lang="en-US" sz="2800" dirty="0" err="1">
                <a:solidFill>
                  <a:srgbClr val="C00000"/>
                </a:solidFill>
                <a:latin typeface="+mj-lt"/>
              </a:rPr>
              <a:t>chọn</a:t>
            </a:r>
            <a:r>
              <a:rPr lang="en-US" sz="2800" dirty="0">
                <a:solidFill>
                  <a:srgbClr val="C00000"/>
                </a:solidFill>
                <a:latin typeface="+mj-lt"/>
              </a:rPr>
              <a:t> </a:t>
            </a:r>
            <a:r>
              <a:rPr lang="en-US" sz="2800" dirty="0" err="1">
                <a:solidFill>
                  <a:srgbClr val="C00000"/>
                </a:solidFill>
                <a:latin typeface="+mj-lt"/>
              </a:rPr>
              <a:t>đề</a:t>
            </a:r>
            <a:r>
              <a:rPr lang="en-US" sz="2800" dirty="0">
                <a:solidFill>
                  <a:srgbClr val="C00000"/>
                </a:solidFill>
                <a:latin typeface="+mj-lt"/>
              </a:rPr>
              <a:t> </a:t>
            </a:r>
            <a:r>
              <a:rPr lang="en-US" sz="2800" dirty="0" err="1">
                <a:solidFill>
                  <a:srgbClr val="C00000"/>
                </a:solidFill>
                <a:latin typeface="+mj-lt"/>
              </a:rPr>
              <a:t>tài</a:t>
            </a:r>
            <a:endParaRPr lang="en-US" sz="2800" dirty="0">
              <a:solidFill>
                <a:srgbClr val="C00000"/>
              </a:solidFill>
              <a:latin typeface="+mj-lt"/>
            </a:endParaRPr>
          </a:p>
        </p:txBody>
      </p:sp>
      <p:sp>
        <p:nvSpPr>
          <p:cNvPr id="213" name="Google Shape;213;p29"/>
          <p:cNvSpPr txBox="1">
            <a:spLocks noGrp="1"/>
          </p:cNvSpPr>
          <p:nvPr>
            <p:ph type="sldNum" idx="4294967295"/>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s"/>
              <a:t>6</a:t>
            </a:fld>
            <a:endParaRPr/>
          </a:p>
        </p:txBody>
      </p:sp>
      <p:sp>
        <p:nvSpPr>
          <p:cNvPr id="2" name="Rectangle 1">
            <a:extLst>
              <a:ext uri="{FF2B5EF4-FFF2-40B4-BE49-F238E27FC236}">
                <a16:creationId xmlns:a16="http://schemas.microsoft.com/office/drawing/2014/main" id="{F41746B5-87A3-43E3-947C-FF6CD8A5AB4E}"/>
              </a:ext>
            </a:extLst>
          </p:cNvPr>
          <p:cNvSpPr/>
          <p:nvPr/>
        </p:nvSpPr>
        <p:spPr>
          <a:xfrm>
            <a:off x="1047041" y="1389423"/>
            <a:ext cx="6707017" cy="2862322"/>
          </a:xfrm>
          <a:prstGeom prst="rect">
            <a:avLst/>
          </a:prstGeom>
        </p:spPr>
        <p:txBody>
          <a:bodyPr wrap="square">
            <a:spAutoFit/>
          </a:bodyPr>
          <a:lstStyle/>
          <a:p>
            <a:r>
              <a:rPr lang="en-US" sz="1800" dirty="0" err="1">
                <a:latin typeface="Times New Roman" panose="02020603050405020304" pitchFamily="18" charset="0"/>
                <a:cs typeface="Times New Roman" panose="02020603050405020304" pitchFamily="18" charset="0"/>
              </a:rPr>
              <a:t>Tuy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chương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kê</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Những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a:t>
            </a:r>
            <a:r>
              <a:rPr lang="en-US" sz="1800" dirty="0" err="1">
                <a:latin typeface="Times New Roman" panose="02020603050405020304" pitchFamily="18" charset="0"/>
                <a:cs typeface="Times New Roman" panose="02020603050405020304" pitchFamily="18" charset="0"/>
              </a:rPr>
              <a:t>giấy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tờ</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vượt</a:t>
            </a:r>
            <a:r>
              <a:rPr lang="en-US" sz="1800" dirty="0">
                <a:latin typeface="Times New Roman" panose="02020603050405020304" pitchFamily="18" charset="0"/>
                <a:cs typeface="Times New Roman" panose="02020603050405020304" pitchFamily="18" charset="0"/>
              </a:rPr>
              <a:t> qua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lưu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sổ</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tìm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Ý </a:t>
            </a:r>
            <a:r>
              <a:rPr lang="en-US" sz="1800" dirty="0" err="1">
                <a:latin typeface="Times New Roman" panose="02020603050405020304" pitchFamily="18" charset="0"/>
                <a:cs typeface="Times New Roman" panose="02020603050405020304" pitchFamily="18" charset="0"/>
              </a:rPr>
              <a:t>thức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nhóm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chọn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lẻ</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2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anim calcmode="lin" valueType="num">
                                      <p:cBhvr>
                                        <p:cTn id="8" dur="1000" fill="hold"/>
                                        <p:tgtEl>
                                          <p:spTgt spid="211"/>
                                        </p:tgtEl>
                                        <p:attrNameLst>
                                          <p:attrName>ppt_x</p:attrName>
                                        </p:attrNameLst>
                                      </p:cBhvr>
                                      <p:tavLst>
                                        <p:tav tm="0">
                                          <p:val>
                                            <p:strVal val="#ppt_x"/>
                                          </p:val>
                                        </p:tav>
                                        <p:tav tm="100000">
                                          <p:val>
                                            <p:strVal val="#ppt_x"/>
                                          </p:val>
                                        </p:tav>
                                      </p:tavLst>
                                    </p:anim>
                                    <p:anim calcmode="lin" valueType="num">
                                      <p:cBhvr>
                                        <p:cTn id="9" dur="100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7</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5" name="Google Shape;211;p29">
            <a:extLst>
              <a:ext uri="{FF2B5EF4-FFF2-40B4-BE49-F238E27FC236}">
                <a16:creationId xmlns:a16="http://schemas.microsoft.com/office/drawing/2014/main" id="{999BDA24-B3BF-4956-936B-C3A7F63317E6}"/>
              </a:ext>
            </a:extLst>
          </p:cNvPr>
          <p:cNvSpPr txBox="1">
            <a:spLocks noGrp="1"/>
          </p:cNvSpPr>
          <p:nvPr>
            <p:ph type="title"/>
          </p:nvPr>
        </p:nvSpPr>
        <p:spPr>
          <a:xfrm>
            <a:off x="1541284" y="540425"/>
            <a:ext cx="7739859" cy="497100"/>
          </a:xfrm>
          <a:prstGeom prst="rect">
            <a:avLst/>
          </a:prstGeom>
        </p:spPr>
        <p:txBody>
          <a:bodyPr spcFirstLastPara="1" wrap="square" lIns="91425" tIns="91425" rIns="91425" bIns="91425" anchor="b" anchorCtr="0">
            <a:noAutofit/>
          </a:bodyPr>
          <a:lstStyle/>
          <a:p>
            <a:r>
              <a:rPr lang="en-US" sz="2800" dirty="0">
                <a:solidFill>
                  <a:srgbClr val="C00000"/>
                </a:solidFill>
                <a:latin typeface="+mj-lt"/>
              </a:rPr>
              <a:t>2. </a:t>
            </a:r>
            <a:r>
              <a:rPr lang="en-US" sz="2800" dirty="0" err="1">
                <a:solidFill>
                  <a:srgbClr val="C00000"/>
                </a:solidFill>
                <a:latin typeface="+mj-lt"/>
              </a:rPr>
              <a:t>Xác</a:t>
            </a:r>
            <a:r>
              <a:rPr lang="en-US" sz="2800" dirty="0">
                <a:solidFill>
                  <a:srgbClr val="C00000"/>
                </a:solidFill>
                <a:latin typeface="+mj-lt"/>
              </a:rPr>
              <a:t> </a:t>
            </a:r>
            <a:r>
              <a:rPr lang="en-US" sz="2800" dirty="0" err="1">
                <a:solidFill>
                  <a:srgbClr val="C00000"/>
                </a:solidFill>
                <a:latin typeface="+mj-lt"/>
              </a:rPr>
              <a:t>định</a:t>
            </a:r>
            <a:r>
              <a:rPr lang="en-US" sz="2800" dirty="0">
                <a:solidFill>
                  <a:srgbClr val="C00000"/>
                </a:solidFill>
                <a:latin typeface="+mj-lt"/>
              </a:rPr>
              <a:t> </a:t>
            </a:r>
            <a:r>
              <a:rPr lang="en-US" sz="2800" dirty="0" err="1">
                <a:solidFill>
                  <a:srgbClr val="C00000"/>
                </a:solidFill>
                <a:latin typeface="+mj-lt"/>
              </a:rPr>
              <a:t>và</a:t>
            </a:r>
            <a:r>
              <a:rPr lang="en-US" sz="2800" dirty="0">
                <a:solidFill>
                  <a:srgbClr val="C00000"/>
                </a:solidFill>
                <a:latin typeface="+mj-lt"/>
              </a:rPr>
              <a:t> </a:t>
            </a:r>
            <a:r>
              <a:rPr lang="en-US" sz="2800" dirty="0" err="1">
                <a:solidFill>
                  <a:srgbClr val="C00000"/>
                </a:solidFill>
                <a:latin typeface="+mj-lt"/>
              </a:rPr>
              <a:t>phân</a:t>
            </a:r>
            <a:r>
              <a:rPr lang="en-US" sz="2800" dirty="0">
                <a:solidFill>
                  <a:srgbClr val="C00000"/>
                </a:solidFill>
                <a:latin typeface="+mj-lt"/>
              </a:rPr>
              <a:t> </a:t>
            </a:r>
            <a:r>
              <a:rPr lang="en-US" sz="2800" dirty="0" err="1">
                <a:solidFill>
                  <a:srgbClr val="C00000"/>
                </a:solidFill>
                <a:latin typeface="+mj-lt"/>
              </a:rPr>
              <a:t>tích</a:t>
            </a:r>
            <a:r>
              <a:rPr lang="en-US" sz="2800" dirty="0">
                <a:solidFill>
                  <a:srgbClr val="C00000"/>
                </a:solidFill>
                <a:latin typeface="+mj-lt"/>
              </a:rPr>
              <a:t> </a:t>
            </a:r>
            <a:r>
              <a:rPr lang="en-US" sz="2800" dirty="0" err="1">
                <a:solidFill>
                  <a:srgbClr val="C00000"/>
                </a:solidFill>
                <a:latin typeface="+mj-lt"/>
              </a:rPr>
              <a:t>yêu</a:t>
            </a:r>
            <a:r>
              <a:rPr lang="en-US" sz="2800" dirty="0">
                <a:solidFill>
                  <a:srgbClr val="C00000"/>
                </a:solidFill>
                <a:latin typeface="+mj-lt"/>
              </a:rPr>
              <a:t> </a:t>
            </a:r>
            <a:r>
              <a:rPr lang="en-US" sz="2800" dirty="0" err="1">
                <a:solidFill>
                  <a:srgbClr val="C00000"/>
                </a:solidFill>
                <a:latin typeface="+mj-lt"/>
              </a:rPr>
              <a:t>cầu</a:t>
            </a:r>
            <a:endParaRPr lang="en-US" sz="2800" dirty="0">
              <a:solidFill>
                <a:srgbClr val="C00000"/>
              </a:solidFill>
              <a:latin typeface="+mj-lt"/>
            </a:endParaRPr>
          </a:p>
        </p:txBody>
      </p:sp>
      <p:sp>
        <p:nvSpPr>
          <p:cNvPr id="6" name="Google Shape;211;p29">
            <a:extLst>
              <a:ext uri="{FF2B5EF4-FFF2-40B4-BE49-F238E27FC236}">
                <a16:creationId xmlns:a16="http://schemas.microsoft.com/office/drawing/2014/main" id="{5A212C74-1164-4033-BD15-BD97401C1B3A}"/>
              </a:ext>
            </a:extLst>
          </p:cNvPr>
          <p:cNvSpPr txBox="1">
            <a:spLocks/>
          </p:cNvSpPr>
          <p:nvPr/>
        </p:nvSpPr>
        <p:spPr>
          <a:xfrm>
            <a:off x="1933714" y="112605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Quy</a:t>
            </a:r>
            <a:r>
              <a:rPr lang="en-US" dirty="0">
                <a:solidFill>
                  <a:srgbClr val="0070C0"/>
                </a:solidFill>
                <a:latin typeface="+mj-lt"/>
              </a:rPr>
              <a:t> </a:t>
            </a:r>
            <a:r>
              <a:rPr lang="en-US" dirty="0" err="1">
                <a:solidFill>
                  <a:srgbClr val="0070C0"/>
                </a:solidFill>
                <a:latin typeface="+mj-lt"/>
              </a:rPr>
              <a:t>trình</a:t>
            </a:r>
            <a:r>
              <a:rPr lang="en-US" dirty="0">
                <a:solidFill>
                  <a:srgbClr val="0070C0"/>
                </a:solidFill>
                <a:latin typeface="+mj-lt"/>
              </a:rPr>
              <a:t> </a:t>
            </a:r>
            <a:r>
              <a:rPr lang="en-US" dirty="0" err="1">
                <a:solidFill>
                  <a:srgbClr val="0070C0"/>
                </a:solidFill>
                <a:latin typeface="+mj-lt"/>
              </a:rPr>
              <a:t>thực</a:t>
            </a:r>
            <a:r>
              <a:rPr lang="en-US" dirty="0">
                <a:solidFill>
                  <a:srgbClr val="0070C0"/>
                </a:solidFill>
                <a:latin typeface="+mj-lt"/>
              </a:rPr>
              <a:t> </a:t>
            </a:r>
            <a:r>
              <a:rPr lang="en-US" dirty="0" err="1">
                <a:solidFill>
                  <a:srgbClr val="0070C0"/>
                </a:solidFill>
                <a:latin typeface="+mj-lt"/>
              </a:rPr>
              <a:t>hiện</a:t>
            </a:r>
            <a:r>
              <a:rPr lang="en-US" dirty="0">
                <a:solidFill>
                  <a:srgbClr val="0070C0"/>
                </a:solidFill>
                <a:latin typeface="+mj-lt"/>
              </a:rPr>
              <a:t> </a:t>
            </a:r>
            <a:r>
              <a:rPr lang="en-US" dirty="0" err="1">
                <a:solidFill>
                  <a:srgbClr val="0070C0"/>
                </a:solidFill>
                <a:latin typeface="+mj-lt"/>
              </a:rPr>
              <a:t>đề</a:t>
            </a:r>
            <a:r>
              <a:rPr lang="en-US" dirty="0">
                <a:solidFill>
                  <a:srgbClr val="0070C0"/>
                </a:solidFill>
                <a:latin typeface="+mj-lt"/>
              </a:rPr>
              <a:t> </a:t>
            </a:r>
            <a:r>
              <a:rPr lang="en-US" dirty="0" err="1">
                <a:solidFill>
                  <a:srgbClr val="0070C0"/>
                </a:solidFill>
                <a:latin typeface="+mj-lt"/>
              </a:rPr>
              <a:t>tài</a:t>
            </a:r>
            <a:endParaRPr lang="en-US" dirty="0">
              <a:solidFill>
                <a:srgbClr val="0070C0"/>
              </a:solidFill>
              <a:latin typeface="+mj-lt"/>
            </a:endParaRPr>
          </a:p>
        </p:txBody>
      </p:sp>
      <p:sp>
        <p:nvSpPr>
          <p:cNvPr id="2" name="Rectangle 1">
            <a:extLst>
              <a:ext uri="{FF2B5EF4-FFF2-40B4-BE49-F238E27FC236}">
                <a16:creationId xmlns:a16="http://schemas.microsoft.com/office/drawing/2014/main" id="{9BEA5361-1493-499A-95BB-C8240AA50DBA}"/>
              </a:ext>
            </a:extLst>
          </p:cNvPr>
          <p:cNvSpPr/>
          <p:nvPr/>
        </p:nvSpPr>
        <p:spPr>
          <a:xfrm>
            <a:off x="2318524" y="1711693"/>
            <a:ext cx="5474576" cy="374077"/>
          </a:xfrm>
          <a:prstGeom prst="rect">
            <a:avLst/>
          </a:prstGeom>
        </p:spPr>
        <p:txBody>
          <a:bodyPr wrap="none">
            <a:spAutoFit/>
          </a:bodyPr>
          <a:lstStyle/>
          <a:p>
            <a:pPr>
              <a:lnSpc>
                <a:spcPct val="107000"/>
              </a:lnSpc>
              <a:spcAft>
                <a:spcPts val="800"/>
              </a:spcAft>
            </a:pPr>
            <a:r>
              <a:rPr lang="en-US" sz="1800" dirty="0" err="1">
                <a:latin typeface="Times New Roman" panose="02020603050405020304" pitchFamily="18" charset="0"/>
                <a:ea typeface="Calibri" panose="020F0502020204030204" pitchFamily="34" charset="0"/>
                <a:cs typeface="Times New Roman" panose="02020603050405020304" pitchFamily="18" charset="0"/>
              </a:rPr>
              <a:t>Áp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cải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tiến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latin typeface="Times New Roman" panose="02020603050405020304" pitchFamily="18" charset="0"/>
                <a:ea typeface="Calibri" panose="020F0502020204030204" pitchFamily="34" charset="0"/>
                <a:cs typeface="Times New Roman" panose="02020603050405020304" pitchFamily="18" charset="0"/>
              </a:rPr>
              <a:t> 2.1)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126804D-DBE9-4853-B15E-FD5062A33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93097" y="2321576"/>
            <a:ext cx="4037965" cy="2663825"/>
          </a:xfrm>
          <a:prstGeom prst="rect">
            <a:avLst/>
          </a:prstGeom>
          <a:noFill/>
          <a:ln>
            <a:noFill/>
          </a:ln>
        </p:spPr>
      </p:pic>
    </p:spTree>
    <p:extLst>
      <p:ext uri="{BB962C8B-B14F-4D97-AF65-F5344CB8AC3E}">
        <p14:creationId xmlns:p14="http://schemas.microsoft.com/office/powerpoint/2010/main" val="225058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8</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pic>
        <p:nvPicPr>
          <p:cNvPr id="8" name="Picture 7">
            <a:extLst>
              <a:ext uri="{FF2B5EF4-FFF2-40B4-BE49-F238E27FC236}">
                <a16:creationId xmlns:a16="http://schemas.microsoft.com/office/drawing/2014/main" id="{50CC0D01-8E55-4117-8DAA-B2D77F148F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2808" y="669925"/>
            <a:ext cx="5152704" cy="4172982"/>
          </a:xfrm>
          <a:prstGeom prst="rect">
            <a:avLst/>
          </a:prstGeom>
          <a:noFill/>
          <a:ln>
            <a:noFill/>
          </a:ln>
        </p:spPr>
      </p:pic>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DFD </a:t>
            </a:r>
            <a:r>
              <a:rPr lang="en-US" dirty="0" err="1">
                <a:solidFill>
                  <a:srgbClr val="0070C0"/>
                </a:solidFill>
                <a:latin typeface="+mj-lt"/>
              </a:rPr>
              <a:t>mức</a:t>
            </a:r>
            <a:r>
              <a:rPr lang="en-US" dirty="0">
                <a:solidFill>
                  <a:srgbClr val="0070C0"/>
                </a:solidFill>
                <a:latin typeface="+mj-lt"/>
              </a:rPr>
              <a:t> </a:t>
            </a:r>
            <a:r>
              <a:rPr lang="en-US" dirty="0" err="1">
                <a:solidFill>
                  <a:srgbClr val="0070C0"/>
                </a:solidFill>
                <a:latin typeface="+mj-lt"/>
              </a:rPr>
              <a:t>ngữ</a:t>
            </a:r>
            <a:r>
              <a:rPr lang="en-US" dirty="0">
                <a:solidFill>
                  <a:srgbClr val="0070C0"/>
                </a:solidFill>
                <a:latin typeface="+mj-lt"/>
              </a:rPr>
              <a:t> </a:t>
            </a:r>
            <a:r>
              <a:rPr lang="en-US" dirty="0" err="1">
                <a:solidFill>
                  <a:srgbClr val="0070C0"/>
                </a:solidFill>
                <a:latin typeface="+mj-lt"/>
              </a:rPr>
              <a:t>cảnh</a:t>
            </a:r>
            <a:endParaRPr lang="en-US" dirty="0">
              <a:solidFill>
                <a:srgbClr val="0070C0"/>
              </a:solidFill>
              <a:latin typeface="+mj-lt"/>
            </a:endParaRPr>
          </a:p>
        </p:txBody>
      </p:sp>
    </p:spTree>
    <p:extLst>
      <p:ext uri="{BB962C8B-B14F-4D97-AF65-F5344CB8AC3E}">
        <p14:creationId xmlns:p14="http://schemas.microsoft.com/office/powerpoint/2010/main" val="34973515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1" name="Google Shape;241;p33"/>
          <p:cNvSpPr txBox="1">
            <a:spLocks noGrp="1"/>
          </p:cNvSpPr>
          <p:nvPr>
            <p:ph type="sldNum" idx="12"/>
          </p:nvPr>
        </p:nvSpPr>
        <p:spPr>
          <a:xfrm>
            <a:off x="8299934" y="459180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sz="1200">
                <a:solidFill>
                  <a:srgbClr val="434343"/>
                </a:solidFill>
                <a:latin typeface="Montserrat Medium"/>
                <a:ea typeface="Montserrat Medium"/>
                <a:cs typeface="Montserrat Medium"/>
                <a:sym typeface="Montserrat Medium"/>
              </a:rPr>
              <a:t>9</a:t>
            </a:fld>
            <a:endParaRPr sz="1200">
              <a:solidFill>
                <a:srgbClr val="434343"/>
              </a:solidFill>
              <a:latin typeface="Montserrat Medium"/>
              <a:ea typeface="Montserrat Medium"/>
              <a:cs typeface="Montserrat Medium"/>
              <a:sym typeface="Montserrat Medium"/>
            </a:endParaRPr>
          </a:p>
        </p:txBody>
      </p:sp>
      <p:sp>
        <p:nvSpPr>
          <p:cNvPr id="4" name="Rectangle 3">
            <a:extLst>
              <a:ext uri="{FF2B5EF4-FFF2-40B4-BE49-F238E27FC236}">
                <a16:creationId xmlns:a16="http://schemas.microsoft.com/office/drawing/2014/main" id="{7D1B8DB2-5C89-4606-869F-E39F02A6DD67}"/>
              </a:ext>
            </a:extLst>
          </p:cNvPr>
          <p:cNvSpPr/>
          <p:nvPr/>
        </p:nvSpPr>
        <p:spPr>
          <a:xfrm>
            <a:off x="1452566" y="2571750"/>
            <a:ext cx="6847368" cy="369332"/>
          </a:xfrm>
          <a:prstGeom prst="rect">
            <a:avLst/>
          </a:prstGeom>
        </p:spPr>
        <p:txBody>
          <a:bodyPr wrap="square">
            <a:spAutoFit/>
          </a:bodyPr>
          <a:lstStyle/>
          <a:p>
            <a:r>
              <a:rPr lang="en-US" sz="1800" dirty="0">
                <a:solidFill>
                  <a:schemeClr val="bg2">
                    <a:lumMod val="75000"/>
                  </a:schemeClr>
                </a:solidFill>
                <a:latin typeface="Montserrat Light" panose="020B0604020202020204" charset="0"/>
                <a:ea typeface="Merriweather"/>
                <a:cs typeface="Merriweather"/>
              </a:rPr>
              <a:t>         </a:t>
            </a:r>
          </a:p>
        </p:txBody>
      </p:sp>
      <p:sp>
        <p:nvSpPr>
          <p:cNvPr id="9" name="Google Shape;211;p29">
            <a:extLst>
              <a:ext uri="{FF2B5EF4-FFF2-40B4-BE49-F238E27FC236}">
                <a16:creationId xmlns:a16="http://schemas.microsoft.com/office/drawing/2014/main" id="{4CEB88ED-4D56-4657-A8C3-3373830845AF}"/>
              </a:ext>
            </a:extLst>
          </p:cNvPr>
          <p:cNvSpPr txBox="1">
            <a:spLocks/>
          </p:cNvSpPr>
          <p:nvPr/>
        </p:nvSpPr>
        <p:spPr>
          <a:xfrm>
            <a:off x="1895614" y="158099"/>
            <a:ext cx="7739859" cy="49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400"/>
              <a:buFont typeface="Montserrat"/>
              <a:buNone/>
              <a:defRPr sz="2400" b="1" i="0" u="none" strike="noStrike" cap="none">
                <a:solidFill>
                  <a:srgbClr val="434343"/>
                </a:solidFill>
                <a:latin typeface="Montserrat"/>
                <a:ea typeface="Montserrat"/>
                <a:cs typeface="Montserrat"/>
                <a:sym typeface="Montserrat"/>
              </a:defRPr>
            </a:lvl1pPr>
            <a:lvl2pPr marR="0" lvl="1"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2pPr>
            <a:lvl3pPr marR="0" lvl="2"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3pPr>
            <a:lvl4pPr marR="0" lvl="3"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4pPr>
            <a:lvl5pPr marR="0" lvl="4"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5pPr>
            <a:lvl6pPr marR="0" lvl="5"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6pPr>
            <a:lvl7pPr marR="0" lvl="6"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7pPr>
            <a:lvl8pPr marR="0" lvl="7"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8pPr>
            <a:lvl9pPr marR="0" lvl="8" algn="l" rtl="0">
              <a:lnSpc>
                <a:spcPct val="100000"/>
              </a:lnSpc>
              <a:spcBef>
                <a:spcPts val="0"/>
              </a:spcBef>
              <a:spcAft>
                <a:spcPts val="0"/>
              </a:spcAft>
              <a:buClr>
                <a:srgbClr val="EFD67E"/>
              </a:buClr>
              <a:buSzPts val="2400"/>
              <a:buFont typeface="Montserrat"/>
              <a:buNone/>
              <a:defRPr sz="2400" b="1" i="0" u="none" strike="noStrike" cap="none">
                <a:solidFill>
                  <a:srgbClr val="EFD67E"/>
                </a:solidFill>
                <a:latin typeface="Montserrat"/>
                <a:ea typeface="Montserrat"/>
                <a:cs typeface="Montserrat"/>
                <a:sym typeface="Montserrat"/>
              </a:defRPr>
            </a:lvl9pPr>
          </a:lstStyle>
          <a:p>
            <a:r>
              <a:rPr lang="en-US" dirty="0" err="1">
                <a:solidFill>
                  <a:srgbClr val="0070C0"/>
                </a:solidFill>
                <a:latin typeface="+mj-lt"/>
              </a:rPr>
              <a:t>Sơ</a:t>
            </a:r>
            <a:r>
              <a:rPr lang="en-US" dirty="0">
                <a:solidFill>
                  <a:srgbClr val="0070C0"/>
                </a:solidFill>
                <a:latin typeface="+mj-lt"/>
              </a:rPr>
              <a:t> </a:t>
            </a:r>
            <a:r>
              <a:rPr lang="en-US" dirty="0" err="1">
                <a:solidFill>
                  <a:srgbClr val="0070C0"/>
                </a:solidFill>
                <a:latin typeface="+mj-lt"/>
              </a:rPr>
              <a:t>đồ</a:t>
            </a:r>
            <a:r>
              <a:rPr lang="en-US" dirty="0">
                <a:solidFill>
                  <a:srgbClr val="0070C0"/>
                </a:solidFill>
                <a:latin typeface="+mj-lt"/>
              </a:rPr>
              <a:t> DFD </a:t>
            </a:r>
            <a:r>
              <a:rPr lang="en-US" dirty="0" err="1">
                <a:solidFill>
                  <a:srgbClr val="0070C0"/>
                </a:solidFill>
                <a:latin typeface="+mj-lt"/>
              </a:rPr>
              <a:t>mức</a:t>
            </a:r>
            <a:r>
              <a:rPr lang="en-US" dirty="0">
                <a:solidFill>
                  <a:srgbClr val="0070C0"/>
                </a:solidFill>
                <a:latin typeface="+mj-lt"/>
              </a:rPr>
              <a:t> 0</a:t>
            </a:r>
          </a:p>
        </p:txBody>
      </p:sp>
      <p:pic>
        <p:nvPicPr>
          <p:cNvPr id="6" name="Picture 5">
            <a:extLst>
              <a:ext uri="{FF2B5EF4-FFF2-40B4-BE49-F238E27FC236}">
                <a16:creationId xmlns:a16="http://schemas.microsoft.com/office/drawing/2014/main" id="{7A93D672-9CC0-48DC-BFF0-4E08E01E9B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4440" y="548640"/>
            <a:ext cx="6103620" cy="4239961"/>
          </a:xfrm>
          <a:prstGeom prst="rect">
            <a:avLst/>
          </a:prstGeom>
          <a:noFill/>
          <a:ln>
            <a:noFill/>
          </a:ln>
        </p:spPr>
      </p:pic>
    </p:spTree>
    <p:extLst>
      <p:ext uri="{BB962C8B-B14F-4D97-AF65-F5344CB8AC3E}">
        <p14:creationId xmlns:p14="http://schemas.microsoft.com/office/powerpoint/2010/main" val="20017948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Abstract Wav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696</Words>
  <Application>Microsoft Office PowerPoint</Application>
  <PresentationFormat>On-screen Show (16:9)</PresentationFormat>
  <Paragraphs>75</Paragraphs>
  <Slides>24</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Montserrat Light</vt:lpstr>
      <vt:lpstr>Montserrat ExtraBold</vt:lpstr>
      <vt:lpstr>Montserrat</vt:lpstr>
      <vt:lpstr>Arial</vt:lpstr>
      <vt:lpstr>Times New Roman</vt:lpstr>
      <vt:lpstr>Montserrat Medium</vt:lpstr>
      <vt:lpstr>Calibri</vt:lpstr>
      <vt:lpstr>Arvo</vt:lpstr>
      <vt:lpstr>Abstract Waves</vt:lpstr>
      <vt:lpstr>Báo cáo đồ án Công nghệ phần mềm Đề tài: Xây dựng phần mềm quản lý bán hàng  cho cửa hàng văn phòng phẩm</vt:lpstr>
      <vt:lpstr>Nội dung chính 1. Lý do chọn đề tài 2. Xác định và phân tích yêu cầu 3. Thiết kế hệ thống 4. Thiết kế phần mềm 5. Cài đặt phần mềm</vt:lpstr>
      <vt:lpstr>1. Lý do chọn đề tài</vt:lpstr>
      <vt:lpstr>1. Lý do chọn đề tài</vt:lpstr>
      <vt:lpstr>PowerPoint Presentation</vt:lpstr>
      <vt:lpstr>1. Lý do chọn đề tài</vt:lpstr>
      <vt:lpstr>2. Xác định và phân tích yêu cầu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Thiết kế phần mềm</vt:lpstr>
      <vt:lpstr>4. Thiết kế phần mềm</vt:lpstr>
      <vt:lpstr>5. Cài đặt phần mềm</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BASICEMOTIONS  ARE UNIVERSAL</dc:title>
  <cp:lastModifiedBy>Lê Phạm Phương Nam</cp:lastModifiedBy>
  <cp:revision>52</cp:revision>
  <dcterms:modified xsi:type="dcterms:W3CDTF">2020-12-05T02:56:44Z</dcterms:modified>
</cp:coreProperties>
</file>