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65" r:id="rId2"/>
  </p:sldMasterIdLst>
  <p:notesMasterIdLst>
    <p:notesMasterId r:id="rId18"/>
  </p:notesMasterIdLst>
  <p:handoutMasterIdLst>
    <p:handoutMasterId r:id="rId19"/>
  </p:handoutMasterIdLst>
  <p:sldIdLst>
    <p:sldId id="467" r:id="rId3"/>
    <p:sldId id="478" r:id="rId4"/>
    <p:sldId id="476" r:id="rId5"/>
    <p:sldId id="480" r:id="rId6"/>
    <p:sldId id="481" r:id="rId7"/>
    <p:sldId id="479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45"/>
    <a:srgbClr val="FF7330"/>
    <a:srgbClr val="EE9166"/>
    <a:srgbClr val="C8E0DB"/>
    <a:srgbClr val="005F85"/>
    <a:srgbClr val="D15F27"/>
    <a:srgbClr val="67C8C7"/>
    <a:srgbClr val="F8BE15"/>
    <a:srgbClr val="ADCFCA"/>
    <a:srgbClr val="FF9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9"/>
    <p:restoredTop sz="96026"/>
  </p:normalViewPr>
  <p:slideViewPr>
    <p:cSldViewPr snapToGrid="0" snapToObjects="1">
      <p:cViewPr varScale="1">
        <p:scale>
          <a:sx n="59" d="100"/>
          <a:sy n="59" d="100"/>
        </p:scale>
        <p:origin x="-8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231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5E770-96E9-47E9-B715-7F6CE8B9625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91BE80-661F-44CE-8113-6661EDDE6248}">
      <dgm:prSet phldrT="[文本]" custT="1"/>
      <dgm:spPr/>
      <dgm:t>
        <a:bodyPr/>
        <a:lstStyle/>
        <a:p>
          <a:pPr>
            <a:lnSpc>
              <a:spcPts val="1800"/>
            </a:lnSpc>
            <a:spcAft>
              <a:spcPts val="600"/>
            </a:spcAft>
          </a:pPr>
          <a:r>
            <a:rPr lang="en-US" altLang="en-US" sz="2400" b="1" dirty="0">
              <a:latin typeface="Times New Roman" pitchFamily="18" charset="0"/>
              <a:cs typeface="Times New Roman" pitchFamily="18" charset="0"/>
            </a:rPr>
            <a:t>GB </a:t>
          </a:r>
          <a:r>
            <a:rPr lang="en-US" altLang="en-US" sz="2400" b="1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54545E87-1F2A-4B08-8FFB-966BD1804AE0}" type="par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8BAB1343-511C-418C-B5FC-8093B65838BC}" type="sib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21F91215-5D00-4763-91B7-84E4B202B5AB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>
            <a:spcAft>
              <a:spcPct val="35000"/>
            </a:spcAft>
          </a:pPr>
          <a:r>
            <a:rPr lang="en-US" sz="2400" b="1" i="0" dirty="0">
              <a:latin typeface="Times New Roman" pitchFamily="18" charset="0"/>
              <a:cs typeface="Times New Roman" pitchFamily="18" charset="0"/>
            </a:rPr>
            <a:t>US </a:t>
          </a:r>
          <a:r>
            <a:rPr lang="en-US" sz="2400" b="1" i="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en-US" sz="2400" b="1" dirty="0">
            <a:latin typeface="Times New Roman" pitchFamily="18" charset="0"/>
            <a:ea typeface="华文细黑" pitchFamily="2" charset="-122"/>
            <a:cs typeface="Times New Roman" pitchFamily="18" charset="0"/>
          </a:endParaRPr>
        </a:p>
      </dgm:t>
    </dgm:pt>
    <dgm:pt modelId="{D4921DCF-3149-4546-8B0E-717ED8000A92}" type="parTrans" cxnId="{02D6BF93-ABA0-44A7-B524-AFAB62E7AA41}">
      <dgm:prSet/>
      <dgm:spPr/>
      <dgm:t>
        <a:bodyPr/>
        <a:lstStyle/>
        <a:p>
          <a:endParaRPr lang="zh-CN" altLang="en-US" sz="2400"/>
        </a:p>
      </dgm:t>
    </dgm:pt>
    <dgm:pt modelId="{15211907-6E4E-43B3-A2EB-9FB3A52F30C6}" type="sibTrans" cxnId="{02D6BF93-ABA0-44A7-B524-AFAB62E7AA41}">
      <dgm:prSet/>
      <dgm:spPr/>
      <dgm:t>
        <a:bodyPr/>
        <a:lstStyle/>
        <a:p>
          <a:endParaRPr lang="zh-CN" altLang="en-US" sz="2400"/>
        </a:p>
      </dgm:t>
    </dgm:pt>
    <dgm:pt modelId="{4A8186ED-D781-459D-BB90-9A14C4864937}">
      <dgm:prSet custT="1"/>
      <dgm:spPr/>
      <dgm:t>
        <a:bodyPr/>
        <a:lstStyle/>
        <a:p>
          <a:pPr algn="ctr">
            <a:lnSpc>
              <a:spcPts val="1100"/>
            </a:lnSpc>
          </a:pPr>
          <a:r>
            <a:rPr lang="en-US" altLang="zh-CN" sz="2400" b="1" dirty="0">
              <a:latin typeface="Times New Roman" pitchFamily="18" charset="0"/>
              <a:cs typeface="Times New Roman" pitchFamily="18" charset="0"/>
            </a:rPr>
            <a:t>CA </a:t>
          </a:r>
          <a:r>
            <a:rPr lang="en-US" altLang="zh-CN" sz="2400" b="1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B912F1E-A54C-4D55-9E4C-83B81F6C3549}" type="parTrans" cxnId="{3D0CD379-267B-4C2B-A730-8FDC7FB20B69}">
      <dgm:prSet/>
      <dgm:spPr/>
      <dgm:t>
        <a:bodyPr/>
        <a:lstStyle/>
        <a:p>
          <a:endParaRPr lang="zh-CN" altLang="en-US"/>
        </a:p>
      </dgm:t>
    </dgm:pt>
    <dgm:pt modelId="{E27E6475-8A49-499F-9D2D-7CF49604EC6E}" type="sibTrans" cxnId="{3D0CD379-267B-4C2B-A730-8FDC7FB20B69}">
      <dgm:prSet/>
      <dgm:spPr/>
      <dgm:t>
        <a:bodyPr/>
        <a:lstStyle/>
        <a:p>
          <a:endParaRPr lang="zh-CN" altLang="en-US"/>
        </a:p>
      </dgm:t>
    </dgm:pt>
    <dgm:pt modelId="{3E8CAF68-74A1-4046-85C2-491892F7171A}" type="pres">
      <dgm:prSet presAssocID="{9285E770-96E9-47E9-B715-7F6CE8B962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96CF04-89C5-4D1B-A8D5-F2D6198E3497}" type="pres">
      <dgm:prSet presAssocID="{21F91215-5D00-4763-91B7-84E4B202B5AB}" presName="parTxOnly" presStyleLbl="node1" presStyleIdx="0" presStyleCnt="3" custScaleX="117582" custScaleY="89392" custLinFactNeighborX="-32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047F57-1387-4D02-9087-1CDBE932E77B}" type="pres">
      <dgm:prSet presAssocID="{15211907-6E4E-43B3-A2EB-9FB3A52F30C6}" presName="parSpace" presStyleCnt="0"/>
      <dgm:spPr/>
    </dgm:pt>
    <dgm:pt modelId="{B3AFB5C4-E358-4E2C-B3BE-230C2AE71498}" type="pres">
      <dgm:prSet presAssocID="{2191BE80-661F-44CE-8113-6661EDDE6248}" presName="parTxOnly" presStyleLbl="node1" presStyleIdx="1" presStyleCnt="3" custScaleX="113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99092-CD1F-44C7-94C5-5D2A2463EE8A}" type="pres">
      <dgm:prSet presAssocID="{8BAB1343-511C-418C-B5FC-8093B65838BC}" presName="parSpace" presStyleCnt="0"/>
      <dgm:spPr/>
    </dgm:pt>
    <dgm:pt modelId="{7F136124-CC34-4003-A2A6-A991109C1D33}" type="pres">
      <dgm:prSet presAssocID="{4A8186ED-D781-459D-BB90-9A14C4864937}" presName="parTxOnly" presStyleLbl="node1" presStyleIdx="2" presStyleCnt="3" custScaleX="95930" custLinFactNeighborX="-1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D6BF93-ABA0-44A7-B524-AFAB62E7AA41}" srcId="{9285E770-96E9-47E9-B715-7F6CE8B96254}" destId="{21F91215-5D00-4763-91B7-84E4B202B5AB}" srcOrd="0" destOrd="0" parTransId="{D4921DCF-3149-4546-8B0E-717ED8000A92}" sibTransId="{15211907-6E4E-43B3-A2EB-9FB3A52F30C6}"/>
    <dgm:cxn modelId="{3D0CD379-267B-4C2B-A730-8FDC7FB20B69}" srcId="{9285E770-96E9-47E9-B715-7F6CE8B96254}" destId="{4A8186ED-D781-459D-BB90-9A14C4864937}" srcOrd="2" destOrd="0" parTransId="{9B912F1E-A54C-4D55-9E4C-83B81F6C3549}" sibTransId="{E27E6475-8A49-499F-9D2D-7CF49604EC6E}"/>
    <dgm:cxn modelId="{6136956A-D142-40F8-9C39-FD7DE91ADFC1}" type="presOf" srcId="{21F91215-5D00-4763-91B7-84E4B202B5AB}" destId="{5396CF04-89C5-4D1B-A8D5-F2D6198E3497}" srcOrd="0" destOrd="0" presId="urn:microsoft.com/office/officeart/2005/8/layout/hChevron3"/>
    <dgm:cxn modelId="{FFD8E0D1-B239-4940-9FB9-87972570D157}" type="presOf" srcId="{4A8186ED-D781-459D-BB90-9A14C4864937}" destId="{7F136124-CC34-4003-A2A6-A991109C1D33}" srcOrd="0" destOrd="0" presId="urn:microsoft.com/office/officeart/2005/8/layout/hChevron3"/>
    <dgm:cxn modelId="{C0AEC12C-D191-426E-BD32-A3B4166A87D8}" type="presOf" srcId="{9285E770-96E9-47E9-B715-7F6CE8B96254}" destId="{3E8CAF68-74A1-4046-85C2-491892F7171A}" srcOrd="0" destOrd="0" presId="urn:microsoft.com/office/officeart/2005/8/layout/hChevron3"/>
    <dgm:cxn modelId="{9BEC936C-8B9C-4B83-B935-3C79AB4F2361}" type="presOf" srcId="{2191BE80-661F-44CE-8113-6661EDDE6248}" destId="{B3AFB5C4-E358-4E2C-B3BE-230C2AE71498}" srcOrd="0" destOrd="0" presId="urn:microsoft.com/office/officeart/2005/8/layout/hChevron3"/>
    <dgm:cxn modelId="{E1FF0AC2-894C-4AD4-B06D-EEB80F7BF067}" srcId="{9285E770-96E9-47E9-B715-7F6CE8B96254}" destId="{2191BE80-661F-44CE-8113-6661EDDE6248}" srcOrd="1" destOrd="0" parTransId="{54545E87-1F2A-4B08-8FFB-966BD1804AE0}" sibTransId="{8BAB1343-511C-418C-B5FC-8093B65838BC}"/>
    <dgm:cxn modelId="{433EA366-05E1-47EE-B8CA-CE093D0113A3}" type="presParOf" srcId="{3E8CAF68-74A1-4046-85C2-491892F7171A}" destId="{5396CF04-89C5-4D1B-A8D5-F2D6198E3497}" srcOrd="0" destOrd="0" presId="urn:microsoft.com/office/officeart/2005/8/layout/hChevron3"/>
    <dgm:cxn modelId="{2B86FD9B-0D8D-4663-9417-E84E259B02D0}" type="presParOf" srcId="{3E8CAF68-74A1-4046-85C2-491892F7171A}" destId="{96047F57-1387-4D02-9087-1CDBE932E77B}" srcOrd="1" destOrd="0" presId="urn:microsoft.com/office/officeart/2005/8/layout/hChevron3"/>
    <dgm:cxn modelId="{FC4C0581-5D0B-4075-9848-0676F4A9AFFF}" type="presParOf" srcId="{3E8CAF68-74A1-4046-85C2-491892F7171A}" destId="{B3AFB5C4-E358-4E2C-B3BE-230C2AE71498}" srcOrd="2" destOrd="0" presId="urn:microsoft.com/office/officeart/2005/8/layout/hChevron3"/>
    <dgm:cxn modelId="{9AA05716-4209-464B-889E-A6E758C7D550}" type="presParOf" srcId="{3E8CAF68-74A1-4046-85C2-491892F7171A}" destId="{C1799092-CD1F-44C7-94C5-5D2A2463EE8A}" srcOrd="3" destOrd="0" presId="urn:microsoft.com/office/officeart/2005/8/layout/hChevron3"/>
    <dgm:cxn modelId="{53BD069C-EACC-4799-B3BF-07F0D1C269D0}" type="presParOf" srcId="{3E8CAF68-74A1-4046-85C2-491892F7171A}" destId="{7F136124-CC34-4003-A2A6-A991109C1D33}" srcOrd="4" destOrd="0" presId="urn:microsoft.com/office/officeart/2005/8/layout/hChevron3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5E770-96E9-47E9-B715-7F6CE8B9625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91BE80-661F-44CE-8113-6661EDDE6248}">
      <dgm:prSet phldrT="[文本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lnSpc>
              <a:spcPts val="1800"/>
            </a:lnSpc>
            <a:spcAft>
              <a:spcPts val="600"/>
            </a:spcAft>
          </a:pPr>
          <a:r>
            <a:rPr lang="en-US" altLang="en-US" sz="2400" b="1" dirty="0">
              <a:latin typeface="Times New Roman" pitchFamily="18" charset="0"/>
              <a:cs typeface="Times New Roman" pitchFamily="18" charset="0"/>
            </a:rPr>
            <a:t>GB </a:t>
          </a:r>
          <a:r>
            <a:rPr lang="en-US" altLang="en-US" sz="2400" b="1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54545E87-1F2A-4B08-8FFB-966BD1804AE0}" type="par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8BAB1343-511C-418C-B5FC-8093B65838BC}" type="sib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21F91215-5D00-4763-91B7-84E4B202B5AB}">
      <dgm:prSet custT="1"/>
      <dgm:spPr>
        <a:solidFill>
          <a:schemeClr val="accent1"/>
        </a:solidFill>
      </dgm:spPr>
      <dgm:t>
        <a:bodyPr/>
        <a:lstStyle/>
        <a:p>
          <a:pPr algn="ctr">
            <a:spcAft>
              <a:spcPct val="35000"/>
            </a:spcAft>
          </a:pPr>
          <a:r>
            <a:rPr lang="en-US" sz="2400" b="1" i="0" dirty="0">
              <a:latin typeface="Times New Roman" pitchFamily="18" charset="0"/>
              <a:cs typeface="Times New Roman" pitchFamily="18" charset="0"/>
            </a:rPr>
            <a:t>US </a:t>
          </a:r>
          <a:r>
            <a:rPr lang="en-US" sz="2400" b="1" i="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en-US" sz="2400" b="1" dirty="0">
            <a:latin typeface="Times New Roman" pitchFamily="18" charset="0"/>
            <a:ea typeface="华文细黑" pitchFamily="2" charset="-122"/>
            <a:cs typeface="Times New Roman" pitchFamily="18" charset="0"/>
          </a:endParaRPr>
        </a:p>
      </dgm:t>
    </dgm:pt>
    <dgm:pt modelId="{D4921DCF-3149-4546-8B0E-717ED8000A92}" type="parTrans" cxnId="{02D6BF93-ABA0-44A7-B524-AFAB62E7AA41}">
      <dgm:prSet/>
      <dgm:spPr/>
      <dgm:t>
        <a:bodyPr/>
        <a:lstStyle/>
        <a:p>
          <a:endParaRPr lang="zh-CN" altLang="en-US" sz="2400"/>
        </a:p>
      </dgm:t>
    </dgm:pt>
    <dgm:pt modelId="{15211907-6E4E-43B3-A2EB-9FB3A52F30C6}" type="sibTrans" cxnId="{02D6BF93-ABA0-44A7-B524-AFAB62E7AA41}">
      <dgm:prSet/>
      <dgm:spPr/>
      <dgm:t>
        <a:bodyPr/>
        <a:lstStyle/>
        <a:p>
          <a:endParaRPr lang="zh-CN" altLang="en-US" sz="2400"/>
        </a:p>
      </dgm:t>
    </dgm:pt>
    <dgm:pt modelId="{4A8186ED-D781-459D-BB90-9A14C4864937}">
      <dgm:prSet custT="1"/>
      <dgm:spPr/>
      <dgm:t>
        <a:bodyPr/>
        <a:lstStyle/>
        <a:p>
          <a:pPr algn="ctr">
            <a:lnSpc>
              <a:spcPts val="1100"/>
            </a:lnSpc>
          </a:pPr>
          <a:r>
            <a:rPr lang="en-US" altLang="zh-CN" sz="2400" b="1" dirty="0">
              <a:latin typeface="Times New Roman" pitchFamily="18" charset="0"/>
              <a:cs typeface="Times New Roman" pitchFamily="18" charset="0"/>
            </a:rPr>
            <a:t>CA </a:t>
          </a:r>
          <a:r>
            <a:rPr lang="en-US" altLang="zh-CN" sz="2400" b="1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B912F1E-A54C-4D55-9E4C-83B81F6C3549}" type="parTrans" cxnId="{3D0CD379-267B-4C2B-A730-8FDC7FB20B69}">
      <dgm:prSet/>
      <dgm:spPr/>
      <dgm:t>
        <a:bodyPr/>
        <a:lstStyle/>
        <a:p>
          <a:endParaRPr lang="zh-CN" altLang="en-US"/>
        </a:p>
      </dgm:t>
    </dgm:pt>
    <dgm:pt modelId="{E27E6475-8A49-499F-9D2D-7CF49604EC6E}" type="sibTrans" cxnId="{3D0CD379-267B-4C2B-A730-8FDC7FB20B69}">
      <dgm:prSet/>
      <dgm:spPr/>
      <dgm:t>
        <a:bodyPr/>
        <a:lstStyle/>
        <a:p>
          <a:endParaRPr lang="zh-CN" altLang="en-US"/>
        </a:p>
      </dgm:t>
    </dgm:pt>
    <dgm:pt modelId="{3E8CAF68-74A1-4046-85C2-491892F7171A}" type="pres">
      <dgm:prSet presAssocID="{9285E770-96E9-47E9-B715-7F6CE8B962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96CF04-89C5-4D1B-A8D5-F2D6198E3497}" type="pres">
      <dgm:prSet presAssocID="{21F91215-5D00-4763-91B7-84E4B202B5AB}" presName="parTxOnly" presStyleLbl="node1" presStyleIdx="0" presStyleCnt="3" custScaleX="117582" custScaleY="89392" custLinFactNeighborX="-32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047F57-1387-4D02-9087-1CDBE932E77B}" type="pres">
      <dgm:prSet presAssocID="{15211907-6E4E-43B3-A2EB-9FB3A52F30C6}" presName="parSpace" presStyleCnt="0"/>
      <dgm:spPr/>
    </dgm:pt>
    <dgm:pt modelId="{B3AFB5C4-E358-4E2C-B3BE-230C2AE71498}" type="pres">
      <dgm:prSet presAssocID="{2191BE80-661F-44CE-8113-6661EDDE6248}" presName="parTxOnly" presStyleLbl="node1" presStyleIdx="1" presStyleCnt="3" custScaleX="113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99092-CD1F-44C7-94C5-5D2A2463EE8A}" type="pres">
      <dgm:prSet presAssocID="{8BAB1343-511C-418C-B5FC-8093B65838BC}" presName="parSpace" presStyleCnt="0"/>
      <dgm:spPr/>
    </dgm:pt>
    <dgm:pt modelId="{7F136124-CC34-4003-A2A6-A991109C1D33}" type="pres">
      <dgm:prSet presAssocID="{4A8186ED-D781-459D-BB90-9A14C4864937}" presName="parTxOnly" presStyleLbl="node1" presStyleIdx="2" presStyleCnt="3" custScaleX="95930" custLinFactNeighborX="-1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0CD379-267B-4C2B-A730-8FDC7FB20B69}" srcId="{9285E770-96E9-47E9-B715-7F6CE8B96254}" destId="{4A8186ED-D781-459D-BB90-9A14C4864937}" srcOrd="2" destOrd="0" parTransId="{9B912F1E-A54C-4D55-9E4C-83B81F6C3549}" sibTransId="{E27E6475-8A49-499F-9D2D-7CF49604EC6E}"/>
    <dgm:cxn modelId="{0180825C-EAAF-459C-A727-378F6C841875}" type="presOf" srcId="{9285E770-96E9-47E9-B715-7F6CE8B96254}" destId="{3E8CAF68-74A1-4046-85C2-491892F7171A}" srcOrd="0" destOrd="0" presId="urn:microsoft.com/office/officeart/2005/8/layout/hChevron3"/>
    <dgm:cxn modelId="{E1FF0AC2-894C-4AD4-B06D-EEB80F7BF067}" srcId="{9285E770-96E9-47E9-B715-7F6CE8B96254}" destId="{2191BE80-661F-44CE-8113-6661EDDE6248}" srcOrd="1" destOrd="0" parTransId="{54545E87-1F2A-4B08-8FFB-966BD1804AE0}" sibTransId="{8BAB1343-511C-418C-B5FC-8093B65838BC}"/>
    <dgm:cxn modelId="{02D6BF93-ABA0-44A7-B524-AFAB62E7AA41}" srcId="{9285E770-96E9-47E9-B715-7F6CE8B96254}" destId="{21F91215-5D00-4763-91B7-84E4B202B5AB}" srcOrd="0" destOrd="0" parTransId="{D4921DCF-3149-4546-8B0E-717ED8000A92}" sibTransId="{15211907-6E4E-43B3-A2EB-9FB3A52F30C6}"/>
    <dgm:cxn modelId="{8CEB8BCC-6C48-42E8-AA77-884972D2F099}" type="presOf" srcId="{21F91215-5D00-4763-91B7-84E4B202B5AB}" destId="{5396CF04-89C5-4D1B-A8D5-F2D6198E3497}" srcOrd="0" destOrd="0" presId="urn:microsoft.com/office/officeart/2005/8/layout/hChevron3"/>
    <dgm:cxn modelId="{A739FDD3-F3E1-4C6A-AA4D-6D827F6E87D7}" type="presOf" srcId="{2191BE80-661F-44CE-8113-6661EDDE6248}" destId="{B3AFB5C4-E358-4E2C-B3BE-230C2AE71498}" srcOrd="0" destOrd="0" presId="urn:microsoft.com/office/officeart/2005/8/layout/hChevron3"/>
    <dgm:cxn modelId="{BB4D6821-818A-4AD7-914A-1B31969CEF98}" type="presOf" srcId="{4A8186ED-D781-459D-BB90-9A14C4864937}" destId="{7F136124-CC34-4003-A2A6-A991109C1D33}" srcOrd="0" destOrd="0" presId="urn:microsoft.com/office/officeart/2005/8/layout/hChevron3"/>
    <dgm:cxn modelId="{668AE52F-5B66-4EC5-AE0C-DF9023B13943}" type="presParOf" srcId="{3E8CAF68-74A1-4046-85C2-491892F7171A}" destId="{5396CF04-89C5-4D1B-A8D5-F2D6198E3497}" srcOrd="0" destOrd="0" presId="urn:microsoft.com/office/officeart/2005/8/layout/hChevron3"/>
    <dgm:cxn modelId="{D8FF4FE6-7193-45B3-AA1C-9B70F7831A46}" type="presParOf" srcId="{3E8CAF68-74A1-4046-85C2-491892F7171A}" destId="{96047F57-1387-4D02-9087-1CDBE932E77B}" srcOrd="1" destOrd="0" presId="urn:microsoft.com/office/officeart/2005/8/layout/hChevron3"/>
    <dgm:cxn modelId="{4EB9C612-CE9E-4F1C-9FB1-7AA0E372DCDE}" type="presParOf" srcId="{3E8CAF68-74A1-4046-85C2-491892F7171A}" destId="{B3AFB5C4-E358-4E2C-B3BE-230C2AE71498}" srcOrd="2" destOrd="0" presId="urn:microsoft.com/office/officeart/2005/8/layout/hChevron3"/>
    <dgm:cxn modelId="{F4EF1C99-AD03-4827-8393-C1AD053907DB}" type="presParOf" srcId="{3E8CAF68-74A1-4046-85C2-491892F7171A}" destId="{C1799092-CD1F-44C7-94C5-5D2A2463EE8A}" srcOrd="3" destOrd="0" presId="urn:microsoft.com/office/officeart/2005/8/layout/hChevron3"/>
    <dgm:cxn modelId="{E01058B2-70B1-4442-A308-513C9E887E8D}" type="presParOf" srcId="{3E8CAF68-74A1-4046-85C2-491892F7171A}" destId="{7F136124-CC34-4003-A2A6-A991109C1D33}" srcOrd="4" destOrd="0" presId="urn:microsoft.com/office/officeart/2005/8/layout/hChevron3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85E770-96E9-47E9-B715-7F6CE8B9625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91BE80-661F-44CE-8113-6661EDDE6248}">
      <dgm:prSet phldrT="[文本]" custT="1"/>
      <dgm:spPr/>
      <dgm:t>
        <a:bodyPr/>
        <a:lstStyle/>
        <a:p>
          <a:pPr>
            <a:lnSpc>
              <a:spcPts val="1800"/>
            </a:lnSpc>
            <a:spcAft>
              <a:spcPts val="600"/>
            </a:spcAft>
          </a:pPr>
          <a:r>
            <a:rPr lang="en-US" altLang="en-US" sz="2400" b="1" dirty="0">
              <a:latin typeface="Times New Roman" pitchFamily="18" charset="0"/>
              <a:cs typeface="Times New Roman" pitchFamily="18" charset="0"/>
            </a:rPr>
            <a:t>GB </a:t>
          </a:r>
          <a:r>
            <a:rPr lang="en-US" altLang="en-US" sz="2400" b="1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54545E87-1F2A-4B08-8FFB-966BD1804AE0}" type="par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8BAB1343-511C-418C-B5FC-8093B65838BC}" type="sib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21F91215-5D00-4763-91B7-84E4B202B5AB}">
      <dgm:prSet custT="1"/>
      <dgm:spPr>
        <a:solidFill>
          <a:schemeClr val="accent1"/>
        </a:solidFill>
      </dgm:spPr>
      <dgm:t>
        <a:bodyPr/>
        <a:lstStyle/>
        <a:p>
          <a:pPr algn="ctr">
            <a:spcAft>
              <a:spcPct val="35000"/>
            </a:spcAft>
          </a:pPr>
          <a:r>
            <a:rPr lang="en-US" sz="2400" b="1" i="0" dirty="0">
              <a:latin typeface="Times New Roman" pitchFamily="18" charset="0"/>
              <a:cs typeface="Times New Roman" pitchFamily="18" charset="0"/>
            </a:rPr>
            <a:t>US </a:t>
          </a:r>
          <a:r>
            <a:rPr lang="en-US" sz="2400" b="1" i="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en-US" sz="2400" b="1" dirty="0">
            <a:latin typeface="Times New Roman" pitchFamily="18" charset="0"/>
            <a:ea typeface="华文细黑" pitchFamily="2" charset="-122"/>
            <a:cs typeface="Times New Roman" pitchFamily="18" charset="0"/>
          </a:endParaRPr>
        </a:p>
      </dgm:t>
    </dgm:pt>
    <dgm:pt modelId="{D4921DCF-3149-4546-8B0E-717ED8000A92}" type="parTrans" cxnId="{02D6BF93-ABA0-44A7-B524-AFAB62E7AA41}">
      <dgm:prSet/>
      <dgm:spPr/>
      <dgm:t>
        <a:bodyPr/>
        <a:lstStyle/>
        <a:p>
          <a:endParaRPr lang="zh-CN" altLang="en-US" sz="2400"/>
        </a:p>
      </dgm:t>
    </dgm:pt>
    <dgm:pt modelId="{15211907-6E4E-43B3-A2EB-9FB3A52F30C6}" type="sibTrans" cxnId="{02D6BF93-ABA0-44A7-B524-AFAB62E7AA41}">
      <dgm:prSet/>
      <dgm:spPr/>
      <dgm:t>
        <a:bodyPr/>
        <a:lstStyle/>
        <a:p>
          <a:endParaRPr lang="zh-CN" altLang="en-US" sz="2400"/>
        </a:p>
      </dgm:t>
    </dgm:pt>
    <dgm:pt modelId="{4A8186ED-D781-459D-BB90-9A14C4864937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>
            <a:lnSpc>
              <a:spcPts val="1100"/>
            </a:lnSpc>
          </a:pPr>
          <a:r>
            <a:rPr lang="en-US" altLang="zh-CN" sz="2400" b="1" dirty="0">
              <a:latin typeface="Times New Roman" pitchFamily="18" charset="0"/>
              <a:cs typeface="Times New Roman" pitchFamily="18" charset="0"/>
            </a:rPr>
            <a:t>CA </a:t>
          </a:r>
          <a:r>
            <a:rPr lang="en-US" altLang="zh-CN" sz="2400" b="1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B912F1E-A54C-4D55-9E4C-83B81F6C3549}" type="parTrans" cxnId="{3D0CD379-267B-4C2B-A730-8FDC7FB20B69}">
      <dgm:prSet/>
      <dgm:spPr/>
      <dgm:t>
        <a:bodyPr/>
        <a:lstStyle/>
        <a:p>
          <a:endParaRPr lang="zh-CN" altLang="en-US"/>
        </a:p>
      </dgm:t>
    </dgm:pt>
    <dgm:pt modelId="{E27E6475-8A49-499F-9D2D-7CF49604EC6E}" type="sibTrans" cxnId="{3D0CD379-267B-4C2B-A730-8FDC7FB20B69}">
      <dgm:prSet/>
      <dgm:spPr/>
      <dgm:t>
        <a:bodyPr/>
        <a:lstStyle/>
        <a:p>
          <a:endParaRPr lang="zh-CN" altLang="en-US"/>
        </a:p>
      </dgm:t>
    </dgm:pt>
    <dgm:pt modelId="{3E8CAF68-74A1-4046-85C2-491892F7171A}" type="pres">
      <dgm:prSet presAssocID="{9285E770-96E9-47E9-B715-7F6CE8B962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96CF04-89C5-4D1B-A8D5-F2D6198E3497}" type="pres">
      <dgm:prSet presAssocID="{21F91215-5D00-4763-91B7-84E4B202B5AB}" presName="parTxOnly" presStyleLbl="node1" presStyleIdx="0" presStyleCnt="3" custScaleX="117582" custScaleY="89392" custLinFactNeighborX="-32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047F57-1387-4D02-9087-1CDBE932E77B}" type="pres">
      <dgm:prSet presAssocID="{15211907-6E4E-43B3-A2EB-9FB3A52F30C6}" presName="parSpace" presStyleCnt="0"/>
      <dgm:spPr/>
    </dgm:pt>
    <dgm:pt modelId="{B3AFB5C4-E358-4E2C-B3BE-230C2AE71498}" type="pres">
      <dgm:prSet presAssocID="{2191BE80-661F-44CE-8113-6661EDDE6248}" presName="parTxOnly" presStyleLbl="node1" presStyleIdx="1" presStyleCnt="3" custScaleX="113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99092-CD1F-44C7-94C5-5D2A2463EE8A}" type="pres">
      <dgm:prSet presAssocID="{8BAB1343-511C-418C-B5FC-8093B65838BC}" presName="parSpace" presStyleCnt="0"/>
      <dgm:spPr/>
    </dgm:pt>
    <dgm:pt modelId="{7F136124-CC34-4003-A2A6-A991109C1D33}" type="pres">
      <dgm:prSet presAssocID="{4A8186ED-D781-459D-BB90-9A14C4864937}" presName="parTxOnly" presStyleLbl="node1" presStyleIdx="2" presStyleCnt="3" custScaleX="95930" custLinFactNeighborX="-1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D6BF93-ABA0-44A7-B524-AFAB62E7AA41}" srcId="{9285E770-96E9-47E9-B715-7F6CE8B96254}" destId="{21F91215-5D00-4763-91B7-84E4B202B5AB}" srcOrd="0" destOrd="0" parTransId="{D4921DCF-3149-4546-8B0E-717ED8000A92}" sibTransId="{15211907-6E4E-43B3-A2EB-9FB3A52F30C6}"/>
    <dgm:cxn modelId="{DDE1F6CC-000B-47D8-9288-9672DAC72838}" type="presOf" srcId="{9285E770-96E9-47E9-B715-7F6CE8B96254}" destId="{3E8CAF68-74A1-4046-85C2-491892F7171A}" srcOrd="0" destOrd="0" presId="urn:microsoft.com/office/officeart/2005/8/layout/hChevron3"/>
    <dgm:cxn modelId="{CBEB2D0A-EA7A-49CB-A8E4-D612B8A61486}" type="presOf" srcId="{4A8186ED-D781-459D-BB90-9A14C4864937}" destId="{7F136124-CC34-4003-A2A6-A991109C1D33}" srcOrd="0" destOrd="0" presId="urn:microsoft.com/office/officeart/2005/8/layout/hChevron3"/>
    <dgm:cxn modelId="{3D0CD379-267B-4C2B-A730-8FDC7FB20B69}" srcId="{9285E770-96E9-47E9-B715-7F6CE8B96254}" destId="{4A8186ED-D781-459D-BB90-9A14C4864937}" srcOrd="2" destOrd="0" parTransId="{9B912F1E-A54C-4D55-9E4C-83B81F6C3549}" sibTransId="{E27E6475-8A49-499F-9D2D-7CF49604EC6E}"/>
    <dgm:cxn modelId="{A2AE03D4-AE21-4832-A519-725C7F7524F1}" type="presOf" srcId="{21F91215-5D00-4763-91B7-84E4B202B5AB}" destId="{5396CF04-89C5-4D1B-A8D5-F2D6198E3497}" srcOrd="0" destOrd="0" presId="urn:microsoft.com/office/officeart/2005/8/layout/hChevron3"/>
    <dgm:cxn modelId="{16CA6E5F-22C0-4704-A1D9-FE284CCAB5D8}" type="presOf" srcId="{2191BE80-661F-44CE-8113-6661EDDE6248}" destId="{B3AFB5C4-E358-4E2C-B3BE-230C2AE71498}" srcOrd="0" destOrd="0" presId="urn:microsoft.com/office/officeart/2005/8/layout/hChevron3"/>
    <dgm:cxn modelId="{E1FF0AC2-894C-4AD4-B06D-EEB80F7BF067}" srcId="{9285E770-96E9-47E9-B715-7F6CE8B96254}" destId="{2191BE80-661F-44CE-8113-6661EDDE6248}" srcOrd="1" destOrd="0" parTransId="{54545E87-1F2A-4B08-8FFB-966BD1804AE0}" sibTransId="{8BAB1343-511C-418C-B5FC-8093B65838BC}"/>
    <dgm:cxn modelId="{2F356FE1-BA51-4EE7-AC25-BC299A11F624}" type="presParOf" srcId="{3E8CAF68-74A1-4046-85C2-491892F7171A}" destId="{5396CF04-89C5-4D1B-A8D5-F2D6198E3497}" srcOrd="0" destOrd="0" presId="urn:microsoft.com/office/officeart/2005/8/layout/hChevron3"/>
    <dgm:cxn modelId="{577F6896-3323-46A9-A267-62C8905D45A4}" type="presParOf" srcId="{3E8CAF68-74A1-4046-85C2-491892F7171A}" destId="{96047F57-1387-4D02-9087-1CDBE932E77B}" srcOrd="1" destOrd="0" presId="urn:microsoft.com/office/officeart/2005/8/layout/hChevron3"/>
    <dgm:cxn modelId="{58602BA2-77E3-414E-82EA-541E979F06A6}" type="presParOf" srcId="{3E8CAF68-74A1-4046-85C2-491892F7171A}" destId="{B3AFB5C4-E358-4E2C-B3BE-230C2AE71498}" srcOrd="2" destOrd="0" presId="urn:microsoft.com/office/officeart/2005/8/layout/hChevron3"/>
    <dgm:cxn modelId="{2F9A65A9-F3C3-41E3-8988-57FD29BFA11F}" type="presParOf" srcId="{3E8CAF68-74A1-4046-85C2-491892F7171A}" destId="{C1799092-CD1F-44C7-94C5-5D2A2463EE8A}" srcOrd="3" destOrd="0" presId="urn:microsoft.com/office/officeart/2005/8/layout/hChevron3"/>
    <dgm:cxn modelId="{386439C7-A655-4056-BD09-7AB0EAF215CC}" type="presParOf" srcId="{3E8CAF68-74A1-4046-85C2-491892F7171A}" destId="{7F136124-CC34-4003-A2A6-A991109C1D33}" srcOrd="4" destOrd="0" presId="urn:microsoft.com/office/officeart/2005/8/layout/hChevron3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85E770-96E9-47E9-B715-7F6CE8B9625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91BE80-661F-44CE-8113-6661EDDE6248}">
      <dgm:prSet phldrT="[文本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>
            <a:lnSpc>
              <a:spcPts val="1800"/>
            </a:lnSpc>
            <a:spcAft>
              <a:spcPts val="600"/>
            </a:spcAft>
          </a:pPr>
          <a:r>
            <a:rPr lang="en-US" altLang="zh-CN" sz="2400" b="1" dirty="0">
              <a:latin typeface="Times New Roman" pitchFamily="18" charset="0"/>
              <a:cs typeface="Times New Roman" pitchFamily="18" charset="0"/>
            </a:rPr>
            <a:t>Highest Score Group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54545E87-1F2A-4B08-8FFB-966BD1804AE0}" type="par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8BAB1343-511C-418C-B5FC-8093B65838BC}" type="sib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009AB281-7984-874B-A7CF-6D4A35967099}">
      <dgm:prSet custT="1"/>
      <dgm:spPr/>
      <dgm:t>
        <a:bodyPr/>
        <a:lstStyle/>
        <a:p>
          <a:r>
            <a:rPr lang="en-US" sz="2400" b="1" dirty="0">
              <a:latin typeface="Times New Roman" pitchFamily="18" charset="0"/>
              <a:cs typeface="Times New Roman" pitchFamily="18" charset="0"/>
            </a:rPr>
            <a:t>Lowest Score Group</a:t>
          </a:r>
        </a:p>
      </dgm:t>
    </dgm:pt>
    <dgm:pt modelId="{23670CC9-30EE-D147-97D3-9648962821C8}" type="parTrans" cxnId="{7C3F3732-FBDD-2540-ABB2-B81E67514573}">
      <dgm:prSet/>
      <dgm:spPr/>
      <dgm:t>
        <a:bodyPr/>
        <a:lstStyle/>
        <a:p>
          <a:endParaRPr lang="en-US"/>
        </a:p>
      </dgm:t>
    </dgm:pt>
    <dgm:pt modelId="{1A36F6F2-DA56-4643-B1D7-54C9F00AC72F}" type="sibTrans" cxnId="{7C3F3732-FBDD-2540-ABB2-B81E67514573}">
      <dgm:prSet/>
      <dgm:spPr/>
      <dgm:t>
        <a:bodyPr/>
        <a:lstStyle/>
        <a:p>
          <a:endParaRPr lang="en-US"/>
        </a:p>
      </dgm:t>
    </dgm:pt>
    <dgm:pt modelId="{4FBEFE6C-84DF-DC45-A9DE-6B82BD80C6AF}">
      <dgm:prSet custT="1"/>
      <dgm:spPr/>
      <dgm:t>
        <a:bodyPr/>
        <a:lstStyle/>
        <a:p>
          <a:r>
            <a:rPr lang="en-US" sz="2400" b="1" dirty="0">
              <a:latin typeface="Times New Roman" pitchFamily="18" charset="0"/>
              <a:cs typeface="Times New Roman" pitchFamily="18" charset="0"/>
            </a:rPr>
            <a:t>Interesting Finding</a:t>
          </a:r>
        </a:p>
      </dgm:t>
    </dgm:pt>
    <dgm:pt modelId="{CDE5AF9A-02C0-9C4E-9D6A-830C3FE319B2}" type="parTrans" cxnId="{2E521789-B90E-FD48-99BA-356885A753D5}">
      <dgm:prSet/>
      <dgm:spPr/>
      <dgm:t>
        <a:bodyPr/>
        <a:lstStyle/>
        <a:p>
          <a:endParaRPr lang="en-US"/>
        </a:p>
      </dgm:t>
    </dgm:pt>
    <dgm:pt modelId="{B7557F92-D730-3048-ACB4-6A44F01B6B03}" type="sibTrans" cxnId="{2E521789-B90E-FD48-99BA-356885A753D5}">
      <dgm:prSet/>
      <dgm:spPr/>
      <dgm:t>
        <a:bodyPr/>
        <a:lstStyle/>
        <a:p>
          <a:endParaRPr lang="en-US"/>
        </a:p>
      </dgm:t>
    </dgm:pt>
    <dgm:pt modelId="{3E8CAF68-74A1-4046-85C2-491892F7171A}" type="pres">
      <dgm:prSet presAssocID="{9285E770-96E9-47E9-B715-7F6CE8B962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AFB5C4-E358-4E2C-B3BE-230C2AE71498}" type="pres">
      <dgm:prSet presAssocID="{2191BE80-661F-44CE-8113-6661EDDE6248}" presName="parTxOnly" presStyleLbl="node1" presStyleIdx="0" presStyleCnt="3" custScaleX="113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9CD29-EB85-E54F-8D36-BF679224F459}" type="pres">
      <dgm:prSet presAssocID="{8BAB1343-511C-418C-B5FC-8093B65838BC}" presName="parSpace" presStyleCnt="0"/>
      <dgm:spPr/>
    </dgm:pt>
    <dgm:pt modelId="{3726521F-EAB0-034B-BAFA-81E89F809391}" type="pres">
      <dgm:prSet presAssocID="{009AB281-7984-874B-A7CF-6D4A35967099}" presName="parTxOnly" presStyleLbl="node1" presStyleIdx="1" presStyleCnt="3" custScaleX="1202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360BE-07CE-434A-AC47-7F9BE2761B43}" type="pres">
      <dgm:prSet presAssocID="{1A36F6F2-DA56-4643-B1D7-54C9F00AC72F}" presName="parSpace" presStyleCnt="0"/>
      <dgm:spPr/>
    </dgm:pt>
    <dgm:pt modelId="{DF8E556A-761D-7C4F-B7A2-AD9F3A3E3799}" type="pres">
      <dgm:prSet presAssocID="{4FBEFE6C-84DF-DC45-A9DE-6B82BD80C6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825364-E63E-4222-BDF2-D9DE930D6592}" type="presOf" srcId="{2191BE80-661F-44CE-8113-6661EDDE6248}" destId="{B3AFB5C4-E358-4E2C-B3BE-230C2AE71498}" srcOrd="0" destOrd="0" presId="urn:microsoft.com/office/officeart/2005/8/layout/hChevron3"/>
    <dgm:cxn modelId="{7C3F3732-FBDD-2540-ABB2-B81E67514573}" srcId="{9285E770-96E9-47E9-B715-7F6CE8B96254}" destId="{009AB281-7984-874B-A7CF-6D4A35967099}" srcOrd="1" destOrd="0" parTransId="{23670CC9-30EE-D147-97D3-9648962821C8}" sibTransId="{1A36F6F2-DA56-4643-B1D7-54C9F00AC72F}"/>
    <dgm:cxn modelId="{E1FF0AC2-894C-4AD4-B06D-EEB80F7BF067}" srcId="{9285E770-96E9-47E9-B715-7F6CE8B96254}" destId="{2191BE80-661F-44CE-8113-6661EDDE6248}" srcOrd="0" destOrd="0" parTransId="{54545E87-1F2A-4B08-8FFB-966BD1804AE0}" sibTransId="{8BAB1343-511C-418C-B5FC-8093B65838BC}"/>
    <dgm:cxn modelId="{2E521789-B90E-FD48-99BA-356885A753D5}" srcId="{9285E770-96E9-47E9-B715-7F6CE8B96254}" destId="{4FBEFE6C-84DF-DC45-A9DE-6B82BD80C6AF}" srcOrd="2" destOrd="0" parTransId="{CDE5AF9A-02C0-9C4E-9D6A-830C3FE319B2}" sibTransId="{B7557F92-D730-3048-ACB4-6A44F01B6B03}"/>
    <dgm:cxn modelId="{1DE9D8B3-8DC1-45BD-A181-7E1D287439BA}" type="presOf" srcId="{009AB281-7984-874B-A7CF-6D4A35967099}" destId="{3726521F-EAB0-034B-BAFA-81E89F809391}" srcOrd="0" destOrd="0" presId="urn:microsoft.com/office/officeart/2005/8/layout/hChevron3"/>
    <dgm:cxn modelId="{21628F09-46D0-4698-A457-F4C24102AAF1}" type="presOf" srcId="{4FBEFE6C-84DF-DC45-A9DE-6B82BD80C6AF}" destId="{DF8E556A-761D-7C4F-B7A2-AD9F3A3E3799}" srcOrd="0" destOrd="0" presId="urn:microsoft.com/office/officeart/2005/8/layout/hChevron3"/>
    <dgm:cxn modelId="{E44B943A-E387-413A-B9CD-0BDC301870B0}" type="presOf" srcId="{9285E770-96E9-47E9-B715-7F6CE8B96254}" destId="{3E8CAF68-74A1-4046-85C2-491892F7171A}" srcOrd="0" destOrd="0" presId="urn:microsoft.com/office/officeart/2005/8/layout/hChevron3"/>
    <dgm:cxn modelId="{6964D34B-ECCB-4919-A44A-A85D8C079903}" type="presParOf" srcId="{3E8CAF68-74A1-4046-85C2-491892F7171A}" destId="{B3AFB5C4-E358-4E2C-B3BE-230C2AE71498}" srcOrd="0" destOrd="0" presId="urn:microsoft.com/office/officeart/2005/8/layout/hChevron3"/>
    <dgm:cxn modelId="{CA9ADF02-7634-4C75-8A70-8BD6D5235B12}" type="presParOf" srcId="{3E8CAF68-74A1-4046-85C2-491892F7171A}" destId="{6EC9CD29-EB85-E54F-8D36-BF679224F459}" srcOrd="1" destOrd="0" presId="urn:microsoft.com/office/officeart/2005/8/layout/hChevron3"/>
    <dgm:cxn modelId="{502DF632-BCD8-490E-B743-F2F0144BFC67}" type="presParOf" srcId="{3E8CAF68-74A1-4046-85C2-491892F7171A}" destId="{3726521F-EAB0-034B-BAFA-81E89F809391}" srcOrd="2" destOrd="0" presId="urn:microsoft.com/office/officeart/2005/8/layout/hChevron3"/>
    <dgm:cxn modelId="{8F8E1535-8B5A-4F08-900A-CC8AB1F4E5CE}" type="presParOf" srcId="{3E8CAF68-74A1-4046-85C2-491892F7171A}" destId="{F86360BE-07CE-434A-AC47-7F9BE2761B43}" srcOrd="3" destOrd="0" presId="urn:microsoft.com/office/officeart/2005/8/layout/hChevron3"/>
    <dgm:cxn modelId="{AAC182EB-A1A7-4EBF-B493-35F695A4388F}" type="presParOf" srcId="{3E8CAF68-74A1-4046-85C2-491892F7171A}" destId="{DF8E556A-761D-7C4F-B7A2-AD9F3A3E3799}" srcOrd="4" destOrd="0" presId="urn:microsoft.com/office/officeart/2005/8/layout/hChevron3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85E770-96E9-47E9-B715-7F6CE8B9625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91BE80-661F-44CE-8113-6661EDDE6248}">
      <dgm:prSet phldrT="[文本]" custT="1"/>
      <dgm:spPr>
        <a:solidFill>
          <a:schemeClr val="accent1"/>
        </a:solidFill>
      </dgm:spPr>
      <dgm:t>
        <a:bodyPr/>
        <a:lstStyle/>
        <a:p>
          <a:pPr>
            <a:lnSpc>
              <a:spcPts val="1800"/>
            </a:lnSpc>
            <a:spcAft>
              <a:spcPts val="600"/>
            </a:spcAft>
          </a:pPr>
          <a:r>
            <a:rPr lang="en-US" altLang="zh-CN" sz="2400" b="1" dirty="0">
              <a:latin typeface="Times New Roman" pitchFamily="18" charset="0"/>
              <a:cs typeface="Times New Roman" pitchFamily="18" charset="0"/>
            </a:rPr>
            <a:t>Highest Score Group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54545E87-1F2A-4B08-8FFB-966BD1804AE0}" type="par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8BAB1343-511C-418C-B5FC-8093B65838BC}" type="sib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009AB281-7984-874B-A7CF-6D4A35967099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dirty="0">
              <a:latin typeface="Times New Roman" pitchFamily="18" charset="0"/>
              <a:cs typeface="Times New Roman" pitchFamily="18" charset="0"/>
            </a:rPr>
            <a:t>Lowest Score Group</a:t>
          </a:r>
        </a:p>
      </dgm:t>
    </dgm:pt>
    <dgm:pt modelId="{23670CC9-30EE-D147-97D3-9648962821C8}" type="parTrans" cxnId="{7C3F3732-FBDD-2540-ABB2-B81E67514573}">
      <dgm:prSet/>
      <dgm:spPr/>
      <dgm:t>
        <a:bodyPr/>
        <a:lstStyle/>
        <a:p>
          <a:endParaRPr lang="en-US"/>
        </a:p>
      </dgm:t>
    </dgm:pt>
    <dgm:pt modelId="{1A36F6F2-DA56-4643-B1D7-54C9F00AC72F}" type="sibTrans" cxnId="{7C3F3732-FBDD-2540-ABB2-B81E67514573}">
      <dgm:prSet/>
      <dgm:spPr/>
      <dgm:t>
        <a:bodyPr/>
        <a:lstStyle/>
        <a:p>
          <a:endParaRPr lang="en-US"/>
        </a:p>
      </dgm:t>
    </dgm:pt>
    <dgm:pt modelId="{4FBEFE6C-84DF-DC45-A9DE-6B82BD80C6AF}">
      <dgm:prSet custT="1"/>
      <dgm:spPr/>
      <dgm:t>
        <a:bodyPr/>
        <a:lstStyle/>
        <a:p>
          <a:r>
            <a:rPr lang="en-US" sz="2400" b="1" dirty="0">
              <a:latin typeface="Times New Roman" pitchFamily="18" charset="0"/>
              <a:cs typeface="Times New Roman" pitchFamily="18" charset="0"/>
            </a:rPr>
            <a:t>Interesting Finding</a:t>
          </a:r>
        </a:p>
      </dgm:t>
    </dgm:pt>
    <dgm:pt modelId="{CDE5AF9A-02C0-9C4E-9D6A-830C3FE319B2}" type="parTrans" cxnId="{2E521789-B90E-FD48-99BA-356885A753D5}">
      <dgm:prSet/>
      <dgm:spPr/>
      <dgm:t>
        <a:bodyPr/>
        <a:lstStyle/>
        <a:p>
          <a:endParaRPr lang="en-US"/>
        </a:p>
      </dgm:t>
    </dgm:pt>
    <dgm:pt modelId="{B7557F92-D730-3048-ACB4-6A44F01B6B03}" type="sibTrans" cxnId="{2E521789-B90E-FD48-99BA-356885A753D5}">
      <dgm:prSet/>
      <dgm:spPr/>
      <dgm:t>
        <a:bodyPr/>
        <a:lstStyle/>
        <a:p>
          <a:endParaRPr lang="en-US"/>
        </a:p>
      </dgm:t>
    </dgm:pt>
    <dgm:pt modelId="{3E8CAF68-74A1-4046-85C2-491892F7171A}" type="pres">
      <dgm:prSet presAssocID="{9285E770-96E9-47E9-B715-7F6CE8B962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AFB5C4-E358-4E2C-B3BE-230C2AE71498}" type="pres">
      <dgm:prSet presAssocID="{2191BE80-661F-44CE-8113-6661EDDE6248}" presName="parTxOnly" presStyleLbl="node1" presStyleIdx="0" presStyleCnt="3" custScaleX="113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9CD29-EB85-E54F-8D36-BF679224F459}" type="pres">
      <dgm:prSet presAssocID="{8BAB1343-511C-418C-B5FC-8093B65838BC}" presName="parSpace" presStyleCnt="0"/>
      <dgm:spPr/>
    </dgm:pt>
    <dgm:pt modelId="{3726521F-EAB0-034B-BAFA-81E89F809391}" type="pres">
      <dgm:prSet presAssocID="{009AB281-7984-874B-A7CF-6D4A35967099}" presName="parTxOnly" presStyleLbl="node1" presStyleIdx="1" presStyleCnt="3" custScaleX="1202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360BE-07CE-434A-AC47-7F9BE2761B43}" type="pres">
      <dgm:prSet presAssocID="{1A36F6F2-DA56-4643-B1D7-54C9F00AC72F}" presName="parSpace" presStyleCnt="0"/>
      <dgm:spPr/>
    </dgm:pt>
    <dgm:pt modelId="{DF8E556A-761D-7C4F-B7A2-AD9F3A3E3799}" type="pres">
      <dgm:prSet presAssocID="{4FBEFE6C-84DF-DC45-A9DE-6B82BD80C6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3F3732-FBDD-2540-ABB2-B81E67514573}" srcId="{9285E770-96E9-47E9-B715-7F6CE8B96254}" destId="{009AB281-7984-874B-A7CF-6D4A35967099}" srcOrd="1" destOrd="0" parTransId="{23670CC9-30EE-D147-97D3-9648962821C8}" sibTransId="{1A36F6F2-DA56-4643-B1D7-54C9F00AC72F}"/>
    <dgm:cxn modelId="{2E521789-B90E-FD48-99BA-356885A753D5}" srcId="{9285E770-96E9-47E9-B715-7F6CE8B96254}" destId="{4FBEFE6C-84DF-DC45-A9DE-6B82BD80C6AF}" srcOrd="2" destOrd="0" parTransId="{CDE5AF9A-02C0-9C4E-9D6A-830C3FE319B2}" sibTransId="{B7557F92-D730-3048-ACB4-6A44F01B6B03}"/>
    <dgm:cxn modelId="{38ECB751-0E6B-4F7D-B109-94E752050BDC}" type="presOf" srcId="{9285E770-96E9-47E9-B715-7F6CE8B96254}" destId="{3E8CAF68-74A1-4046-85C2-491892F7171A}" srcOrd="0" destOrd="0" presId="urn:microsoft.com/office/officeart/2005/8/layout/hChevron3"/>
    <dgm:cxn modelId="{C9D6ED9D-A651-404B-B425-38F3CE7F5596}" type="presOf" srcId="{2191BE80-661F-44CE-8113-6661EDDE6248}" destId="{B3AFB5C4-E358-4E2C-B3BE-230C2AE71498}" srcOrd="0" destOrd="0" presId="urn:microsoft.com/office/officeart/2005/8/layout/hChevron3"/>
    <dgm:cxn modelId="{3C677553-9F7D-467E-8B3D-B49F363AF382}" type="presOf" srcId="{4FBEFE6C-84DF-DC45-A9DE-6B82BD80C6AF}" destId="{DF8E556A-761D-7C4F-B7A2-AD9F3A3E3799}" srcOrd="0" destOrd="0" presId="urn:microsoft.com/office/officeart/2005/8/layout/hChevron3"/>
    <dgm:cxn modelId="{52210965-B3B0-440C-93AF-E8FD51C153E9}" type="presOf" srcId="{009AB281-7984-874B-A7CF-6D4A35967099}" destId="{3726521F-EAB0-034B-BAFA-81E89F809391}" srcOrd="0" destOrd="0" presId="urn:microsoft.com/office/officeart/2005/8/layout/hChevron3"/>
    <dgm:cxn modelId="{E1FF0AC2-894C-4AD4-B06D-EEB80F7BF067}" srcId="{9285E770-96E9-47E9-B715-7F6CE8B96254}" destId="{2191BE80-661F-44CE-8113-6661EDDE6248}" srcOrd="0" destOrd="0" parTransId="{54545E87-1F2A-4B08-8FFB-966BD1804AE0}" sibTransId="{8BAB1343-511C-418C-B5FC-8093B65838BC}"/>
    <dgm:cxn modelId="{AD1535A1-36BE-4128-ABA8-C03973A322E0}" type="presParOf" srcId="{3E8CAF68-74A1-4046-85C2-491892F7171A}" destId="{B3AFB5C4-E358-4E2C-B3BE-230C2AE71498}" srcOrd="0" destOrd="0" presId="urn:microsoft.com/office/officeart/2005/8/layout/hChevron3"/>
    <dgm:cxn modelId="{3397ABC1-0038-4138-BEF8-2AECF2D051FD}" type="presParOf" srcId="{3E8CAF68-74A1-4046-85C2-491892F7171A}" destId="{6EC9CD29-EB85-E54F-8D36-BF679224F459}" srcOrd="1" destOrd="0" presId="urn:microsoft.com/office/officeart/2005/8/layout/hChevron3"/>
    <dgm:cxn modelId="{FD498DCD-1AED-418A-851B-189328ECD839}" type="presParOf" srcId="{3E8CAF68-74A1-4046-85C2-491892F7171A}" destId="{3726521F-EAB0-034B-BAFA-81E89F809391}" srcOrd="2" destOrd="0" presId="urn:microsoft.com/office/officeart/2005/8/layout/hChevron3"/>
    <dgm:cxn modelId="{3D2AA659-D602-4DF0-A05C-583B51D2A384}" type="presParOf" srcId="{3E8CAF68-74A1-4046-85C2-491892F7171A}" destId="{F86360BE-07CE-434A-AC47-7F9BE2761B43}" srcOrd="3" destOrd="0" presId="urn:microsoft.com/office/officeart/2005/8/layout/hChevron3"/>
    <dgm:cxn modelId="{BA5BE856-9F17-4258-B6D4-AAB2E4EBBB23}" type="presParOf" srcId="{3E8CAF68-74A1-4046-85C2-491892F7171A}" destId="{DF8E556A-761D-7C4F-B7A2-AD9F3A3E3799}" srcOrd="4" destOrd="0" presId="urn:microsoft.com/office/officeart/2005/8/layout/hChevron3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85E770-96E9-47E9-B715-7F6CE8B9625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91BE80-661F-44CE-8113-6661EDDE6248}">
      <dgm:prSet phldrT="[文本]" custT="1"/>
      <dgm:spPr>
        <a:solidFill>
          <a:schemeClr val="accent1"/>
        </a:solidFill>
      </dgm:spPr>
      <dgm:t>
        <a:bodyPr/>
        <a:lstStyle/>
        <a:p>
          <a:pPr>
            <a:lnSpc>
              <a:spcPts val="1800"/>
            </a:lnSpc>
            <a:spcAft>
              <a:spcPts val="600"/>
            </a:spcAft>
          </a:pPr>
          <a:r>
            <a:rPr lang="en-US" altLang="zh-CN" sz="2400" b="1" dirty="0">
              <a:latin typeface="Times New Roman" pitchFamily="18" charset="0"/>
              <a:cs typeface="Times New Roman" pitchFamily="18" charset="0"/>
            </a:rPr>
            <a:t>Highest Score Group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54545E87-1F2A-4B08-8FFB-966BD1804AE0}" type="par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8BAB1343-511C-418C-B5FC-8093B65838BC}" type="sibTrans" cxnId="{E1FF0AC2-894C-4AD4-B06D-EEB80F7BF067}">
      <dgm:prSet/>
      <dgm:spPr/>
      <dgm:t>
        <a:bodyPr/>
        <a:lstStyle/>
        <a:p>
          <a:endParaRPr lang="zh-CN" altLang="en-US" sz="2400"/>
        </a:p>
      </dgm:t>
    </dgm:pt>
    <dgm:pt modelId="{009AB281-7984-874B-A7CF-6D4A35967099}">
      <dgm:prSet custT="1"/>
      <dgm:spPr/>
      <dgm:t>
        <a:bodyPr/>
        <a:lstStyle/>
        <a:p>
          <a:r>
            <a:rPr lang="en-US" sz="2400" b="1" dirty="0">
              <a:latin typeface="Times New Roman" pitchFamily="18" charset="0"/>
              <a:cs typeface="Times New Roman" pitchFamily="18" charset="0"/>
            </a:rPr>
            <a:t>Lowest Score Group</a:t>
          </a:r>
        </a:p>
      </dgm:t>
    </dgm:pt>
    <dgm:pt modelId="{23670CC9-30EE-D147-97D3-9648962821C8}" type="parTrans" cxnId="{7C3F3732-FBDD-2540-ABB2-B81E67514573}">
      <dgm:prSet/>
      <dgm:spPr/>
      <dgm:t>
        <a:bodyPr/>
        <a:lstStyle/>
        <a:p>
          <a:endParaRPr lang="en-US"/>
        </a:p>
      </dgm:t>
    </dgm:pt>
    <dgm:pt modelId="{1A36F6F2-DA56-4643-B1D7-54C9F00AC72F}" type="sibTrans" cxnId="{7C3F3732-FBDD-2540-ABB2-B81E67514573}">
      <dgm:prSet/>
      <dgm:spPr/>
      <dgm:t>
        <a:bodyPr/>
        <a:lstStyle/>
        <a:p>
          <a:endParaRPr lang="en-US"/>
        </a:p>
      </dgm:t>
    </dgm:pt>
    <dgm:pt modelId="{4FBEFE6C-84DF-DC45-A9DE-6B82BD80C6AF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dirty="0">
              <a:latin typeface="Times New Roman" pitchFamily="18" charset="0"/>
              <a:cs typeface="Times New Roman" pitchFamily="18" charset="0"/>
            </a:rPr>
            <a:t>Interesting Finding</a:t>
          </a:r>
        </a:p>
      </dgm:t>
    </dgm:pt>
    <dgm:pt modelId="{CDE5AF9A-02C0-9C4E-9D6A-830C3FE319B2}" type="parTrans" cxnId="{2E521789-B90E-FD48-99BA-356885A753D5}">
      <dgm:prSet/>
      <dgm:spPr/>
      <dgm:t>
        <a:bodyPr/>
        <a:lstStyle/>
        <a:p>
          <a:endParaRPr lang="en-US"/>
        </a:p>
      </dgm:t>
    </dgm:pt>
    <dgm:pt modelId="{B7557F92-D730-3048-ACB4-6A44F01B6B03}" type="sibTrans" cxnId="{2E521789-B90E-FD48-99BA-356885A753D5}">
      <dgm:prSet/>
      <dgm:spPr/>
      <dgm:t>
        <a:bodyPr/>
        <a:lstStyle/>
        <a:p>
          <a:endParaRPr lang="en-US"/>
        </a:p>
      </dgm:t>
    </dgm:pt>
    <dgm:pt modelId="{3E8CAF68-74A1-4046-85C2-491892F7171A}" type="pres">
      <dgm:prSet presAssocID="{9285E770-96E9-47E9-B715-7F6CE8B962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AFB5C4-E358-4E2C-B3BE-230C2AE71498}" type="pres">
      <dgm:prSet presAssocID="{2191BE80-661F-44CE-8113-6661EDDE6248}" presName="parTxOnly" presStyleLbl="node1" presStyleIdx="0" presStyleCnt="3" custScaleX="113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9CD29-EB85-E54F-8D36-BF679224F459}" type="pres">
      <dgm:prSet presAssocID="{8BAB1343-511C-418C-B5FC-8093B65838BC}" presName="parSpace" presStyleCnt="0"/>
      <dgm:spPr/>
    </dgm:pt>
    <dgm:pt modelId="{3726521F-EAB0-034B-BAFA-81E89F809391}" type="pres">
      <dgm:prSet presAssocID="{009AB281-7984-874B-A7CF-6D4A35967099}" presName="parTxOnly" presStyleLbl="node1" presStyleIdx="1" presStyleCnt="3" custScaleX="1202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360BE-07CE-434A-AC47-7F9BE2761B43}" type="pres">
      <dgm:prSet presAssocID="{1A36F6F2-DA56-4643-B1D7-54C9F00AC72F}" presName="parSpace" presStyleCnt="0"/>
      <dgm:spPr/>
    </dgm:pt>
    <dgm:pt modelId="{DF8E556A-761D-7C4F-B7A2-AD9F3A3E3799}" type="pres">
      <dgm:prSet presAssocID="{4FBEFE6C-84DF-DC45-A9DE-6B82BD80C6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C19960-801A-47B6-999F-4266A84EB91F}" type="presOf" srcId="{009AB281-7984-874B-A7CF-6D4A35967099}" destId="{3726521F-EAB0-034B-BAFA-81E89F809391}" srcOrd="0" destOrd="0" presId="urn:microsoft.com/office/officeart/2005/8/layout/hChevron3"/>
    <dgm:cxn modelId="{7C3F3732-FBDD-2540-ABB2-B81E67514573}" srcId="{9285E770-96E9-47E9-B715-7F6CE8B96254}" destId="{009AB281-7984-874B-A7CF-6D4A35967099}" srcOrd="1" destOrd="0" parTransId="{23670CC9-30EE-D147-97D3-9648962821C8}" sibTransId="{1A36F6F2-DA56-4643-B1D7-54C9F00AC72F}"/>
    <dgm:cxn modelId="{48508C40-5559-48F3-B61D-1C248603A721}" type="presOf" srcId="{9285E770-96E9-47E9-B715-7F6CE8B96254}" destId="{3E8CAF68-74A1-4046-85C2-491892F7171A}" srcOrd="0" destOrd="0" presId="urn:microsoft.com/office/officeart/2005/8/layout/hChevron3"/>
    <dgm:cxn modelId="{E1FF0AC2-894C-4AD4-B06D-EEB80F7BF067}" srcId="{9285E770-96E9-47E9-B715-7F6CE8B96254}" destId="{2191BE80-661F-44CE-8113-6661EDDE6248}" srcOrd="0" destOrd="0" parTransId="{54545E87-1F2A-4B08-8FFB-966BD1804AE0}" sibTransId="{8BAB1343-511C-418C-B5FC-8093B65838BC}"/>
    <dgm:cxn modelId="{2E521789-B90E-FD48-99BA-356885A753D5}" srcId="{9285E770-96E9-47E9-B715-7F6CE8B96254}" destId="{4FBEFE6C-84DF-DC45-A9DE-6B82BD80C6AF}" srcOrd="2" destOrd="0" parTransId="{CDE5AF9A-02C0-9C4E-9D6A-830C3FE319B2}" sibTransId="{B7557F92-D730-3048-ACB4-6A44F01B6B03}"/>
    <dgm:cxn modelId="{C15C154C-0B6E-4319-A46F-948A6F388B34}" type="presOf" srcId="{2191BE80-661F-44CE-8113-6661EDDE6248}" destId="{B3AFB5C4-E358-4E2C-B3BE-230C2AE71498}" srcOrd="0" destOrd="0" presId="urn:microsoft.com/office/officeart/2005/8/layout/hChevron3"/>
    <dgm:cxn modelId="{81949013-ACD1-4157-ACD1-EB427E0B7C7D}" type="presOf" srcId="{4FBEFE6C-84DF-DC45-A9DE-6B82BD80C6AF}" destId="{DF8E556A-761D-7C4F-B7A2-AD9F3A3E3799}" srcOrd="0" destOrd="0" presId="urn:microsoft.com/office/officeart/2005/8/layout/hChevron3"/>
    <dgm:cxn modelId="{676B36B4-29F8-433B-B7C0-8CB7006DB11C}" type="presParOf" srcId="{3E8CAF68-74A1-4046-85C2-491892F7171A}" destId="{B3AFB5C4-E358-4E2C-B3BE-230C2AE71498}" srcOrd="0" destOrd="0" presId="urn:microsoft.com/office/officeart/2005/8/layout/hChevron3"/>
    <dgm:cxn modelId="{F918B253-6FA5-4401-BE24-23F7C9BE9554}" type="presParOf" srcId="{3E8CAF68-74A1-4046-85C2-491892F7171A}" destId="{6EC9CD29-EB85-E54F-8D36-BF679224F459}" srcOrd="1" destOrd="0" presId="urn:microsoft.com/office/officeart/2005/8/layout/hChevron3"/>
    <dgm:cxn modelId="{9285B045-4CD3-4811-84E6-07FF8AFC81E4}" type="presParOf" srcId="{3E8CAF68-74A1-4046-85C2-491892F7171A}" destId="{3726521F-EAB0-034B-BAFA-81E89F809391}" srcOrd="2" destOrd="0" presId="urn:microsoft.com/office/officeart/2005/8/layout/hChevron3"/>
    <dgm:cxn modelId="{869375F4-1F54-4F9D-9A21-A1AD620FF26E}" type="presParOf" srcId="{3E8CAF68-74A1-4046-85C2-491892F7171A}" destId="{F86360BE-07CE-434A-AC47-7F9BE2761B43}" srcOrd="3" destOrd="0" presId="urn:microsoft.com/office/officeart/2005/8/layout/hChevron3"/>
    <dgm:cxn modelId="{F6499087-1E68-4803-8A3C-3201F3FD5F70}" type="presParOf" srcId="{3E8CAF68-74A1-4046-85C2-491892F7171A}" destId="{DF8E556A-761D-7C4F-B7A2-AD9F3A3E3799}" srcOrd="4" destOrd="0" presId="urn:microsoft.com/office/officeart/2005/8/layout/hChevron3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6CF04-89C5-4D1B-A8D5-F2D6198E3497}">
      <dsp:nvSpPr>
        <dsp:cNvPr id="0" name=""/>
        <dsp:cNvSpPr/>
      </dsp:nvSpPr>
      <dsp:spPr>
        <a:xfrm>
          <a:off x="0" y="0"/>
          <a:ext cx="4983860" cy="582209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>
              <a:latin typeface="Times New Roman" pitchFamily="18" charset="0"/>
              <a:cs typeface="Times New Roman" pitchFamily="18" charset="0"/>
            </a:rPr>
            <a:t>US </a:t>
          </a:r>
          <a:r>
            <a:rPr lang="en-US" sz="2400" b="1" i="0" kern="120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en-US" sz="2400" b="1" kern="1200" dirty="0">
            <a:latin typeface="Times New Roman" pitchFamily="18" charset="0"/>
            <a:ea typeface="华文细黑" pitchFamily="2" charset="-122"/>
            <a:cs typeface="Times New Roman" pitchFamily="18" charset="0"/>
          </a:endParaRPr>
        </a:p>
      </dsp:txBody>
      <dsp:txXfrm>
        <a:off x="0" y="0"/>
        <a:ext cx="4838308" cy="582209"/>
      </dsp:txXfrm>
    </dsp:sp>
    <dsp:sp modelId="{B3AFB5C4-E358-4E2C-B3BE-230C2AE71498}">
      <dsp:nvSpPr>
        <dsp:cNvPr id="0" name=""/>
        <dsp:cNvSpPr/>
      </dsp:nvSpPr>
      <dsp:spPr>
        <a:xfrm>
          <a:off x="4140807" y="0"/>
          <a:ext cx="4828132" cy="582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ts val="1800"/>
            </a:lnSpc>
            <a:spcBef>
              <a:spcPct val="0"/>
            </a:spcBef>
            <a:spcAft>
              <a:spcPts val="600"/>
            </a:spcAft>
          </a:pPr>
          <a:r>
            <a:rPr lang="en-US" altLang="en-US" sz="2400" b="1" kern="1200" dirty="0">
              <a:latin typeface="Times New Roman" pitchFamily="18" charset="0"/>
              <a:cs typeface="Times New Roman" pitchFamily="18" charset="0"/>
            </a:rPr>
            <a:t>GB </a:t>
          </a:r>
          <a:r>
            <a:rPr lang="en-US" altLang="en-US" sz="2400" b="1" kern="120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31912" y="0"/>
        <a:ext cx="4245923" cy="582209"/>
      </dsp:txXfrm>
    </dsp:sp>
    <dsp:sp modelId="{7F136124-CC34-4003-A2A6-A991109C1D33}">
      <dsp:nvSpPr>
        <dsp:cNvPr id="0" name=""/>
        <dsp:cNvSpPr/>
      </dsp:nvSpPr>
      <dsp:spPr>
        <a:xfrm>
          <a:off x="8119909" y="0"/>
          <a:ext cx="4066112" cy="582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ts val="11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latin typeface="Times New Roman" pitchFamily="18" charset="0"/>
              <a:cs typeface="Times New Roman" pitchFamily="18" charset="0"/>
            </a:rPr>
            <a:t>CA </a:t>
          </a:r>
          <a:r>
            <a:rPr lang="en-US" altLang="zh-CN" sz="2400" b="1" kern="120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8411014" y="0"/>
        <a:ext cx="3483903" cy="582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6CF04-89C5-4D1B-A8D5-F2D6198E3497}">
      <dsp:nvSpPr>
        <dsp:cNvPr id="0" name=""/>
        <dsp:cNvSpPr/>
      </dsp:nvSpPr>
      <dsp:spPr>
        <a:xfrm>
          <a:off x="0" y="0"/>
          <a:ext cx="4983860" cy="582209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>
              <a:latin typeface="Times New Roman" pitchFamily="18" charset="0"/>
              <a:cs typeface="Times New Roman" pitchFamily="18" charset="0"/>
            </a:rPr>
            <a:t>US </a:t>
          </a:r>
          <a:r>
            <a:rPr lang="en-US" sz="2400" b="1" i="0" kern="120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en-US" sz="2400" b="1" kern="1200" dirty="0">
            <a:latin typeface="Times New Roman" pitchFamily="18" charset="0"/>
            <a:ea typeface="华文细黑" pitchFamily="2" charset="-122"/>
            <a:cs typeface="Times New Roman" pitchFamily="18" charset="0"/>
          </a:endParaRPr>
        </a:p>
      </dsp:txBody>
      <dsp:txXfrm>
        <a:off x="0" y="0"/>
        <a:ext cx="4838308" cy="582209"/>
      </dsp:txXfrm>
    </dsp:sp>
    <dsp:sp modelId="{B3AFB5C4-E358-4E2C-B3BE-230C2AE71498}">
      <dsp:nvSpPr>
        <dsp:cNvPr id="0" name=""/>
        <dsp:cNvSpPr/>
      </dsp:nvSpPr>
      <dsp:spPr>
        <a:xfrm>
          <a:off x="4140807" y="0"/>
          <a:ext cx="4828132" cy="582209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ts val="1800"/>
            </a:lnSpc>
            <a:spcBef>
              <a:spcPct val="0"/>
            </a:spcBef>
            <a:spcAft>
              <a:spcPts val="600"/>
            </a:spcAft>
          </a:pPr>
          <a:r>
            <a:rPr lang="en-US" altLang="en-US" sz="2400" b="1" kern="1200" dirty="0">
              <a:latin typeface="Times New Roman" pitchFamily="18" charset="0"/>
              <a:cs typeface="Times New Roman" pitchFamily="18" charset="0"/>
            </a:rPr>
            <a:t>GB </a:t>
          </a:r>
          <a:r>
            <a:rPr lang="en-US" altLang="en-US" sz="2400" b="1" kern="120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31912" y="0"/>
        <a:ext cx="4245923" cy="582209"/>
      </dsp:txXfrm>
    </dsp:sp>
    <dsp:sp modelId="{7F136124-CC34-4003-A2A6-A991109C1D33}">
      <dsp:nvSpPr>
        <dsp:cNvPr id="0" name=""/>
        <dsp:cNvSpPr/>
      </dsp:nvSpPr>
      <dsp:spPr>
        <a:xfrm>
          <a:off x="8119909" y="0"/>
          <a:ext cx="4066112" cy="582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ts val="11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latin typeface="Times New Roman" pitchFamily="18" charset="0"/>
              <a:cs typeface="Times New Roman" pitchFamily="18" charset="0"/>
            </a:rPr>
            <a:t>CA </a:t>
          </a:r>
          <a:r>
            <a:rPr lang="en-US" altLang="zh-CN" sz="2400" b="1" kern="120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8411014" y="0"/>
        <a:ext cx="3483903" cy="582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6CF04-89C5-4D1B-A8D5-F2D6198E3497}">
      <dsp:nvSpPr>
        <dsp:cNvPr id="0" name=""/>
        <dsp:cNvSpPr/>
      </dsp:nvSpPr>
      <dsp:spPr>
        <a:xfrm>
          <a:off x="0" y="0"/>
          <a:ext cx="4983860" cy="582209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>
              <a:latin typeface="Times New Roman" pitchFamily="18" charset="0"/>
              <a:cs typeface="Times New Roman" pitchFamily="18" charset="0"/>
            </a:rPr>
            <a:t>US </a:t>
          </a:r>
          <a:r>
            <a:rPr lang="en-US" sz="2400" b="1" i="0" kern="120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en-US" sz="2400" b="1" kern="1200" dirty="0">
            <a:latin typeface="Times New Roman" pitchFamily="18" charset="0"/>
            <a:ea typeface="华文细黑" pitchFamily="2" charset="-122"/>
            <a:cs typeface="Times New Roman" pitchFamily="18" charset="0"/>
          </a:endParaRPr>
        </a:p>
      </dsp:txBody>
      <dsp:txXfrm>
        <a:off x="0" y="0"/>
        <a:ext cx="4838308" cy="582209"/>
      </dsp:txXfrm>
    </dsp:sp>
    <dsp:sp modelId="{B3AFB5C4-E358-4E2C-B3BE-230C2AE71498}">
      <dsp:nvSpPr>
        <dsp:cNvPr id="0" name=""/>
        <dsp:cNvSpPr/>
      </dsp:nvSpPr>
      <dsp:spPr>
        <a:xfrm>
          <a:off x="4140807" y="0"/>
          <a:ext cx="4828132" cy="582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ts val="1800"/>
            </a:lnSpc>
            <a:spcBef>
              <a:spcPct val="0"/>
            </a:spcBef>
            <a:spcAft>
              <a:spcPts val="600"/>
            </a:spcAft>
          </a:pPr>
          <a:r>
            <a:rPr lang="en-US" altLang="en-US" sz="2400" b="1" kern="1200" dirty="0">
              <a:latin typeface="Times New Roman" pitchFamily="18" charset="0"/>
              <a:cs typeface="Times New Roman" pitchFamily="18" charset="0"/>
            </a:rPr>
            <a:t>GB </a:t>
          </a:r>
          <a:r>
            <a:rPr lang="en-US" altLang="en-US" sz="2400" b="1" kern="120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31912" y="0"/>
        <a:ext cx="4245923" cy="582209"/>
      </dsp:txXfrm>
    </dsp:sp>
    <dsp:sp modelId="{7F136124-CC34-4003-A2A6-A991109C1D33}">
      <dsp:nvSpPr>
        <dsp:cNvPr id="0" name=""/>
        <dsp:cNvSpPr/>
      </dsp:nvSpPr>
      <dsp:spPr>
        <a:xfrm>
          <a:off x="8119909" y="0"/>
          <a:ext cx="4066112" cy="582209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ts val="11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latin typeface="Times New Roman" pitchFamily="18" charset="0"/>
              <a:cs typeface="Times New Roman" pitchFamily="18" charset="0"/>
            </a:rPr>
            <a:t>CA </a:t>
          </a:r>
          <a:r>
            <a:rPr lang="en-US" altLang="zh-CN" sz="2400" b="1" kern="1200" dirty="0" err="1">
              <a:latin typeface="Times New Roman" pitchFamily="18" charset="0"/>
              <a:cs typeface="Times New Roman" pitchFamily="18" charset="0"/>
            </a:rPr>
            <a:t>WordCloud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8411014" y="0"/>
        <a:ext cx="3483903" cy="582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FB5C4-E358-4E2C-B3BE-230C2AE71498}">
      <dsp:nvSpPr>
        <dsp:cNvPr id="0" name=""/>
        <dsp:cNvSpPr/>
      </dsp:nvSpPr>
      <dsp:spPr>
        <a:xfrm>
          <a:off x="1841" y="0"/>
          <a:ext cx="4719635" cy="582209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ts val="1800"/>
            </a:lnSpc>
            <a:spcBef>
              <a:spcPct val="0"/>
            </a:spcBef>
            <a:spcAft>
              <a:spcPts val="600"/>
            </a:spcAft>
          </a:pPr>
          <a:r>
            <a:rPr lang="en-US" altLang="zh-CN" sz="2400" b="1" kern="1200" dirty="0">
              <a:latin typeface="Times New Roman" pitchFamily="18" charset="0"/>
              <a:cs typeface="Times New Roman" pitchFamily="18" charset="0"/>
            </a:rPr>
            <a:t>Highest Score Group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41" y="0"/>
        <a:ext cx="4574083" cy="582209"/>
      </dsp:txXfrm>
    </dsp:sp>
    <dsp:sp modelId="{3726521F-EAB0-034B-BAFA-81E89F809391}">
      <dsp:nvSpPr>
        <dsp:cNvPr id="0" name=""/>
        <dsp:cNvSpPr/>
      </dsp:nvSpPr>
      <dsp:spPr>
        <a:xfrm>
          <a:off x="3892801" y="0"/>
          <a:ext cx="4982657" cy="582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Lowest Score Group</a:t>
          </a:r>
        </a:p>
      </dsp:txBody>
      <dsp:txXfrm>
        <a:off x="4183906" y="0"/>
        <a:ext cx="4400448" cy="582209"/>
      </dsp:txXfrm>
    </dsp:sp>
    <dsp:sp modelId="{DF8E556A-761D-7C4F-B7A2-AD9F3A3E3799}">
      <dsp:nvSpPr>
        <dsp:cNvPr id="0" name=""/>
        <dsp:cNvSpPr/>
      </dsp:nvSpPr>
      <dsp:spPr>
        <a:xfrm>
          <a:off x="8046783" y="0"/>
          <a:ext cx="4143374" cy="582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Interesting Finding</a:t>
          </a:r>
        </a:p>
      </dsp:txBody>
      <dsp:txXfrm>
        <a:off x="8337888" y="0"/>
        <a:ext cx="3561165" cy="582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FB5C4-E358-4E2C-B3BE-230C2AE71498}">
      <dsp:nvSpPr>
        <dsp:cNvPr id="0" name=""/>
        <dsp:cNvSpPr/>
      </dsp:nvSpPr>
      <dsp:spPr>
        <a:xfrm>
          <a:off x="1841" y="0"/>
          <a:ext cx="4719635" cy="582209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ts val="1800"/>
            </a:lnSpc>
            <a:spcBef>
              <a:spcPct val="0"/>
            </a:spcBef>
            <a:spcAft>
              <a:spcPts val="600"/>
            </a:spcAft>
          </a:pPr>
          <a:r>
            <a:rPr lang="en-US" altLang="zh-CN" sz="2400" b="1" kern="1200" dirty="0">
              <a:latin typeface="Times New Roman" pitchFamily="18" charset="0"/>
              <a:cs typeface="Times New Roman" pitchFamily="18" charset="0"/>
            </a:rPr>
            <a:t>Highest Score Group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41" y="0"/>
        <a:ext cx="4574083" cy="582209"/>
      </dsp:txXfrm>
    </dsp:sp>
    <dsp:sp modelId="{3726521F-EAB0-034B-BAFA-81E89F809391}">
      <dsp:nvSpPr>
        <dsp:cNvPr id="0" name=""/>
        <dsp:cNvSpPr/>
      </dsp:nvSpPr>
      <dsp:spPr>
        <a:xfrm>
          <a:off x="3892801" y="0"/>
          <a:ext cx="4982657" cy="582209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Lowest Score Group</a:t>
          </a:r>
        </a:p>
      </dsp:txBody>
      <dsp:txXfrm>
        <a:off x="4183906" y="0"/>
        <a:ext cx="4400448" cy="582209"/>
      </dsp:txXfrm>
    </dsp:sp>
    <dsp:sp modelId="{DF8E556A-761D-7C4F-B7A2-AD9F3A3E3799}">
      <dsp:nvSpPr>
        <dsp:cNvPr id="0" name=""/>
        <dsp:cNvSpPr/>
      </dsp:nvSpPr>
      <dsp:spPr>
        <a:xfrm>
          <a:off x="8046783" y="0"/>
          <a:ext cx="4143374" cy="582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Interesting Finding</a:t>
          </a:r>
        </a:p>
      </dsp:txBody>
      <dsp:txXfrm>
        <a:off x="8337888" y="0"/>
        <a:ext cx="3561165" cy="5822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FB5C4-E358-4E2C-B3BE-230C2AE71498}">
      <dsp:nvSpPr>
        <dsp:cNvPr id="0" name=""/>
        <dsp:cNvSpPr/>
      </dsp:nvSpPr>
      <dsp:spPr>
        <a:xfrm>
          <a:off x="1841" y="0"/>
          <a:ext cx="4719635" cy="582210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ts val="1800"/>
            </a:lnSpc>
            <a:spcBef>
              <a:spcPct val="0"/>
            </a:spcBef>
            <a:spcAft>
              <a:spcPts val="600"/>
            </a:spcAft>
          </a:pPr>
          <a:r>
            <a:rPr lang="en-US" altLang="zh-CN" sz="2400" b="1" kern="1200" dirty="0">
              <a:latin typeface="Times New Roman" pitchFamily="18" charset="0"/>
              <a:cs typeface="Times New Roman" pitchFamily="18" charset="0"/>
            </a:rPr>
            <a:t>Highest Score Group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41" y="0"/>
        <a:ext cx="4574083" cy="582210"/>
      </dsp:txXfrm>
    </dsp:sp>
    <dsp:sp modelId="{3726521F-EAB0-034B-BAFA-81E89F809391}">
      <dsp:nvSpPr>
        <dsp:cNvPr id="0" name=""/>
        <dsp:cNvSpPr/>
      </dsp:nvSpPr>
      <dsp:spPr>
        <a:xfrm>
          <a:off x="3892801" y="0"/>
          <a:ext cx="4982657" cy="5822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Lowest Score Group</a:t>
          </a:r>
        </a:p>
      </dsp:txBody>
      <dsp:txXfrm>
        <a:off x="4183906" y="0"/>
        <a:ext cx="4400447" cy="582210"/>
      </dsp:txXfrm>
    </dsp:sp>
    <dsp:sp modelId="{DF8E556A-761D-7C4F-B7A2-AD9F3A3E3799}">
      <dsp:nvSpPr>
        <dsp:cNvPr id="0" name=""/>
        <dsp:cNvSpPr/>
      </dsp:nvSpPr>
      <dsp:spPr>
        <a:xfrm>
          <a:off x="8046783" y="0"/>
          <a:ext cx="4143374" cy="58221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Interesting Finding</a:t>
          </a:r>
        </a:p>
      </dsp:txBody>
      <dsp:txXfrm>
        <a:off x="8337888" y="0"/>
        <a:ext cx="3561164" cy="582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C40C5E4-B8F1-BC4E-91CC-8A36F9FCB6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50867AF-3CF6-2947-860F-5A1B9B16CB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313C-C9E1-4F47-860A-5ABE656CA57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F00650-6CB6-9049-8AB7-813A346FB7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21DF8D-CC8F-F14A-B926-B1BAA25ADD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484CF-7ED1-0346-BCD1-67A51D79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5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C6E5-DC82-6547-8636-45FE92FF2F4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8096B-D38E-384D-AFC5-E4EA2BEA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Animated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ADE42A-5A79-9F4F-9FA4-033446BDA4A7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1640"/>
            <a:ext cx="10363200" cy="1092503"/>
          </a:xfrm>
        </p:spPr>
        <p:txBody>
          <a:bodyPr anchor="t"/>
          <a:lstStyle>
            <a:lvl1pPr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FFD8237-B4E3-AB47-A0B5-8261C7ADE253}"/>
              </a:ext>
            </a:extLst>
          </p:cNvPr>
          <p:cNvGrpSpPr/>
          <p:nvPr userDrawn="1"/>
        </p:nvGrpSpPr>
        <p:grpSpPr>
          <a:xfrm>
            <a:off x="6096000" y="0"/>
            <a:ext cx="0" cy="6858000"/>
            <a:chOff x="4572000" y="0"/>
            <a:chExt cx="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74936B40-4EE6-F94E-9BF6-AFD0E25481D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0"/>
              <a:ext cx="0" cy="132663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164EF24-72E2-8E47-B821-F94DA9D444D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134100"/>
              <a:ext cx="0" cy="723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09" y="5150350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3630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hoto -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F7DBA3D-71BF-5B49-BDFA-2FB7BB9887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629400"/>
          </a:xfrm>
        </p:spPr>
        <p:txBody>
          <a:bodyPr lIns="0" tIns="0" rIns="0" bIns="0" anchor="ctr"/>
          <a:lstStyle>
            <a:lvl1pPr algn="ctr">
              <a:defRPr sz="1600"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5F1740A-E473-5146-9B3E-A4562D1184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28000" y="3881438"/>
            <a:ext cx="3149600" cy="2252662"/>
          </a:xfrm>
          <a:solidFill>
            <a:schemeClr val="tx2"/>
          </a:solidFill>
        </p:spPr>
        <p:txBody>
          <a:bodyPr lIns="182880" tIns="182880" rIns="137160" bIns="182880"/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 sz="160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404856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hoto - Flo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F7DBA3D-71BF-5B49-BDFA-2FB7BB9887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276224"/>
            <a:ext cx="11468100" cy="4867276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C1046-3F25-4443-A1BD-47CD75D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5257800"/>
            <a:ext cx="11474451" cy="10668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112786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orient="horz" pos="1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r Blank - Bas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7763482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pos="2560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576" userDrawn="1">
          <p15:clr>
            <a:srgbClr val="FBAE40"/>
          </p15:clr>
        </p15:guide>
        <p15:guide id="5" pos="7104" userDrawn="1">
          <p15:clr>
            <a:srgbClr val="FBAE40"/>
          </p15:clr>
        </p15:guide>
        <p15:guide id="6" orient="horz" pos="2160" userDrawn="1">
          <p15:clr>
            <a:srgbClr val="FBAE40"/>
          </p15:clr>
        </p15:guide>
        <p15:guide id="7" orient="horz" pos="624" userDrawn="1">
          <p15:clr>
            <a:srgbClr val="FBAE40"/>
          </p15:clr>
        </p15:guide>
        <p15:guide id="9" orient="horz" pos="3984" userDrawn="1">
          <p15:clr>
            <a:srgbClr val="FBAE40"/>
          </p15:clr>
        </p15:guide>
        <p15:guide id="10" pos="7456" userDrawn="1">
          <p15:clr>
            <a:srgbClr val="FBAE40"/>
          </p15:clr>
        </p15:guide>
        <p15:guide id="11" pos="2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r Blank - Sid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8D94BBB-607E-B541-8FF0-219DFBAE8A62}"/>
              </a:ext>
            </a:extLst>
          </p:cNvPr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48565864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phasis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3429000"/>
          </a:xfrm>
        </p:spPr>
        <p:txBody>
          <a:bodyPr anchor="b"/>
          <a:lstStyle>
            <a:lvl1pPr>
              <a:lnSpc>
                <a:spcPct val="95000"/>
              </a:lnSpc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602736"/>
            <a:ext cx="10363200" cy="2112264"/>
          </a:xfrm>
        </p:spPr>
        <p:txBody>
          <a:bodyPr/>
          <a:lstStyle>
            <a:lvl1pPr>
              <a:defRPr sz="1800" spc="0"/>
            </a:lvl1pPr>
            <a:lvl2pPr>
              <a:defRPr sz="1600" spc="0"/>
            </a:lvl2pPr>
            <a:lvl3pPr>
              <a:defRPr sz="1600" spc="0"/>
            </a:lvl3pPr>
            <a:lvl4pPr>
              <a:defRPr sz="1600" spc="0"/>
            </a:lvl4pPr>
            <a:lvl5pPr>
              <a:defRPr sz="1600"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10410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-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517904"/>
          </a:xfrm>
        </p:spPr>
        <p:txBody>
          <a:bodyPr anchor="b"/>
          <a:lstStyle>
            <a:lvl1pPr algn="l">
              <a:lnSpc>
                <a:spcPct val="95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363200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6240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"/>
            <a:ext cx="10363200" cy="1517904"/>
          </a:xfrm>
        </p:spPr>
        <p:txBody>
          <a:bodyPr anchor="b"/>
          <a:lstStyle>
            <a:lvl1pPr algn="l"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828800"/>
            <a:ext cx="4876800" cy="38862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6285" y="1828803"/>
            <a:ext cx="4876800" cy="3886201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9BE3ADE1-D531-F843-BD5B-CD6AFEDC1F99}"/>
              </a:ext>
            </a:extLst>
          </p:cNvPr>
          <p:cNvCxnSpPr>
            <a:cxnSpLocks/>
          </p:cNvCxnSpPr>
          <p:nvPr userDrawn="1"/>
        </p:nvCxnSpPr>
        <p:spPr>
          <a:xfrm>
            <a:off x="6077527" y="1828802"/>
            <a:ext cx="0" cy="480060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4179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828800"/>
            <a:ext cx="3149600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0157" y="1828800"/>
            <a:ext cx="3145536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76EF87-A898-9047-A238-5616C735B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28000" y="1828800"/>
            <a:ext cx="3145536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990600"/>
            <a:ext cx="10363200" cy="838200"/>
          </a:xfrm>
        </p:spPr>
        <p:txBody>
          <a:bodyPr tIns="0"/>
          <a:lstStyle>
            <a:lvl1pPr algn="l">
              <a:defRPr sz="1800" spc="0"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Three-column format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1848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iculum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399" y="1828800"/>
            <a:ext cx="48768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60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828800"/>
            <a:ext cx="48768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60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AC490F67-42A5-F14E-B7F9-37F238A4A5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C4893F0B-BD33-6246-85BD-3CCCD1838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296698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iculum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28800"/>
            <a:ext cx="329184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2272" y="1828800"/>
            <a:ext cx="329184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76EF87-A898-9047-A238-5616C735B2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97952" y="1828800"/>
            <a:ext cx="329184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D2F91536-6CD7-214D-AE76-F527E3E934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3291840" cy="594360"/>
          </a:xfrm>
          <a:solidFill>
            <a:schemeClr val="tx2"/>
          </a:solidFill>
          <a:ln w="6350"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 spc="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6D8FC86E-8BC0-974C-A757-0F22C29E27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2272" y="1828800"/>
            <a:ext cx="3291840" cy="594360"/>
          </a:xfrm>
          <a:solidFill>
            <a:schemeClr val="tx2"/>
          </a:solidFill>
          <a:ln w="6350"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9E8B68C9-BBDD-874F-83CF-39F834126C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97952" y="1828800"/>
            <a:ext cx="3291840" cy="594360"/>
          </a:xfrm>
          <a:solidFill>
            <a:schemeClr val="tx2"/>
          </a:solidFill>
          <a:ln w="6350"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95832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Animated -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ADE42A-5A79-9F4F-9FA4-033446BDA4A7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1640"/>
            <a:ext cx="10363200" cy="4023360"/>
          </a:xfrm>
        </p:spPr>
        <p:txBody>
          <a:bodyPr anchor="t"/>
          <a:lstStyle>
            <a:lvl1pPr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FFD8237-B4E3-AB47-A0B5-8261C7ADE253}"/>
              </a:ext>
            </a:extLst>
          </p:cNvPr>
          <p:cNvGrpSpPr/>
          <p:nvPr userDrawn="1"/>
        </p:nvGrpSpPr>
        <p:grpSpPr>
          <a:xfrm>
            <a:off x="6096000" y="0"/>
            <a:ext cx="0" cy="6858000"/>
            <a:chOff x="4572000" y="0"/>
            <a:chExt cx="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74936B40-4EE6-F94E-9BF6-AFD0E25481D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0"/>
              <a:ext cx="0" cy="132663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164EF24-72E2-8E47-B821-F94DA9D444D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134100"/>
              <a:ext cx="0" cy="723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890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rriculum -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6C90A12-2C1B-5448-8BA5-FE9F002B05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47667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/>
            </a:lvl1pPr>
            <a:lvl2pPr algn="l">
              <a:spcAft>
                <a:spcPts val="600"/>
              </a:spcAft>
              <a:defRPr sz="1400"/>
            </a:lvl2pPr>
            <a:lvl3pPr algn="l">
              <a:spcAft>
                <a:spcPts val="600"/>
              </a:spcAft>
              <a:defRPr sz="1400"/>
            </a:lvl3pPr>
            <a:lvl4pPr algn="l">
              <a:spcAft>
                <a:spcPts val="600"/>
              </a:spcAft>
              <a:defRPr sz="1400"/>
            </a:lvl4pPr>
            <a:lvl5pPr algn="l">
              <a:spcAft>
                <a:spcPts val="600"/>
              </a:spcAft>
              <a:defRPr sz="14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1783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76EF87-A898-9047-A238-5616C735B2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5156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="" xmlns:a16="http://schemas.microsoft.com/office/drawing/2014/main" id="{0B9D93D7-D955-1447-97B6-2BEDC90988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1392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/>
            </a:lvl2pPr>
            <a:lvl3pPr algn="l">
              <a:spcAft>
                <a:spcPts val="0"/>
              </a:spcAft>
              <a:defRPr sz="1400"/>
            </a:lvl3pPr>
            <a:lvl4pPr algn="l">
              <a:spcAft>
                <a:spcPts val="0"/>
              </a:spcAft>
              <a:defRPr sz="1400"/>
            </a:lvl4pPr>
            <a:lvl5pPr algn="l"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F8BEFF0C-A798-5D4F-9055-A2835E58EC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52783B13-B137-1148-9015-7169E9546B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0064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4FC5DA66-91A5-724C-8386-1379004775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7920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1553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iculum -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399" y="1828799"/>
            <a:ext cx="4876800" cy="210312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828800"/>
            <a:ext cx="4876800" cy="210312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AC490F67-42A5-F14E-B7F9-37F238A4A5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C4893F0B-BD33-6246-85BD-3CCCD1838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0C3536-349E-9740-BCF0-2B6F9D1ACE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4228683"/>
            <a:ext cx="4876800" cy="2103120"/>
          </a:xfrm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/>
            </a:lvl1pPr>
            <a:lvl2pPr algn="l">
              <a:spcAft>
                <a:spcPts val="600"/>
              </a:spcAft>
              <a:defRPr sz="1400" spc="0"/>
            </a:lvl2pPr>
            <a:lvl3pPr algn="l">
              <a:spcAft>
                <a:spcPts val="600"/>
              </a:spcAft>
              <a:defRPr sz="1400" spc="0"/>
            </a:lvl3pPr>
            <a:lvl4pPr algn="l">
              <a:spcAft>
                <a:spcPts val="600"/>
              </a:spcAft>
              <a:defRPr sz="1400" spc="0"/>
            </a:lvl4pPr>
            <a:lvl5pPr algn="l"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E34436A-2B90-6249-BF91-B7E8C23A8E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4228683"/>
            <a:ext cx="4876800" cy="2103120"/>
          </a:xfrm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/>
            </a:lvl1pPr>
            <a:lvl2pPr algn="l">
              <a:spcAft>
                <a:spcPts val="600"/>
              </a:spcAft>
              <a:defRPr sz="1400" spc="0"/>
            </a:lvl2pPr>
            <a:lvl3pPr algn="l">
              <a:spcAft>
                <a:spcPts val="600"/>
              </a:spcAft>
              <a:defRPr sz="1400" spc="0"/>
            </a:lvl3pPr>
            <a:lvl4pPr algn="l">
              <a:spcAft>
                <a:spcPts val="600"/>
              </a:spcAft>
              <a:defRPr sz="1400" spc="0"/>
            </a:lvl4pPr>
            <a:lvl5pPr algn="l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F2F14E9-ACF6-ED4D-99A4-AA5EFFA105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225635"/>
            <a:ext cx="4876800" cy="594360"/>
          </a:xfrm>
          <a:solidFill>
            <a:schemeClr val="tx2"/>
          </a:solidFill>
        </p:spPr>
        <p:txBody>
          <a:bodyPr lIns="182880" tIns="164592" rIns="137160" bIns="13716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BEC11C2-4C45-8E4D-A60A-30688C0D68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00800" y="4228683"/>
            <a:ext cx="4876800" cy="594360"/>
          </a:xfrm>
          <a:solidFill>
            <a:schemeClr val="tx2"/>
          </a:solidFill>
        </p:spPr>
        <p:txBody>
          <a:bodyPr lIns="182880" tIns="164592" rIns="137160" bIns="13716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01996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- 9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C8F69952-DDE8-254A-B98C-29E4A56BCE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48000" y="4425696"/>
            <a:ext cx="5486400" cy="2212848"/>
          </a:xfr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6000" b="0">
                <a:solidFill>
                  <a:schemeClr val="tx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="" xmlns:a16="http://schemas.microsoft.com/office/drawing/2014/main" id="{D4F13E35-87EC-C24D-92D8-FDBC4ECC1A9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34400" y="4427538"/>
            <a:ext cx="36576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7143ECE4-E5E9-9644-9928-0613FBBD485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44000" y="-1"/>
            <a:ext cx="30480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92775517-9FC8-D140-8804-94F2F90E2A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44000" y="2212848"/>
            <a:ext cx="3048000" cy="2212848"/>
          </a:xfr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tx2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/>
            </a:lvl2pPr>
            <a:lvl3pPr algn="ctr">
              <a:lnSpc>
                <a:spcPct val="90000"/>
              </a:lnSpc>
              <a:spcAft>
                <a:spcPts val="0"/>
              </a:spcAft>
              <a:defRPr sz="1600"/>
            </a:lvl3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386BDE44-D965-9649-B073-BCADB4EABE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2212848"/>
            <a:ext cx="3657600" cy="2212848"/>
          </a:xfr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tx2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/>
            </a:lvl2pPr>
            <a:lvl3pPr algn="ctr">
              <a:lnSpc>
                <a:spcPct val="90000"/>
              </a:lnSpc>
              <a:spcAft>
                <a:spcPts val="0"/>
              </a:spcAft>
              <a:defRPr sz="1600"/>
            </a:lvl3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3D5BC5C6-A862-7A4E-B615-47D24DF9DF7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425696"/>
            <a:ext cx="30480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ADDA8EE8-B029-5B46-81EB-DA7C2FB3D8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7600" y="2212848"/>
            <a:ext cx="54864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60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73C85F00-3917-CF47-B34F-F5BD0E116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0" y="0"/>
            <a:ext cx="60960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60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50C7C18E-35B3-FC4D-B564-E7ED79437B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0"/>
            <a:ext cx="3048000" cy="2212848"/>
          </a:xfr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/>
            </a:lvl2pPr>
            <a:lvl3pPr algn="ctr">
              <a:lnSpc>
                <a:spcPct val="90000"/>
              </a:lnSpc>
              <a:spcAft>
                <a:spcPts val="0"/>
              </a:spcAft>
              <a:defRPr sz="1600"/>
            </a:lvl3pPr>
          </a:lstStyle>
          <a:p>
            <a:pPr lvl="0"/>
            <a:r>
              <a:rPr lang="en-US" dirty="0"/>
              <a:t>Edit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8095126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1" y="1005840"/>
            <a:ext cx="3708400" cy="470916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6278880" cy="345643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6278880" cy="2724912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80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03D4A63-CCD7-CF49-B3D4-76FCDDEE316A}"/>
              </a:ext>
            </a:extLst>
          </p:cNvPr>
          <p:cNvCxnSpPr>
            <a:cxnSpLocks/>
          </p:cNvCxnSpPr>
          <p:nvPr userDrawn="1"/>
        </p:nvCxnSpPr>
        <p:spPr>
          <a:xfrm>
            <a:off x="7616613" y="0"/>
            <a:ext cx="0" cy="6858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4089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pos="2560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576" userDrawn="1">
          <p15:clr>
            <a:srgbClr val="FBAE40"/>
          </p15:clr>
        </p15:guide>
        <p15:guide id="5" pos="710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9" orient="horz" pos="3984" userDrawn="1">
          <p15:clr>
            <a:srgbClr val="FBAE40"/>
          </p15:clr>
        </p15:guide>
        <p15:guide id="10" pos="7456" userDrawn="1">
          <p15:clr>
            <a:srgbClr val="FBAE40"/>
          </p15:clr>
        </p15:guide>
        <p15:guide id="11" pos="22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517904"/>
          </a:xfrm>
        </p:spPr>
        <p:txBody>
          <a:bodyPr anchor="b"/>
          <a:lstStyle>
            <a:lvl1pPr algn="l"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4530095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as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3470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Sid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E2D5C17-222B-B041-B8CC-506EE956DBE0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40F96D7-E1A8-844A-80A0-F03B8FD3FFE9}"/>
              </a:ext>
            </a:extLst>
          </p:cNvPr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80093855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- Animated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ADE42A-5A79-9F4F-9FA4-033446BDA4A7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1640"/>
            <a:ext cx="10363200" cy="4023360"/>
          </a:xfrm>
        </p:spPr>
        <p:txBody>
          <a:bodyPr anchor="t"/>
          <a:lstStyle>
            <a:lvl1pPr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B40D0F-4C35-E442-860F-5B5388FC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87" y="5146045"/>
            <a:ext cx="3048000" cy="6709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FFD8237-B4E3-AB47-A0B5-8261C7ADE253}"/>
              </a:ext>
            </a:extLst>
          </p:cNvPr>
          <p:cNvGrpSpPr/>
          <p:nvPr/>
        </p:nvGrpSpPr>
        <p:grpSpPr>
          <a:xfrm>
            <a:off x="6096000" y="0"/>
            <a:ext cx="0" cy="6858000"/>
            <a:chOff x="4572000" y="0"/>
            <a:chExt cx="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74936B40-4EE6-F94E-9BF6-AFD0E25481D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0"/>
              <a:ext cx="0" cy="132663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164EF24-72E2-8E47-B821-F94DA9D444D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134100"/>
              <a:ext cx="0" cy="723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CADE42A-5A79-9F4F-9FA4-033446BDA4A7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4936B40-4EE6-F94E-9BF6-AFD0E25481D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13266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164EF24-72E2-8E47-B821-F94DA9D444D2}"/>
              </a:ext>
            </a:extLst>
          </p:cNvPr>
          <p:cNvCxnSpPr>
            <a:cxnSpLocks/>
          </p:cNvCxnSpPr>
          <p:nvPr/>
        </p:nvCxnSpPr>
        <p:spPr>
          <a:xfrm>
            <a:off x="6096000" y="6169618"/>
            <a:ext cx="0" cy="7239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09" y="5150350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18886"/>
      </p:ext>
    </p:extLst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- Animated -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ADE42A-5A79-9F4F-9FA4-033446BDA4A7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1640"/>
            <a:ext cx="10363200" cy="4023360"/>
          </a:xfrm>
        </p:spPr>
        <p:txBody>
          <a:bodyPr anchor="t"/>
          <a:lstStyle>
            <a:lvl1pPr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FFD8237-B4E3-AB47-A0B5-8261C7ADE253}"/>
              </a:ext>
            </a:extLst>
          </p:cNvPr>
          <p:cNvGrpSpPr/>
          <p:nvPr/>
        </p:nvGrpSpPr>
        <p:grpSpPr>
          <a:xfrm>
            <a:off x="6096000" y="0"/>
            <a:ext cx="0" cy="6858000"/>
            <a:chOff x="4572000" y="0"/>
            <a:chExt cx="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74936B40-4EE6-F94E-9BF6-AFD0E25481D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0"/>
              <a:ext cx="0" cy="132663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164EF24-72E2-8E47-B821-F94DA9D444D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134100"/>
              <a:ext cx="0" cy="723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CADE42A-5A79-9F4F-9FA4-033446BDA4A7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FFD8237-B4E3-AB47-A0B5-8261C7ADE253}"/>
              </a:ext>
            </a:extLst>
          </p:cNvPr>
          <p:cNvGrpSpPr/>
          <p:nvPr userDrawn="1"/>
        </p:nvGrpSpPr>
        <p:grpSpPr>
          <a:xfrm>
            <a:off x="6096000" y="0"/>
            <a:ext cx="0" cy="6858000"/>
            <a:chOff x="4572000" y="0"/>
            <a:chExt cx="0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4936B40-4EE6-F94E-9BF6-AFD0E25481D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0"/>
              <a:ext cx="0" cy="132663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2164EF24-72E2-8E47-B821-F94DA9D444D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134100"/>
              <a:ext cx="0" cy="723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001280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8D26B0-1CD4-FB41-A78C-F557F7B05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39" b="-565"/>
          <a:stretch/>
        </p:blipFill>
        <p:spPr>
          <a:xfrm>
            <a:off x="8006109" y="1124712"/>
            <a:ext cx="4168641" cy="55460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14E431E-825A-294E-B7AD-2D288C1A213F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509" y="3"/>
            <a:ext cx="6868891" cy="3605349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356820B-1C15-F043-9777-053D813A7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7509" y="3696871"/>
            <a:ext cx="6868891" cy="1169042"/>
          </a:xfrm>
        </p:spPr>
        <p:txBody>
          <a:bodyPr/>
          <a:lstStyle>
            <a:lvl1pPr algn="l"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883E360-0D8E-1045-B3EE-D3202095FE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0868" y="1835333"/>
            <a:ext cx="3149600" cy="3030583"/>
          </a:xfrm>
          <a:solidFill>
            <a:schemeClr val="bg1"/>
          </a:solidFill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5E9BD04-78AF-FB4A-A7D6-ED6612D5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09" y="5146045"/>
            <a:ext cx="3048000" cy="6709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48CB17A-54A6-254C-9F79-7FE2B05CBCC5}"/>
              </a:ext>
            </a:extLst>
          </p:cNvPr>
          <p:cNvCxnSpPr>
            <a:cxnSpLocks/>
          </p:cNvCxnSpPr>
          <p:nvPr/>
        </p:nvCxnSpPr>
        <p:spPr>
          <a:xfrm>
            <a:off x="4534887" y="5150350"/>
            <a:ext cx="0" cy="1707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14E431E-825A-294E-B7AD-2D288C1A213F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48CB17A-54A6-254C-9F79-7FE2B05CBCC5}"/>
              </a:ext>
            </a:extLst>
          </p:cNvPr>
          <p:cNvCxnSpPr>
            <a:cxnSpLocks/>
          </p:cNvCxnSpPr>
          <p:nvPr userDrawn="1"/>
        </p:nvCxnSpPr>
        <p:spPr>
          <a:xfrm>
            <a:off x="4534887" y="5150350"/>
            <a:ext cx="0" cy="1707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09" y="5150350"/>
            <a:ext cx="2238509" cy="653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A8D26B0-1CD4-FB41-A78C-F557F7B05A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5139" b="-565"/>
          <a:stretch/>
        </p:blipFill>
        <p:spPr>
          <a:xfrm>
            <a:off x="8006109" y="-3"/>
            <a:ext cx="4168641" cy="66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8D26B0-1CD4-FB41-A78C-F557F7B05A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5139" b="-565"/>
          <a:stretch/>
        </p:blipFill>
        <p:spPr>
          <a:xfrm>
            <a:off x="8006109" y="1124712"/>
            <a:ext cx="4168641" cy="55460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14E431E-825A-294E-B7AD-2D288C1A213F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509" y="3"/>
            <a:ext cx="6868891" cy="3605349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356820B-1C15-F043-9777-053D813A7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7509" y="3696871"/>
            <a:ext cx="6868891" cy="1169042"/>
          </a:xfrm>
        </p:spPr>
        <p:txBody>
          <a:bodyPr/>
          <a:lstStyle>
            <a:lvl1pPr algn="l"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883E360-0D8E-1045-B3EE-D3202095FE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0868" y="1835333"/>
            <a:ext cx="3149600" cy="3030583"/>
          </a:xfrm>
          <a:solidFill>
            <a:schemeClr val="bg1"/>
          </a:solidFill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48CB17A-54A6-254C-9F79-7FE2B05CBCC5}"/>
              </a:ext>
            </a:extLst>
          </p:cNvPr>
          <p:cNvCxnSpPr>
            <a:cxnSpLocks/>
          </p:cNvCxnSpPr>
          <p:nvPr userDrawn="1"/>
        </p:nvCxnSpPr>
        <p:spPr>
          <a:xfrm>
            <a:off x="4534887" y="5150350"/>
            <a:ext cx="0" cy="1707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09" y="5150350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pos="31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5963920" cy="345643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736"/>
            <a:ext cx="5959061" cy="2724912"/>
          </a:xfrm>
        </p:spPr>
        <p:txBody>
          <a:bodyPr/>
          <a:lstStyle>
            <a:lvl1pPr marL="0" indent="0" algn="l">
              <a:buNone/>
              <a:defRPr sz="18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2" y="990600"/>
            <a:ext cx="3714751" cy="4724400"/>
          </a:xfrm>
        </p:spPr>
        <p:txBody>
          <a:bodyPr/>
          <a:lstStyle>
            <a:lvl1pPr algn="l">
              <a:defRPr spc="0">
                <a:solidFill>
                  <a:schemeClr val="bg1"/>
                </a:solidFill>
              </a:defRPr>
            </a:lvl1pPr>
            <a:lvl2pPr algn="l">
              <a:defRPr spc="0">
                <a:solidFill>
                  <a:schemeClr val="bg1"/>
                </a:solidFill>
              </a:defRPr>
            </a:lvl2pPr>
            <a:lvl3pPr algn="l">
              <a:defRPr spc="0">
                <a:solidFill>
                  <a:schemeClr val="bg1"/>
                </a:solidFill>
              </a:defRPr>
            </a:lvl3pPr>
            <a:lvl4pPr algn="l">
              <a:defRPr spc="0">
                <a:solidFill>
                  <a:schemeClr val="bg1"/>
                </a:solidFill>
              </a:defRPr>
            </a:lvl4pPr>
            <a:lvl5pPr algn="l"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0D96E04-16AF-724B-8CBD-635DF39E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733" y="5911644"/>
            <a:ext cx="2438400" cy="536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C02027D-4FBC-6148-86D2-BF4C61EF660E}"/>
              </a:ext>
            </a:extLst>
          </p:cNvPr>
          <p:cNvCxnSpPr>
            <a:cxnSpLocks/>
          </p:cNvCxnSpPr>
          <p:nvPr/>
        </p:nvCxnSpPr>
        <p:spPr>
          <a:xfrm>
            <a:off x="7616613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C02027D-4FBC-6148-86D2-BF4C61EF660E}"/>
              </a:ext>
            </a:extLst>
          </p:cNvPr>
          <p:cNvCxnSpPr>
            <a:cxnSpLocks/>
          </p:cNvCxnSpPr>
          <p:nvPr userDrawn="1"/>
        </p:nvCxnSpPr>
        <p:spPr>
          <a:xfrm>
            <a:off x="7616613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296" y="5853432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49050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2" pos="1920">
          <p15:clr>
            <a:srgbClr val="FBAE40"/>
          </p15:clr>
        </p15:guide>
        <p15:guide id="3" pos="3840">
          <p15:clr>
            <a:srgbClr val="FBAE40"/>
          </p15:clr>
        </p15:guide>
        <p15:guide id="4" pos="432">
          <p15:clr>
            <a:srgbClr val="FBAE40"/>
          </p15:clr>
        </p15:guide>
        <p15:guide id="5" pos="5328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5592">
          <p15:clr>
            <a:srgbClr val="FBAE40"/>
          </p15:clr>
        </p15:guide>
        <p15:guide id="11" pos="168">
          <p15:clr>
            <a:srgbClr val="FBAE40"/>
          </p15:clr>
        </p15:guide>
        <p15:guide id="12" pos="360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Spli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BE4281-5740-0A43-A585-9F0DF1530C89}"/>
              </a:ext>
            </a:extLst>
          </p:cNvPr>
          <p:cNvSpPr/>
          <p:nvPr/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2F2419-0A6D-B449-B699-13B3994AE2F6}"/>
              </a:ext>
            </a:extLst>
          </p:cNvPr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-2"/>
            <a:ext cx="5963920" cy="345643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736"/>
            <a:ext cx="5963920" cy="2724912"/>
          </a:xfrm>
        </p:spPr>
        <p:txBody>
          <a:bodyPr/>
          <a:lstStyle>
            <a:lvl1pPr marL="0" indent="0" algn="l">
              <a:buNone/>
              <a:defRPr sz="20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2" y="1005840"/>
            <a:ext cx="3714751" cy="4709160"/>
          </a:xfrm>
        </p:spPr>
        <p:txBody>
          <a:bodyPr/>
          <a:lstStyle>
            <a:lvl1pPr algn="l">
              <a:defRPr spc="0"/>
            </a:lvl1pPr>
            <a:lvl2pPr algn="l">
              <a:defRPr spc="0"/>
            </a:lvl2pPr>
            <a:lvl3pPr algn="l">
              <a:defRPr spc="0"/>
            </a:lvl3pPr>
            <a:lvl4pPr algn="l">
              <a:defRPr spc="0"/>
            </a:lvl4pPr>
            <a:lvl5pPr algn="l"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FC882F-B4B0-224E-904D-98B0B93D985D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26AB7F9-1D4A-CF41-A096-A4423E70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733" y="5911644"/>
            <a:ext cx="2438400" cy="5367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BE4281-5740-0A43-A585-9F0DF1530C89}"/>
              </a:ext>
            </a:extLst>
          </p:cNvPr>
          <p:cNvSpPr/>
          <p:nvPr userDrawn="1"/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22F2419-0A6D-B449-B699-13B3994AE2F6}"/>
              </a:ext>
            </a:extLst>
          </p:cNvPr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8FC882F-B4B0-224E-904D-98B0B93D985D}"/>
              </a:ext>
            </a:extLst>
          </p:cNvPr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20016"/>
      </p:ext>
    </p:extLst>
  </p:cSld>
  <p:clrMapOvr>
    <a:masterClrMapping/>
  </p:clrMapOvr>
  <p:transition spd="slow">
    <p:wipe dir="d"/>
  </p:transition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2" pos="1920">
          <p15:clr>
            <a:srgbClr val="FBAE40"/>
          </p15:clr>
        </p15:guide>
        <p15:guide id="3" pos="3840">
          <p15:clr>
            <a:srgbClr val="FBAE40"/>
          </p15:clr>
        </p15:guide>
        <p15:guide id="4" pos="432">
          <p15:clr>
            <a:srgbClr val="FBAE40"/>
          </p15:clr>
        </p15:guide>
        <p15:guide id="5" pos="5328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10" pos="5592">
          <p15:clr>
            <a:srgbClr val="FBAE40"/>
          </p15:clr>
        </p15:guide>
        <p15:guide id="11" pos="168">
          <p15:clr>
            <a:srgbClr val="FBAE40"/>
          </p15:clr>
        </p15:guide>
        <p15:guide id="12" pos="360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Spli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0"/>
            <a:ext cx="4572001" cy="345643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2" y="3602038"/>
            <a:ext cx="4572001" cy="2722562"/>
          </a:xfrm>
        </p:spPr>
        <p:txBody>
          <a:bodyPr/>
          <a:lstStyle>
            <a:lvl1pPr marL="0" indent="0" algn="l">
              <a:buNone/>
              <a:defRPr sz="18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01" y="990600"/>
            <a:ext cx="5130800" cy="4724400"/>
          </a:xfrm>
        </p:spPr>
        <p:txBody>
          <a:bodyPr/>
          <a:lstStyle>
            <a:lvl1pPr algn="l">
              <a:defRPr spc="0">
                <a:solidFill>
                  <a:schemeClr val="tx1"/>
                </a:solidFill>
              </a:defRPr>
            </a:lvl1pPr>
            <a:lvl2pPr algn="l">
              <a:defRPr spc="0">
                <a:solidFill>
                  <a:schemeClr val="tx1"/>
                </a:solidFill>
              </a:defRPr>
            </a:lvl2pPr>
            <a:lvl3pPr algn="l">
              <a:defRPr spc="0">
                <a:solidFill>
                  <a:schemeClr val="tx1"/>
                </a:solidFill>
              </a:defRPr>
            </a:lvl3pPr>
            <a:lvl4pPr algn="l">
              <a:defRPr spc="0">
                <a:solidFill>
                  <a:schemeClr val="tx1"/>
                </a:solidFill>
              </a:defRPr>
            </a:lvl4pPr>
            <a:lvl5pPr algn="l">
              <a:defRPr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01168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2" pos="1920">
          <p15:clr>
            <a:srgbClr val="FBAE40"/>
          </p15:clr>
        </p15:guide>
        <p15:guide id="3" pos="3840">
          <p15:clr>
            <a:srgbClr val="FBAE40"/>
          </p15:clr>
        </p15:guide>
        <p15:guide id="4" pos="432">
          <p15:clr>
            <a:srgbClr val="FBAE40"/>
          </p15:clr>
        </p15:guide>
        <p15:guide id="5" pos="5328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5592">
          <p15:clr>
            <a:srgbClr val="FBAE40"/>
          </p15:clr>
        </p15:guide>
        <p15:guide id="11" pos="16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6603997" cy="827532"/>
          </a:xfrm>
        </p:spPr>
        <p:txBody>
          <a:bodyPr tIns="0" anchor="t"/>
          <a:lstStyle>
            <a:lvl1pPr algn="l">
              <a:defRPr sz="1800" b="1" spc="0" baseline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0"/>
            <a:ext cx="3288303" cy="4740068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z="1600" spc="0">
                <a:solidFill>
                  <a:schemeClr val="bg1"/>
                </a:solidFill>
              </a:defRPr>
            </a:lvl2pPr>
            <a:lvl3pPr algn="l">
              <a:defRPr sz="1600" spc="0">
                <a:solidFill>
                  <a:schemeClr val="bg1"/>
                </a:solidFill>
              </a:defRPr>
            </a:lvl3pPr>
            <a:lvl4pPr algn="l">
              <a:defRPr sz="1600" spc="0">
                <a:solidFill>
                  <a:schemeClr val="bg1"/>
                </a:solidFill>
              </a:defRPr>
            </a:lvl4pPr>
            <a:lvl5pPr algn="l">
              <a:defRPr sz="1600"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8246F02-0852-F144-9705-6D4DB5A5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737" y="5911644"/>
            <a:ext cx="2438395" cy="53678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3CD825E-D77A-BC4B-A290-2A9BD3E2CF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1" y="1828800"/>
            <a:ext cx="6603999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93" y="5730668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31203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3" pos="3840">
          <p15:clr>
            <a:srgbClr val="FBAE40"/>
          </p15:clr>
        </p15:guide>
        <p15:guide id="4" pos="432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5592">
          <p15:clr>
            <a:srgbClr val="FBAE40"/>
          </p15:clr>
        </p15:guide>
        <p15:guide id="11" pos="168">
          <p15:clr>
            <a:srgbClr val="FBAE40"/>
          </p15:clr>
        </p15:guide>
        <p15:guide id="12" pos="3552">
          <p15:clr>
            <a:srgbClr val="FBAE40"/>
          </p15:clr>
        </p15:guide>
        <p15:guide id="13" pos="40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990600"/>
            <a:ext cx="6788319" cy="827532"/>
          </a:xfrm>
        </p:spPr>
        <p:txBody>
          <a:bodyPr tIns="0" anchor="t"/>
          <a:lstStyle>
            <a:lvl1pPr algn="l">
              <a:defRPr sz="1800" b="1" spc="0" baseline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0"/>
            <a:ext cx="3288303" cy="4740068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pc="0">
                <a:solidFill>
                  <a:schemeClr val="bg1"/>
                </a:solidFill>
              </a:defRPr>
            </a:lvl2pPr>
            <a:lvl3pPr algn="l">
              <a:defRPr spc="0">
                <a:solidFill>
                  <a:schemeClr val="bg1"/>
                </a:solidFill>
              </a:defRPr>
            </a:lvl3pPr>
            <a:lvl4pPr algn="l">
              <a:defRPr spc="0">
                <a:solidFill>
                  <a:schemeClr val="bg1"/>
                </a:solidFill>
              </a:defRPr>
            </a:lvl4pPr>
            <a:lvl5pPr algn="l"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8246F02-0852-F144-9705-6D4DB5A5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737" y="5911644"/>
            <a:ext cx="2438395" cy="53678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3CD825E-D77A-BC4B-A290-2A9BD3E2CF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7" y="1828800"/>
            <a:ext cx="3149603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B8D1FC-0CEB-0245-8F07-CBB6F3C4CBF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57183" y="1828800"/>
            <a:ext cx="3145536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93" y="5730668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7580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3648">
          <p15:clr>
            <a:srgbClr val="FBAE40"/>
          </p15:clr>
        </p15:guide>
        <p15:guide id="3" pos="3840">
          <p15:clr>
            <a:srgbClr val="FBAE40"/>
          </p15:clr>
        </p15:guide>
        <p15:guide id="4" pos="432">
          <p15:clr>
            <a:srgbClr val="FBAE40"/>
          </p15:clr>
        </p15:guide>
        <p15:guide id="5" pos="5328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5592">
          <p15:clr>
            <a:srgbClr val="FBAE40"/>
          </p15:clr>
        </p15:guide>
        <p15:guide id="11" pos="168">
          <p15:clr>
            <a:srgbClr val="FBAE40"/>
          </p15:clr>
        </p15:guide>
        <p15:guide id="12" pos="2136">
          <p15:clr>
            <a:srgbClr val="FBAE40"/>
          </p15:clr>
        </p15:guide>
        <p15:guide id="13" pos="403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B9915828-8B97-0D41-A0B7-33EA569D7A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8127999" cy="6629400"/>
          </a:xfrm>
          <a:ln>
            <a:noFill/>
          </a:ln>
        </p:spPr>
        <p:txBody>
          <a:bodyPr anchor="ctr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3"/>
            <a:ext cx="3288303" cy="4392561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pc="0">
                <a:solidFill>
                  <a:schemeClr val="bg1"/>
                </a:solidFill>
              </a:defRPr>
            </a:lvl2pPr>
            <a:lvl3pPr algn="l">
              <a:defRPr spc="0">
                <a:solidFill>
                  <a:schemeClr val="bg1"/>
                </a:solidFill>
              </a:defRPr>
            </a:lvl3pPr>
            <a:lvl4pPr algn="l">
              <a:defRPr spc="0">
                <a:solidFill>
                  <a:schemeClr val="bg1"/>
                </a:solidFill>
              </a:defRPr>
            </a:lvl4pPr>
            <a:lvl5pPr algn="l"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8246F02-0852-F144-9705-6D4DB5A5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737" y="5911644"/>
            <a:ext cx="2438395" cy="5367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93" y="5730668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15627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3648">
          <p15:clr>
            <a:srgbClr val="FBAE40"/>
          </p15:clr>
        </p15:guide>
        <p15:guide id="3" pos="3840">
          <p15:clr>
            <a:srgbClr val="FBAE40"/>
          </p15:clr>
        </p15:guide>
        <p15:guide id="4" pos="432">
          <p15:clr>
            <a:srgbClr val="FBAE40"/>
          </p15:clr>
        </p15:guide>
        <p15:guide id="5" pos="5328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5592">
          <p15:clr>
            <a:srgbClr val="FBAE40"/>
          </p15:clr>
        </p15:guide>
        <p15:guide id="11" pos="168">
          <p15:clr>
            <a:srgbClr val="FBAE40"/>
          </p15:clr>
        </p15:guide>
        <p15:guide id="12" pos="2136">
          <p15:clr>
            <a:srgbClr val="FBAE40"/>
          </p15:clr>
        </p15:guide>
        <p15:guide id="13" pos="40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ne Column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6603997" cy="827532"/>
          </a:xfrm>
        </p:spPr>
        <p:txBody>
          <a:bodyPr tIns="0" anchor="t"/>
          <a:lstStyle>
            <a:lvl1pPr algn="l">
              <a:defRPr sz="1800" b="1" spc="0" baseline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0"/>
            <a:ext cx="3288303" cy="4740068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z="1600" spc="0">
                <a:solidFill>
                  <a:schemeClr val="bg1"/>
                </a:solidFill>
              </a:defRPr>
            </a:lvl2pPr>
            <a:lvl3pPr algn="l">
              <a:defRPr sz="1600" spc="0">
                <a:solidFill>
                  <a:schemeClr val="bg1"/>
                </a:solidFill>
              </a:defRPr>
            </a:lvl3pPr>
            <a:lvl4pPr algn="l">
              <a:defRPr sz="1600" spc="0">
                <a:solidFill>
                  <a:schemeClr val="bg1"/>
                </a:solidFill>
              </a:defRPr>
            </a:lvl4pPr>
            <a:lvl5pPr algn="l">
              <a:defRPr sz="1600"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8246F02-0852-F144-9705-6D4DB5A5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737" y="5911644"/>
            <a:ext cx="2438395" cy="53678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3CD825E-D77A-BC4B-A290-2A9BD3E2CF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1" y="1828800"/>
            <a:ext cx="6603999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6784520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3" pos="3840">
          <p15:clr>
            <a:srgbClr val="FBAE40"/>
          </p15:clr>
        </p15:guide>
        <p15:guide id="4" pos="432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5592">
          <p15:clr>
            <a:srgbClr val="FBAE40"/>
          </p15:clr>
        </p15:guide>
        <p15:guide id="11" pos="168">
          <p15:clr>
            <a:srgbClr val="FBAE40"/>
          </p15:clr>
        </p15:guide>
        <p15:guide id="12" pos="3552">
          <p15:clr>
            <a:srgbClr val="FBAE40"/>
          </p15:clr>
        </p15:guide>
        <p15:guide id="13" pos="403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hoto -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F7DBA3D-71BF-5B49-BDFA-2FB7BB9887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629400"/>
          </a:xfrm>
        </p:spPr>
        <p:txBody>
          <a:bodyPr lIns="0" tIns="0" rIns="0" bIns="0" anchor="ctr"/>
          <a:lstStyle>
            <a:lvl1pPr algn="ctr"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5F1740A-E473-5146-9B3E-A4562D1184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28000" y="3881438"/>
            <a:ext cx="3149600" cy="2252662"/>
          </a:xfrm>
          <a:solidFill>
            <a:schemeClr val="tx2"/>
          </a:solidFill>
        </p:spPr>
        <p:txBody>
          <a:bodyPr lIns="182880" tIns="182880" rIns="137160" bIns="182880"/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 sz="160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96362"/>
      </p:ext>
    </p:extLst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hoto - Flo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F7DBA3D-71BF-5B49-BDFA-2FB7BB9887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276224"/>
            <a:ext cx="11468100" cy="4867276"/>
          </a:xfrm>
        </p:spPr>
        <p:txBody>
          <a:bodyPr anchor="ctr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C1046-3F25-4443-A1BD-47CD75D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5257800"/>
            <a:ext cx="11474451" cy="10668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22450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orient="horz" pos="16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Color Blank - Bas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94129731"/>
      </p:ext>
    </p:extLst>
  </p:cSld>
  <p:clrMapOvr>
    <a:masterClrMapping/>
  </p:clrMapOvr>
  <p:transition spd="slow">
    <p:wipe/>
  </p:transition>
  <p:hf sldNum="0" hdr="0" ftr="0" dt="0"/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2" pos="1920">
          <p15:clr>
            <a:srgbClr val="FBAE40"/>
          </p15:clr>
        </p15:guide>
        <p15:guide id="3" pos="3840">
          <p15:clr>
            <a:srgbClr val="FBAE40"/>
          </p15:clr>
        </p15:guide>
        <p15:guide id="4" pos="432">
          <p15:clr>
            <a:srgbClr val="FBAE40"/>
          </p15:clr>
        </p15:guide>
        <p15:guide id="5" pos="5328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5592">
          <p15:clr>
            <a:srgbClr val="FBAE40"/>
          </p15:clr>
        </p15:guide>
        <p15:guide id="11" pos="1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5963920" cy="345643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736"/>
            <a:ext cx="5959061" cy="2724912"/>
          </a:xfrm>
        </p:spPr>
        <p:txBody>
          <a:bodyPr/>
          <a:lstStyle>
            <a:lvl1pPr marL="0" indent="0" algn="l">
              <a:buNone/>
              <a:defRPr sz="18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2" y="990600"/>
            <a:ext cx="3714751" cy="4724400"/>
          </a:xfrm>
        </p:spPr>
        <p:txBody>
          <a:bodyPr/>
          <a:lstStyle>
            <a:lvl1pPr algn="l">
              <a:defRPr spc="0">
                <a:solidFill>
                  <a:schemeClr val="bg1"/>
                </a:solidFill>
              </a:defRPr>
            </a:lvl1pPr>
            <a:lvl2pPr algn="l">
              <a:defRPr spc="0">
                <a:solidFill>
                  <a:schemeClr val="bg1"/>
                </a:solidFill>
              </a:defRPr>
            </a:lvl2pPr>
            <a:lvl3pPr algn="l">
              <a:defRPr spc="0">
                <a:solidFill>
                  <a:schemeClr val="bg1"/>
                </a:solidFill>
              </a:defRPr>
            </a:lvl3pPr>
            <a:lvl4pPr algn="l">
              <a:defRPr spc="0">
                <a:solidFill>
                  <a:schemeClr val="bg1"/>
                </a:solidFill>
              </a:defRPr>
            </a:lvl4pPr>
            <a:lvl5pPr algn="l"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C02027D-4FBC-6148-86D2-BF4C61EF660E}"/>
              </a:ext>
            </a:extLst>
          </p:cNvPr>
          <p:cNvCxnSpPr>
            <a:cxnSpLocks/>
          </p:cNvCxnSpPr>
          <p:nvPr userDrawn="1"/>
        </p:nvCxnSpPr>
        <p:spPr>
          <a:xfrm>
            <a:off x="7616613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73" y="5845598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4042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pos="2560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576" userDrawn="1">
          <p15:clr>
            <a:srgbClr val="FBAE40"/>
          </p15:clr>
        </p15:guide>
        <p15:guide id="5" pos="710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orient="horz" pos="624" userDrawn="1">
          <p15:clr>
            <a:srgbClr val="FBAE40"/>
          </p15:clr>
        </p15:guide>
        <p15:guide id="9" orient="horz" pos="3984" userDrawn="1">
          <p15:clr>
            <a:srgbClr val="FBAE40"/>
          </p15:clr>
        </p15:guide>
        <p15:guide id="10" pos="7456" userDrawn="1">
          <p15:clr>
            <a:srgbClr val="FBAE40"/>
          </p15:clr>
        </p15:guide>
        <p15:guide id="11" pos="224" userDrawn="1">
          <p15:clr>
            <a:srgbClr val="FBAE40"/>
          </p15:clr>
        </p15:guide>
        <p15:guide id="12" pos="480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Color Blank - Sid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8D94BBB-607E-B541-8FF0-219DFBAE8A62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95310858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phasis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3429000"/>
          </a:xfrm>
        </p:spPr>
        <p:txBody>
          <a:bodyPr anchor="b"/>
          <a:lstStyle>
            <a:lvl1pPr>
              <a:lnSpc>
                <a:spcPct val="95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602736"/>
            <a:ext cx="10363200" cy="2112264"/>
          </a:xfrm>
        </p:spPr>
        <p:txBody>
          <a:bodyPr/>
          <a:lstStyle>
            <a:lvl1pPr>
              <a:defRPr sz="1800" spc="0"/>
            </a:lvl1pPr>
            <a:lvl2pPr>
              <a:defRPr sz="1600" spc="0"/>
            </a:lvl2pPr>
            <a:lvl3pPr>
              <a:defRPr sz="1600" spc="0"/>
            </a:lvl3pPr>
            <a:lvl4pPr>
              <a:defRPr sz="1600" spc="0"/>
            </a:lvl4pPr>
            <a:lvl5pPr>
              <a:defRPr sz="1600"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2010"/>
      </p:ext>
    </p:extLst>
  </p:cSld>
  <p:clrMapOvr>
    <a:masterClrMapping/>
  </p:clrMapOvr>
  <p:transition spd="slow">
    <p:wipe/>
  </p:transition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-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517904"/>
          </a:xfrm>
        </p:spPr>
        <p:txBody>
          <a:bodyPr anchor="b"/>
          <a:lstStyle>
            <a:lvl1pPr algn="l">
              <a:lnSpc>
                <a:spcPct val="95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363200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89962"/>
      </p:ext>
    </p:extLst>
  </p:cSld>
  <p:clrMapOvr>
    <a:masterClrMapping/>
  </p:clrMapOvr>
  <p:transition spd="slow">
    <p:wipe/>
  </p:transition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"/>
            <a:ext cx="10363200" cy="1517904"/>
          </a:xfrm>
        </p:spPr>
        <p:txBody>
          <a:bodyPr anchor="b"/>
          <a:lstStyle>
            <a:lvl1pPr algn="l"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828800"/>
            <a:ext cx="4876800" cy="38862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6285" y="1828803"/>
            <a:ext cx="4876800" cy="3886201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9BE3ADE1-D531-F843-BD5B-CD6AFEDC1F99}"/>
              </a:ext>
            </a:extLst>
          </p:cNvPr>
          <p:cNvCxnSpPr>
            <a:cxnSpLocks/>
          </p:cNvCxnSpPr>
          <p:nvPr/>
        </p:nvCxnSpPr>
        <p:spPr>
          <a:xfrm>
            <a:off x="6077527" y="1828802"/>
            <a:ext cx="0" cy="480060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9805"/>
      </p:ext>
    </p:extLst>
  </p:cSld>
  <p:clrMapOvr>
    <a:masterClrMapping/>
  </p:clrMapOvr>
  <p:transition spd="slow">
    <p:wipe/>
  </p:transition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-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828800"/>
            <a:ext cx="3149600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0157" y="1828800"/>
            <a:ext cx="3145536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76EF87-A898-9047-A238-5616C735B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28000" y="1828800"/>
            <a:ext cx="3145536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990600"/>
            <a:ext cx="10363200" cy="838200"/>
          </a:xfrm>
        </p:spPr>
        <p:txBody>
          <a:bodyPr tIns="0"/>
          <a:lstStyle>
            <a:lvl1pPr algn="l">
              <a:defRPr sz="1800" spc="0"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Three-column format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2008"/>
      </p:ext>
    </p:extLst>
  </p:cSld>
  <p:clrMapOvr>
    <a:masterClrMapping/>
  </p:clrMapOvr>
  <p:transition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rriculum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399" y="1828800"/>
            <a:ext cx="48768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60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828800"/>
            <a:ext cx="48768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60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AC490F67-42A5-F14E-B7F9-37F238A4A5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C4893F0B-BD33-6246-85BD-3CCCD1838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820886"/>
      </p:ext>
    </p:extLst>
  </p:cSld>
  <p:clrMapOvr>
    <a:masterClrMapping/>
  </p:clrMapOvr>
  <p:transition spd="slow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rriculum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28800"/>
            <a:ext cx="329184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2272" y="1828800"/>
            <a:ext cx="329184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76EF87-A898-9047-A238-5616C735B2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97952" y="1828800"/>
            <a:ext cx="329184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D2F91536-6CD7-214D-AE76-F527E3E934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3291840" cy="594360"/>
          </a:xfrm>
          <a:solidFill>
            <a:schemeClr val="tx2"/>
          </a:solidFill>
          <a:ln w="6350"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 spc="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6D8FC86E-8BC0-974C-A757-0F22C29E27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2272" y="1828800"/>
            <a:ext cx="3291840" cy="594360"/>
          </a:xfrm>
          <a:solidFill>
            <a:schemeClr val="tx2"/>
          </a:solidFill>
          <a:ln w="6350"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9E8B68C9-BBDD-874F-83CF-39F834126C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97952" y="1828800"/>
            <a:ext cx="3291840" cy="594360"/>
          </a:xfrm>
          <a:solidFill>
            <a:schemeClr val="tx2"/>
          </a:solidFill>
          <a:ln w="6350"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739134"/>
      </p:ext>
    </p:extLst>
  </p:cSld>
  <p:clrMapOvr>
    <a:masterClrMapping/>
  </p:clrMapOvr>
  <p:transition spd="slow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rriculum -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6C90A12-2C1B-5448-8BA5-FE9F002B05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47667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/>
            </a:lvl1pPr>
            <a:lvl2pPr algn="l">
              <a:spcAft>
                <a:spcPts val="600"/>
              </a:spcAft>
              <a:defRPr sz="1400"/>
            </a:lvl2pPr>
            <a:lvl3pPr algn="l">
              <a:spcAft>
                <a:spcPts val="600"/>
              </a:spcAft>
              <a:defRPr sz="1400"/>
            </a:lvl3pPr>
            <a:lvl4pPr algn="l">
              <a:spcAft>
                <a:spcPts val="600"/>
              </a:spcAft>
              <a:defRPr sz="1400"/>
            </a:lvl4pPr>
            <a:lvl5pPr algn="l">
              <a:spcAft>
                <a:spcPts val="600"/>
              </a:spcAft>
              <a:defRPr sz="14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1783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76EF87-A898-9047-A238-5616C735B2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5156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="" xmlns:a16="http://schemas.microsoft.com/office/drawing/2014/main" id="{0B9D93D7-D955-1447-97B6-2BEDC90988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1392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/>
            </a:lvl2pPr>
            <a:lvl3pPr algn="l">
              <a:spcAft>
                <a:spcPts val="0"/>
              </a:spcAft>
              <a:defRPr sz="1400"/>
            </a:lvl3pPr>
            <a:lvl4pPr algn="l">
              <a:spcAft>
                <a:spcPts val="0"/>
              </a:spcAft>
              <a:defRPr sz="1400"/>
            </a:lvl4pPr>
            <a:lvl5pPr algn="l"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F8BEFF0C-A798-5D4F-9055-A2835E58EC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52783B13-B137-1148-9015-7169E9546B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0064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4FC5DA66-91A5-724C-8386-1379004775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7920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843296"/>
      </p:ext>
    </p:extLst>
  </p:cSld>
  <p:clrMapOvr>
    <a:masterClrMapping/>
  </p:clrMapOvr>
  <p:transition spd="slow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rriculum -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399" y="1828799"/>
            <a:ext cx="4876800" cy="210312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828800"/>
            <a:ext cx="4876800" cy="210312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AC490F67-42A5-F14E-B7F9-37F238A4A5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C4893F0B-BD33-6246-85BD-3CCCD1838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0C3536-349E-9740-BCF0-2B6F9D1ACE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4228683"/>
            <a:ext cx="4876800" cy="2103120"/>
          </a:xfrm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/>
            </a:lvl1pPr>
            <a:lvl2pPr algn="l">
              <a:spcAft>
                <a:spcPts val="600"/>
              </a:spcAft>
              <a:defRPr sz="1400" spc="0"/>
            </a:lvl2pPr>
            <a:lvl3pPr algn="l">
              <a:spcAft>
                <a:spcPts val="600"/>
              </a:spcAft>
              <a:defRPr sz="1400" spc="0"/>
            </a:lvl3pPr>
            <a:lvl4pPr algn="l">
              <a:spcAft>
                <a:spcPts val="600"/>
              </a:spcAft>
              <a:defRPr sz="1400" spc="0"/>
            </a:lvl4pPr>
            <a:lvl5pPr algn="l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E34436A-2B90-6249-BF91-B7E8C23A8E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4228683"/>
            <a:ext cx="4876800" cy="2103120"/>
          </a:xfrm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/>
            </a:lvl1pPr>
            <a:lvl2pPr algn="l">
              <a:spcAft>
                <a:spcPts val="600"/>
              </a:spcAft>
              <a:defRPr sz="1400" spc="0"/>
            </a:lvl2pPr>
            <a:lvl3pPr algn="l">
              <a:spcAft>
                <a:spcPts val="600"/>
              </a:spcAft>
              <a:defRPr sz="1400" spc="0"/>
            </a:lvl3pPr>
            <a:lvl4pPr algn="l">
              <a:spcAft>
                <a:spcPts val="600"/>
              </a:spcAft>
              <a:defRPr sz="1400" spc="0"/>
            </a:lvl4pPr>
            <a:lvl5pPr algn="l"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F2F14E9-ACF6-ED4D-99A4-AA5EFFA105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225635"/>
            <a:ext cx="4876800" cy="594360"/>
          </a:xfrm>
          <a:solidFill>
            <a:schemeClr val="tx2"/>
          </a:solidFill>
        </p:spPr>
        <p:txBody>
          <a:bodyPr lIns="182880" tIns="164592" rIns="137160" bIns="13716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BEC11C2-4C45-8E4D-A60A-30688C0D68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00800" y="4228683"/>
            <a:ext cx="4876800" cy="594360"/>
          </a:xfrm>
          <a:solidFill>
            <a:schemeClr val="tx2"/>
          </a:solidFill>
        </p:spPr>
        <p:txBody>
          <a:bodyPr lIns="182880" tIns="164592" rIns="137160" bIns="13716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347249"/>
      </p:ext>
    </p:extLst>
  </p:cSld>
  <p:clrMapOvr>
    <a:masterClrMapping/>
  </p:clrMapOvr>
  <p:transition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istics - 9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C8F69952-DDE8-254A-B98C-29E4A56BCE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48000" y="4425696"/>
            <a:ext cx="5486400" cy="2212848"/>
          </a:xfr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4000" b="0">
                <a:solidFill>
                  <a:schemeClr val="tx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="" xmlns:a16="http://schemas.microsoft.com/office/drawing/2014/main" id="{D4F13E35-87EC-C24D-92D8-FDBC4ECC1A9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34400" y="4427538"/>
            <a:ext cx="36576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7143ECE4-E5E9-9644-9928-0613FBBD485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44000" y="-1"/>
            <a:ext cx="30480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28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92775517-9FC8-D140-8804-94F2F90E2A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44000" y="2212848"/>
            <a:ext cx="3048000" cy="2212848"/>
          </a:xfr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3200" b="0">
                <a:solidFill>
                  <a:schemeClr val="tx2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1800"/>
            </a:lvl2pPr>
            <a:lvl3pPr algn="ctr">
              <a:lnSpc>
                <a:spcPct val="90000"/>
              </a:lnSpc>
              <a:spcAft>
                <a:spcPts val="0"/>
              </a:spcAft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386BDE44-D965-9649-B073-BCADB4EABE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2212848"/>
            <a:ext cx="3657600" cy="2212848"/>
          </a:xfr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3200" b="0">
                <a:solidFill>
                  <a:schemeClr val="tx2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000"/>
            </a:lvl2pPr>
            <a:lvl3pPr algn="ctr">
              <a:lnSpc>
                <a:spcPct val="90000"/>
              </a:lnSpc>
              <a:spcAft>
                <a:spcPts val="0"/>
              </a:spcAft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3D5BC5C6-A862-7A4E-B615-47D24DF9DF7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425696"/>
            <a:ext cx="30480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28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ADDA8EE8-B029-5B46-81EB-DA7C2FB3D8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7600" y="2212848"/>
            <a:ext cx="54864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40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73C85F00-3917-CF47-B34F-F5BD0E116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0" y="0"/>
            <a:ext cx="60960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40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50C7C18E-35B3-FC4D-B564-E7ED79437B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0"/>
            <a:ext cx="3048000" cy="2212848"/>
          </a:xfr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4800" b="0"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000"/>
            </a:lvl2pPr>
            <a:lvl3pPr algn="ctr">
              <a:lnSpc>
                <a:spcPct val="90000"/>
              </a:lnSpc>
              <a:spcAft>
                <a:spcPts val="0"/>
              </a:spcAft>
              <a:defRPr sz="1400"/>
            </a:lvl3pPr>
          </a:lstStyle>
          <a:p>
            <a:pPr lvl="0"/>
            <a:r>
              <a:rPr lang="en-US" dirty="0"/>
              <a:t>Edit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1095850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orient="horz" pos="1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Spli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BE4281-5740-0A43-A585-9F0DF1530C89}"/>
              </a:ext>
            </a:extLst>
          </p:cNvPr>
          <p:cNvSpPr/>
          <p:nvPr userDrawn="1"/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2F2419-0A6D-B449-B699-13B3994AE2F6}"/>
              </a:ext>
            </a:extLst>
          </p:cNvPr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-2"/>
            <a:ext cx="5963920" cy="345643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736"/>
            <a:ext cx="5963920" cy="2724912"/>
          </a:xfrm>
        </p:spPr>
        <p:txBody>
          <a:bodyPr/>
          <a:lstStyle>
            <a:lvl1pPr marL="0" indent="0" algn="l">
              <a:buNone/>
              <a:defRPr sz="20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2" y="1005840"/>
            <a:ext cx="3714751" cy="4709160"/>
          </a:xfrm>
        </p:spPr>
        <p:txBody>
          <a:bodyPr/>
          <a:lstStyle>
            <a:lvl1pPr algn="l">
              <a:defRPr spc="0"/>
            </a:lvl1pPr>
            <a:lvl2pPr algn="l">
              <a:defRPr spc="0"/>
            </a:lvl2pPr>
            <a:lvl3pPr algn="l">
              <a:defRPr spc="0"/>
            </a:lvl3pPr>
            <a:lvl4pPr algn="l">
              <a:defRPr spc="0"/>
            </a:lvl4pPr>
            <a:lvl5pPr algn="l"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FC882F-B4B0-224E-904D-98B0B93D985D}"/>
              </a:ext>
            </a:extLst>
          </p:cNvPr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49028"/>
      </p:ext>
    </p:extLst>
  </p:cSld>
  <p:clrMapOvr>
    <a:masterClrMapping/>
  </p:clrMapOvr>
  <p:transition spd="slow">
    <p:wipe dir="d"/>
  </p:transition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pos="2560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576" userDrawn="1">
          <p15:clr>
            <a:srgbClr val="FBAE40"/>
          </p15:clr>
        </p15:guide>
        <p15:guide id="5" pos="710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orient="horz" pos="624" userDrawn="1">
          <p15:clr>
            <a:srgbClr val="FBAE40"/>
          </p15:clr>
        </p15:guide>
        <p15:guide id="10" pos="7456" userDrawn="1">
          <p15:clr>
            <a:srgbClr val="FBAE40"/>
          </p15:clr>
        </p15:guide>
        <p15:guide id="11" pos="224" userDrawn="1">
          <p15:clr>
            <a:srgbClr val="FBAE40"/>
          </p15:clr>
        </p15:guide>
        <p15:guide id="12" pos="480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1" y="1005840"/>
            <a:ext cx="3708400" cy="470916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6278880" cy="345643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6278880" cy="2724912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80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03D4A63-CCD7-CF49-B3D4-76FCDDEE316A}"/>
              </a:ext>
            </a:extLst>
          </p:cNvPr>
          <p:cNvCxnSpPr>
            <a:cxnSpLocks/>
          </p:cNvCxnSpPr>
          <p:nvPr/>
        </p:nvCxnSpPr>
        <p:spPr>
          <a:xfrm>
            <a:off x="7616613" y="0"/>
            <a:ext cx="0" cy="6858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24617"/>
      </p:ext>
    </p:extLst>
  </p:cSld>
  <p:clrMapOvr>
    <a:masterClrMapping/>
  </p:clrMapOvr>
  <p:transition spd="slow">
    <p:wipe/>
  </p:transition>
  <p:hf sldNum="0" hdr="0" ftr="0" dt="0"/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2" pos="1920">
          <p15:clr>
            <a:srgbClr val="FBAE40"/>
          </p15:clr>
        </p15:guide>
        <p15:guide id="3" pos="3840">
          <p15:clr>
            <a:srgbClr val="FBAE40"/>
          </p15:clr>
        </p15:guide>
        <p15:guide id="4" pos="432">
          <p15:clr>
            <a:srgbClr val="FBAE40"/>
          </p15:clr>
        </p15:guide>
        <p15:guide id="5" pos="5328">
          <p15:clr>
            <a:srgbClr val="FBAE40"/>
          </p15:clr>
        </p15:guide>
        <p15:guide id="6" orient="horz" pos="2256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5592">
          <p15:clr>
            <a:srgbClr val="FBAE40"/>
          </p15:clr>
        </p15:guide>
        <p15:guide id="11" pos="16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517904"/>
          </a:xfrm>
        </p:spPr>
        <p:txBody>
          <a:bodyPr anchor="b"/>
          <a:lstStyle>
            <a:lvl1pPr algn="l"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3828"/>
      </p:ext>
    </p:extLst>
  </p:cSld>
  <p:clrMapOvr>
    <a:masterClrMapping/>
  </p:clrMapOvr>
  <p:transition spd="slow">
    <p:wipe/>
  </p:transition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as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27465"/>
      </p:ext>
    </p:extLst>
  </p:cSld>
  <p:clrMapOvr>
    <a:masterClrMapping/>
  </p:clrMapOvr>
  <p:transition spd="slow">
    <p:wipe/>
  </p:transition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Sid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E2D5C17-222B-B041-B8CC-506EE956DBE0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40F96D7-E1A8-844A-80A0-F03B8FD3FFE9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2716405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 - Animated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ADE42A-5A79-9F4F-9FA4-033446BDA4A7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1640"/>
            <a:ext cx="10363200" cy="4023360"/>
          </a:xfrm>
        </p:spPr>
        <p:txBody>
          <a:bodyPr anchor="t"/>
          <a:lstStyle>
            <a:lvl1pPr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FFD8237-B4E3-AB47-A0B5-8261C7ADE253}"/>
              </a:ext>
            </a:extLst>
          </p:cNvPr>
          <p:cNvGrpSpPr/>
          <p:nvPr userDrawn="1"/>
        </p:nvGrpSpPr>
        <p:grpSpPr>
          <a:xfrm>
            <a:off x="6096000" y="0"/>
            <a:ext cx="0" cy="6858000"/>
            <a:chOff x="4572000" y="0"/>
            <a:chExt cx="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74936B40-4EE6-F94E-9BF6-AFD0E25481D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0"/>
              <a:ext cx="0" cy="132663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164EF24-72E2-8E47-B821-F94DA9D444D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134100"/>
              <a:ext cx="0" cy="723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99" y="5401944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30410"/>
      </p:ext>
    </p:extLst>
  </p:cSld>
  <p:clrMapOvr>
    <a:masterClrMapping/>
  </p:clrMapOvr>
  <p:transition spd="slow">
    <p:wipe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8D26B0-1CD4-FB41-A78C-F557F7B05A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5139" b="-565"/>
          <a:stretch/>
        </p:blipFill>
        <p:spPr>
          <a:xfrm>
            <a:off x="8006109" y="1124712"/>
            <a:ext cx="4168641" cy="55460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14E431E-825A-294E-B7AD-2D288C1A213F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509" y="3"/>
            <a:ext cx="6868891" cy="3605349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356820B-1C15-F043-9777-053D813A7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7509" y="3696871"/>
            <a:ext cx="6868891" cy="1169042"/>
          </a:xfrm>
        </p:spPr>
        <p:txBody>
          <a:bodyPr/>
          <a:lstStyle>
            <a:lvl1pPr algn="l"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883E360-0D8E-1045-B3EE-D3202095FE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0868" y="1835333"/>
            <a:ext cx="3149600" cy="3030583"/>
          </a:xfrm>
          <a:solidFill>
            <a:schemeClr val="bg1"/>
          </a:solidFill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48CB17A-54A6-254C-9F79-7FE2B05CBCC5}"/>
              </a:ext>
            </a:extLst>
          </p:cNvPr>
          <p:cNvCxnSpPr>
            <a:cxnSpLocks/>
          </p:cNvCxnSpPr>
          <p:nvPr userDrawn="1"/>
        </p:nvCxnSpPr>
        <p:spPr>
          <a:xfrm>
            <a:off x="4534887" y="5150350"/>
            <a:ext cx="0" cy="1707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09" y="5236671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pos="3136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 - Animated -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A0382A-41F2-A443-821F-3F95C7DF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ADE42A-5A79-9F4F-9FA4-033446BDA4A7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1640"/>
            <a:ext cx="10363200" cy="4023360"/>
          </a:xfrm>
        </p:spPr>
        <p:txBody>
          <a:bodyPr anchor="t"/>
          <a:lstStyle>
            <a:lvl1pPr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FFD8237-B4E3-AB47-A0B5-8261C7ADE253}"/>
              </a:ext>
            </a:extLst>
          </p:cNvPr>
          <p:cNvGrpSpPr/>
          <p:nvPr userDrawn="1"/>
        </p:nvGrpSpPr>
        <p:grpSpPr>
          <a:xfrm>
            <a:off x="6096000" y="0"/>
            <a:ext cx="0" cy="6858000"/>
            <a:chOff x="4572000" y="0"/>
            <a:chExt cx="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74936B40-4EE6-F94E-9BF6-AFD0E25481D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0"/>
              <a:ext cx="0" cy="132663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164EF24-72E2-8E47-B821-F94DA9D444D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134100"/>
              <a:ext cx="0" cy="723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284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- 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5963920" cy="345643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736"/>
            <a:ext cx="5959061" cy="2724912"/>
          </a:xfrm>
        </p:spPr>
        <p:txBody>
          <a:bodyPr/>
          <a:lstStyle>
            <a:lvl1pPr marL="0" indent="0" algn="l">
              <a:buNone/>
              <a:defRPr sz="18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2" y="990600"/>
            <a:ext cx="3714751" cy="4724400"/>
          </a:xfrm>
        </p:spPr>
        <p:txBody>
          <a:bodyPr/>
          <a:lstStyle>
            <a:lvl1pPr algn="l">
              <a:defRPr spc="0">
                <a:solidFill>
                  <a:schemeClr val="bg1"/>
                </a:solidFill>
              </a:defRPr>
            </a:lvl1pPr>
            <a:lvl2pPr algn="l">
              <a:defRPr spc="0">
                <a:solidFill>
                  <a:schemeClr val="bg1"/>
                </a:solidFill>
              </a:defRPr>
            </a:lvl2pPr>
            <a:lvl3pPr algn="l">
              <a:defRPr spc="0">
                <a:solidFill>
                  <a:schemeClr val="bg1"/>
                </a:solidFill>
              </a:defRPr>
            </a:lvl3pPr>
            <a:lvl4pPr algn="l">
              <a:defRPr spc="0">
                <a:solidFill>
                  <a:schemeClr val="bg1"/>
                </a:solidFill>
              </a:defRPr>
            </a:lvl4pPr>
            <a:lvl5pPr algn="l"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C02027D-4FBC-6148-86D2-BF4C61EF660E}"/>
              </a:ext>
            </a:extLst>
          </p:cNvPr>
          <p:cNvCxnSpPr>
            <a:cxnSpLocks/>
          </p:cNvCxnSpPr>
          <p:nvPr userDrawn="1"/>
        </p:nvCxnSpPr>
        <p:spPr>
          <a:xfrm>
            <a:off x="7616613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93" y="5871345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1071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pos="2560">
          <p15:clr>
            <a:srgbClr val="FBAE40"/>
          </p15:clr>
        </p15:guide>
        <p15:guide id="3" pos="5120">
          <p15:clr>
            <a:srgbClr val="FBAE40"/>
          </p15:clr>
        </p15:guide>
        <p15:guide id="4" pos="576">
          <p15:clr>
            <a:srgbClr val="FBAE40"/>
          </p15:clr>
        </p15:guide>
        <p15:guide id="5" pos="7104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7456">
          <p15:clr>
            <a:srgbClr val="FBAE40"/>
          </p15:clr>
        </p15:guide>
        <p15:guide id="11" pos="224">
          <p15:clr>
            <a:srgbClr val="FBAE40"/>
          </p15:clr>
        </p15:guide>
        <p15:guide id="12" pos="480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- Spli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BE4281-5740-0A43-A585-9F0DF1530C89}"/>
              </a:ext>
            </a:extLst>
          </p:cNvPr>
          <p:cNvSpPr/>
          <p:nvPr userDrawn="1"/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2F2419-0A6D-B449-B699-13B3994AE2F6}"/>
              </a:ext>
            </a:extLst>
          </p:cNvPr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-2"/>
            <a:ext cx="5963920" cy="345643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736"/>
            <a:ext cx="5963920" cy="2724912"/>
          </a:xfrm>
        </p:spPr>
        <p:txBody>
          <a:bodyPr/>
          <a:lstStyle>
            <a:lvl1pPr marL="0" indent="0" algn="l">
              <a:buNone/>
              <a:defRPr sz="20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2" y="1005840"/>
            <a:ext cx="3714751" cy="4709160"/>
          </a:xfrm>
        </p:spPr>
        <p:txBody>
          <a:bodyPr/>
          <a:lstStyle>
            <a:lvl1pPr algn="l">
              <a:defRPr spc="0"/>
            </a:lvl1pPr>
            <a:lvl2pPr algn="l">
              <a:defRPr spc="0"/>
            </a:lvl2pPr>
            <a:lvl3pPr algn="l">
              <a:defRPr spc="0"/>
            </a:lvl3pPr>
            <a:lvl4pPr algn="l">
              <a:defRPr spc="0"/>
            </a:lvl4pPr>
            <a:lvl5pPr algn="l"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FC882F-B4B0-224E-904D-98B0B93D985D}"/>
              </a:ext>
            </a:extLst>
          </p:cNvPr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66379"/>
      </p:ext>
    </p:extLst>
  </p:cSld>
  <p:clrMapOvr>
    <a:masterClrMapping/>
  </p:clrMapOvr>
  <p:transition spd="slow">
    <p:wipe dir="d"/>
  </p:transition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pos="2560">
          <p15:clr>
            <a:srgbClr val="FBAE40"/>
          </p15:clr>
        </p15:guide>
        <p15:guide id="3" pos="5120">
          <p15:clr>
            <a:srgbClr val="FBAE40"/>
          </p15:clr>
        </p15:guide>
        <p15:guide id="4" pos="576">
          <p15:clr>
            <a:srgbClr val="FBAE40"/>
          </p15:clr>
        </p15:guide>
        <p15:guide id="5" pos="7104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10" pos="7456">
          <p15:clr>
            <a:srgbClr val="FBAE40"/>
          </p15:clr>
        </p15:guide>
        <p15:guide id="11" pos="224">
          <p15:clr>
            <a:srgbClr val="FBAE40"/>
          </p15:clr>
        </p15:guide>
        <p15:guide id="12" pos="480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- Spli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0"/>
            <a:ext cx="4572001" cy="345643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2" y="3602038"/>
            <a:ext cx="4572001" cy="2722562"/>
          </a:xfrm>
        </p:spPr>
        <p:txBody>
          <a:bodyPr/>
          <a:lstStyle>
            <a:lvl1pPr marL="0" indent="0" algn="l">
              <a:buNone/>
              <a:defRPr sz="18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01" y="990600"/>
            <a:ext cx="5130800" cy="4724400"/>
          </a:xfrm>
        </p:spPr>
        <p:txBody>
          <a:bodyPr/>
          <a:lstStyle>
            <a:lvl1pPr algn="l">
              <a:defRPr spc="0">
                <a:solidFill>
                  <a:schemeClr val="tx1"/>
                </a:solidFill>
              </a:defRPr>
            </a:lvl1pPr>
            <a:lvl2pPr algn="l">
              <a:defRPr spc="0">
                <a:solidFill>
                  <a:schemeClr val="tx1"/>
                </a:solidFill>
              </a:defRPr>
            </a:lvl2pPr>
            <a:lvl3pPr algn="l">
              <a:defRPr spc="0">
                <a:solidFill>
                  <a:schemeClr val="tx1"/>
                </a:solidFill>
              </a:defRPr>
            </a:lvl3pPr>
            <a:lvl4pPr algn="l">
              <a:defRPr spc="0">
                <a:solidFill>
                  <a:schemeClr val="tx1"/>
                </a:solidFill>
              </a:defRPr>
            </a:lvl4pPr>
            <a:lvl5pPr algn="l">
              <a:defRPr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7649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pos="2560">
          <p15:clr>
            <a:srgbClr val="FBAE40"/>
          </p15:clr>
        </p15:guide>
        <p15:guide id="3" pos="5120">
          <p15:clr>
            <a:srgbClr val="FBAE40"/>
          </p15:clr>
        </p15:guide>
        <p15:guide id="4" pos="576">
          <p15:clr>
            <a:srgbClr val="FBAE40"/>
          </p15:clr>
        </p15:guide>
        <p15:guide id="5" pos="7104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7456">
          <p15:clr>
            <a:srgbClr val="FBAE40"/>
          </p15:clr>
        </p15:guide>
        <p15:guide id="11" pos="22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Spli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0"/>
            <a:ext cx="4572001" cy="345643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2" y="3602038"/>
            <a:ext cx="4572001" cy="2722562"/>
          </a:xfrm>
        </p:spPr>
        <p:txBody>
          <a:bodyPr/>
          <a:lstStyle>
            <a:lvl1pPr marL="0" indent="0" algn="l">
              <a:buNone/>
              <a:defRPr sz="18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01" y="990600"/>
            <a:ext cx="5130800" cy="4724400"/>
          </a:xfrm>
        </p:spPr>
        <p:txBody>
          <a:bodyPr/>
          <a:lstStyle>
            <a:lvl1pPr algn="l">
              <a:defRPr spc="0">
                <a:solidFill>
                  <a:schemeClr val="tx1"/>
                </a:solidFill>
              </a:defRPr>
            </a:lvl1pPr>
            <a:lvl2pPr algn="l">
              <a:defRPr spc="0">
                <a:solidFill>
                  <a:schemeClr val="tx1"/>
                </a:solidFill>
              </a:defRPr>
            </a:lvl2pPr>
            <a:lvl3pPr algn="l">
              <a:defRPr spc="0">
                <a:solidFill>
                  <a:schemeClr val="tx1"/>
                </a:solidFill>
              </a:defRPr>
            </a:lvl3pPr>
            <a:lvl4pPr algn="l">
              <a:defRPr spc="0">
                <a:solidFill>
                  <a:schemeClr val="tx1"/>
                </a:solidFill>
              </a:defRPr>
            </a:lvl4pPr>
            <a:lvl5pPr algn="l">
              <a:defRPr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32789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pos="2560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576" userDrawn="1">
          <p15:clr>
            <a:srgbClr val="FBAE40"/>
          </p15:clr>
        </p15:guide>
        <p15:guide id="5" pos="710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orient="horz" pos="624" userDrawn="1">
          <p15:clr>
            <a:srgbClr val="FBAE40"/>
          </p15:clr>
        </p15:guide>
        <p15:guide id="9" orient="horz" pos="3984" userDrawn="1">
          <p15:clr>
            <a:srgbClr val="FBAE40"/>
          </p15:clr>
        </p15:guide>
        <p15:guide id="10" pos="7456" userDrawn="1">
          <p15:clr>
            <a:srgbClr val="FBAE40"/>
          </p15:clr>
        </p15:guide>
        <p15:guide id="11" pos="224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olumn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6603997" cy="827532"/>
          </a:xfrm>
        </p:spPr>
        <p:txBody>
          <a:bodyPr tIns="0" anchor="t"/>
          <a:lstStyle>
            <a:lvl1pPr algn="l">
              <a:defRPr sz="1800" b="1" spc="0" baseline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0"/>
            <a:ext cx="3288303" cy="4740068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z="1600" spc="0">
                <a:solidFill>
                  <a:schemeClr val="bg1"/>
                </a:solidFill>
              </a:defRPr>
            </a:lvl2pPr>
            <a:lvl3pPr algn="l">
              <a:defRPr sz="1600" spc="0">
                <a:solidFill>
                  <a:schemeClr val="bg1"/>
                </a:solidFill>
              </a:defRPr>
            </a:lvl3pPr>
            <a:lvl4pPr algn="l">
              <a:defRPr sz="1600" spc="0">
                <a:solidFill>
                  <a:schemeClr val="bg1"/>
                </a:solidFill>
              </a:defRPr>
            </a:lvl4pPr>
            <a:lvl5pPr algn="l">
              <a:defRPr sz="1600"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3CD825E-D77A-BC4B-A290-2A9BD3E2CF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1" y="1828800"/>
            <a:ext cx="6603999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93" y="5871345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9432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3" pos="5120">
          <p15:clr>
            <a:srgbClr val="FBAE40"/>
          </p15:clr>
        </p15:guide>
        <p15:guide id="4" pos="576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7456">
          <p15:clr>
            <a:srgbClr val="FBAE40"/>
          </p15:clr>
        </p15:guide>
        <p15:guide id="11" pos="224">
          <p15:clr>
            <a:srgbClr val="FBAE40"/>
          </p15:clr>
        </p15:guide>
        <p15:guide id="12" pos="4736">
          <p15:clr>
            <a:srgbClr val="FBAE40"/>
          </p15:clr>
        </p15:guide>
        <p15:guide id="13" pos="5376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990600"/>
            <a:ext cx="6788319" cy="827532"/>
          </a:xfrm>
        </p:spPr>
        <p:txBody>
          <a:bodyPr tIns="0" anchor="t"/>
          <a:lstStyle>
            <a:lvl1pPr algn="l">
              <a:defRPr sz="1800" b="1" spc="0" baseline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0"/>
            <a:ext cx="3288303" cy="4740068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pc="0">
                <a:solidFill>
                  <a:schemeClr val="bg1"/>
                </a:solidFill>
              </a:defRPr>
            </a:lvl2pPr>
            <a:lvl3pPr algn="l">
              <a:defRPr spc="0">
                <a:solidFill>
                  <a:schemeClr val="bg1"/>
                </a:solidFill>
              </a:defRPr>
            </a:lvl3pPr>
            <a:lvl4pPr algn="l">
              <a:defRPr spc="0">
                <a:solidFill>
                  <a:schemeClr val="bg1"/>
                </a:solidFill>
              </a:defRPr>
            </a:lvl4pPr>
            <a:lvl5pPr algn="l"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3CD825E-D77A-BC4B-A290-2A9BD3E2CF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7" y="1828800"/>
            <a:ext cx="3149603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B8D1FC-0CEB-0245-8F07-CBB6F3C4CBF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57183" y="1828800"/>
            <a:ext cx="3145536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93" y="5871345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9161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4864">
          <p15:clr>
            <a:srgbClr val="FBAE40"/>
          </p15:clr>
        </p15:guide>
        <p15:guide id="3" pos="5120">
          <p15:clr>
            <a:srgbClr val="FBAE40"/>
          </p15:clr>
        </p15:guide>
        <p15:guide id="4" pos="576">
          <p15:clr>
            <a:srgbClr val="FBAE40"/>
          </p15:clr>
        </p15:guide>
        <p15:guide id="5" pos="7104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7456">
          <p15:clr>
            <a:srgbClr val="FBAE40"/>
          </p15:clr>
        </p15:guide>
        <p15:guide id="11" pos="224">
          <p15:clr>
            <a:srgbClr val="FBAE40"/>
          </p15:clr>
        </p15:guide>
        <p15:guide id="12" pos="2848">
          <p15:clr>
            <a:srgbClr val="FBAE40"/>
          </p15:clr>
        </p15:guide>
        <p15:guide id="13" pos="537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-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828800"/>
            <a:ext cx="3149600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0157" y="1828800"/>
            <a:ext cx="3145536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76EF87-A898-9047-A238-5616C735B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28000" y="1828800"/>
            <a:ext cx="3145536" cy="3886200"/>
          </a:xfrm>
        </p:spPr>
        <p:txBody>
          <a:bodyPr/>
          <a:lstStyle>
            <a:lvl1pPr algn="l">
              <a:defRPr sz="1600" spc="0">
                <a:solidFill>
                  <a:schemeClr val="tx1"/>
                </a:solidFill>
              </a:defRPr>
            </a:lvl1pPr>
            <a:lvl2pPr algn="l">
              <a:defRPr sz="1600" spc="0">
                <a:solidFill>
                  <a:schemeClr val="tx1"/>
                </a:solidFill>
              </a:defRPr>
            </a:lvl2pPr>
            <a:lvl3pPr algn="l">
              <a:defRPr sz="1600" spc="0">
                <a:solidFill>
                  <a:schemeClr val="tx1"/>
                </a:solidFill>
              </a:defRPr>
            </a:lvl3pPr>
            <a:lvl4pPr algn="l">
              <a:defRPr sz="1600" spc="0">
                <a:solidFill>
                  <a:schemeClr val="tx1"/>
                </a:solidFill>
              </a:defRPr>
            </a:lvl4pPr>
            <a:lvl5pPr algn="l">
              <a:defRPr sz="16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990600"/>
            <a:ext cx="10363200" cy="838200"/>
          </a:xfrm>
        </p:spPr>
        <p:txBody>
          <a:bodyPr tIns="0"/>
          <a:lstStyle>
            <a:lvl1pPr algn="l">
              <a:defRPr sz="1800" spc="0"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Three-column format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5810992"/>
            <a:ext cx="2273871" cy="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59737"/>
      </p:ext>
    </p:extLst>
  </p:cSld>
  <p:clrMapOvr>
    <a:masterClrMapping/>
  </p:clrMapOvr>
  <p:transition spd="slow"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to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B9915828-8B97-0D41-A0B7-33EA569D7A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8127999" cy="6629400"/>
          </a:xfrm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3"/>
            <a:ext cx="3288303" cy="4392561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pc="0">
                <a:solidFill>
                  <a:schemeClr val="bg1"/>
                </a:solidFill>
              </a:defRPr>
            </a:lvl2pPr>
            <a:lvl3pPr algn="l">
              <a:defRPr spc="0">
                <a:solidFill>
                  <a:schemeClr val="bg1"/>
                </a:solidFill>
              </a:defRPr>
            </a:lvl3pPr>
            <a:lvl4pPr algn="l">
              <a:defRPr spc="0">
                <a:solidFill>
                  <a:schemeClr val="bg1"/>
                </a:solidFill>
              </a:defRPr>
            </a:lvl4pPr>
            <a:lvl5pPr algn="l"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93" y="5871345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015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4864">
          <p15:clr>
            <a:srgbClr val="FBAE40"/>
          </p15:clr>
        </p15:guide>
        <p15:guide id="3" pos="5120">
          <p15:clr>
            <a:srgbClr val="FBAE40"/>
          </p15:clr>
        </p15:guide>
        <p15:guide id="4" pos="576">
          <p15:clr>
            <a:srgbClr val="FBAE40"/>
          </p15:clr>
        </p15:guide>
        <p15:guide id="5" pos="7104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7456">
          <p15:clr>
            <a:srgbClr val="FBAE40"/>
          </p15:clr>
        </p15:guide>
        <p15:guide id="11" pos="224">
          <p15:clr>
            <a:srgbClr val="FBAE40"/>
          </p15:clr>
        </p15:guide>
        <p15:guide id="12" pos="2848">
          <p15:clr>
            <a:srgbClr val="FBAE40"/>
          </p15:clr>
        </p15:guide>
        <p15:guide id="13" pos="537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orizontal Photo -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F7DBA3D-71BF-5B49-BDFA-2FB7BB9887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629400"/>
          </a:xfrm>
        </p:spPr>
        <p:txBody>
          <a:bodyPr lIns="0" tIns="0" rIns="0" bIns="0" anchor="ctr"/>
          <a:lstStyle>
            <a:lvl1pPr algn="ctr">
              <a:defRPr sz="1600"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5F1740A-E473-5146-9B3E-A4562D1184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28000" y="3881438"/>
            <a:ext cx="3149600" cy="2252662"/>
          </a:xfrm>
          <a:solidFill>
            <a:schemeClr val="tx2"/>
          </a:solidFill>
        </p:spPr>
        <p:txBody>
          <a:bodyPr lIns="182880" tIns="182880" rIns="137160" bIns="182880"/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 sz="160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682087"/>
      </p:ext>
    </p:extLst>
  </p:cSld>
  <p:clrMapOvr>
    <a:masterClrMapping/>
  </p:clrMapOvr>
  <p:transition spd="slow"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orizontal Photo - Flo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F7DBA3D-71BF-5B49-BDFA-2FB7BB9887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276224"/>
            <a:ext cx="11468100" cy="4867276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C1046-3F25-4443-A1BD-47CD75D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5257800"/>
            <a:ext cx="11474451" cy="10668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2364762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orient="horz" pos="168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rriculum -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399" y="1828799"/>
            <a:ext cx="4876800" cy="210312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828800"/>
            <a:ext cx="4876800" cy="210312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AC490F67-42A5-F14E-B7F9-37F238A4A5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C4893F0B-BD33-6246-85BD-3CCCD1838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0C3536-349E-9740-BCF0-2B6F9D1ACE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4228683"/>
            <a:ext cx="4876800" cy="2103120"/>
          </a:xfrm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/>
            </a:lvl1pPr>
            <a:lvl2pPr algn="l">
              <a:spcAft>
                <a:spcPts val="600"/>
              </a:spcAft>
              <a:defRPr sz="1400" spc="0"/>
            </a:lvl2pPr>
            <a:lvl3pPr algn="l">
              <a:spcAft>
                <a:spcPts val="600"/>
              </a:spcAft>
              <a:defRPr sz="1400" spc="0"/>
            </a:lvl3pPr>
            <a:lvl4pPr algn="l">
              <a:spcAft>
                <a:spcPts val="600"/>
              </a:spcAft>
              <a:defRPr sz="1400" spc="0"/>
            </a:lvl4pPr>
            <a:lvl5pPr algn="l"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E34436A-2B90-6249-BF91-B7E8C23A8E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4228683"/>
            <a:ext cx="4876800" cy="2103120"/>
          </a:xfrm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400" b="0" spc="0"/>
            </a:lvl1pPr>
            <a:lvl2pPr algn="l">
              <a:spcAft>
                <a:spcPts val="600"/>
              </a:spcAft>
              <a:defRPr sz="1400" spc="0"/>
            </a:lvl2pPr>
            <a:lvl3pPr algn="l">
              <a:spcAft>
                <a:spcPts val="600"/>
              </a:spcAft>
              <a:defRPr sz="1400" spc="0"/>
            </a:lvl3pPr>
            <a:lvl4pPr algn="l">
              <a:spcAft>
                <a:spcPts val="600"/>
              </a:spcAft>
              <a:defRPr sz="1400" spc="0"/>
            </a:lvl4pPr>
            <a:lvl5pPr algn="l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F2F14E9-ACF6-ED4D-99A4-AA5EFFA105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225635"/>
            <a:ext cx="4876800" cy="594360"/>
          </a:xfrm>
          <a:solidFill>
            <a:schemeClr val="tx2"/>
          </a:solidFill>
        </p:spPr>
        <p:txBody>
          <a:bodyPr lIns="182880" tIns="164592" rIns="137160" bIns="13716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BEC11C2-4C45-8E4D-A60A-30688C0D68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00800" y="4228683"/>
            <a:ext cx="4876800" cy="594360"/>
          </a:xfrm>
          <a:solidFill>
            <a:schemeClr val="tx2"/>
          </a:solidFill>
        </p:spPr>
        <p:txBody>
          <a:bodyPr lIns="182880" tIns="164592" rIns="137160" bIns="13716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8953"/>
      </p:ext>
    </p:extLst>
  </p:cSld>
  <p:clrMapOvr>
    <a:masterClrMapping/>
  </p:clrMapOvr>
  <p:transition spd="slow"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rriculum -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6C90A12-2C1B-5448-8BA5-FE9F002B05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47667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/>
            </a:lvl1pPr>
            <a:lvl2pPr algn="l">
              <a:spcAft>
                <a:spcPts val="600"/>
              </a:spcAft>
              <a:defRPr sz="1400"/>
            </a:lvl2pPr>
            <a:lvl3pPr algn="l">
              <a:spcAft>
                <a:spcPts val="600"/>
              </a:spcAft>
              <a:defRPr sz="1400"/>
            </a:lvl3pPr>
            <a:lvl4pPr algn="l">
              <a:spcAft>
                <a:spcPts val="600"/>
              </a:spcAft>
              <a:defRPr sz="1400"/>
            </a:lvl4pPr>
            <a:lvl5pPr algn="l">
              <a:spcAft>
                <a:spcPts val="600"/>
              </a:spcAft>
              <a:defRPr sz="14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1783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76EF87-A898-9047-A238-5616C735B2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5156" y="1828800"/>
            <a:ext cx="24384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="" xmlns:a16="http://schemas.microsoft.com/office/drawing/2014/main" id="{0B9D93D7-D955-1447-97B6-2BEDC90988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1392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/>
            </a:lvl2pPr>
            <a:lvl3pPr algn="l">
              <a:spcAft>
                <a:spcPts val="0"/>
              </a:spcAft>
              <a:defRPr sz="1400"/>
            </a:lvl3pPr>
            <a:lvl4pPr algn="l">
              <a:spcAft>
                <a:spcPts val="0"/>
              </a:spcAft>
              <a:defRPr sz="1400"/>
            </a:lvl4pPr>
            <a:lvl5pPr algn="l"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F8BEFF0C-A798-5D4F-9055-A2835E58EC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52783B13-B137-1148-9015-7169E9546B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0064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4FC5DA66-91A5-724C-8386-1379004775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7920" y="1828803"/>
            <a:ext cx="2438400" cy="595745"/>
          </a:xfrm>
          <a:solidFill>
            <a:schemeClr val="tx2"/>
          </a:solidFill>
          <a:ln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63905"/>
      </p:ext>
    </p:extLst>
  </p:cSld>
  <p:clrMapOvr>
    <a:masterClrMapping/>
  </p:clrMapOvr>
  <p:transition spd="slow"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rriculum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28800"/>
            <a:ext cx="329184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2272" y="1828800"/>
            <a:ext cx="329184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76EF87-A898-9047-A238-5616C735B2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97952" y="1828800"/>
            <a:ext cx="329184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37160" tIns="685800" rIns="91440" bIns="91440"/>
          <a:lstStyle>
            <a:lvl1pPr algn="l"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D2F91536-6CD7-214D-AE76-F527E3E934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3291840" cy="594360"/>
          </a:xfrm>
          <a:solidFill>
            <a:schemeClr val="tx2"/>
          </a:solidFill>
          <a:ln w="6350"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 spc="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6D8FC86E-8BC0-974C-A757-0F22C29E27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2272" y="1828800"/>
            <a:ext cx="3291840" cy="594360"/>
          </a:xfrm>
          <a:solidFill>
            <a:schemeClr val="tx2"/>
          </a:solidFill>
          <a:ln w="6350"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9E8B68C9-BBDD-874F-83CF-39F834126C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97952" y="1828800"/>
            <a:ext cx="3291840" cy="594360"/>
          </a:xfrm>
          <a:solidFill>
            <a:schemeClr val="tx2"/>
          </a:solidFill>
          <a:ln w="6350">
            <a:noFill/>
          </a:ln>
        </p:spPr>
        <p:txBody>
          <a:bodyPr lIns="137160" tIns="0" rIns="91440" bIns="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1998435"/>
      </p:ext>
    </p:extLst>
  </p:cSld>
  <p:clrMapOvr>
    <a:masterClrMapping/>
  </p:clrMapOvr>
  <p:transition spd="slow">
    <p:wip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rriculum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7AAC96-A0D8-7D4B-94D1-9EE08EE96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399" y="1828800"/>
            <a:ext cx="48768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60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65068BC-5041-F24C-85F4-0A28FE0AF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828800"/>
            <a:ext cx="4876800" cy="4305300"/>
          </a:xfrm>
          <a:solidFill>
            <a:schemeClr val="bg1"/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lIns="182880" tIns="685800" rIns="137160" bIns="137160"/>
          <a:lstStyle>
            <a:lvl1pPr algn="l">
              <a:spcAft>
                <a:spcPts val="600"/>
              </a:spcAft>
              <a:defRPr sz="1600" spc="0">
                <a:solidFill>
                  <a:schemeClr val="tx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6E5E5-F4AA-C84D-9FE0-256AAEA2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0"/>
            <a:ext cx="10363200" cy="1517904"/>
          </a:xfrm>
        </p:spPr>
        <p:txBody>
          <a:bodyPr tIns="0" anchor="b"/>
          <a:lstStyle>
            <a:lvl1pPr algn="l">
              <a:defRPr sz="4400" b="0" spc="-20" baseline="0">
                <a:latin typeface="+mj-lt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AC490F67-42A5-F14E-B7F9-37F238A4A5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C4893F0B-BD33-6246-85BD-3CCCD1838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0" y="1828800"/>
            <a:ext cx="4876800" cy="594360"/>
          </a:xfrm>
          <a:solidFill>
            <a:schemeClr val="tx2"/>
          </a:solidFill>
          <a:ln w="6350">
            <a:noFill/>
          </a:ln>
        </p:spPr>
        <p:txBody>
          <a:bodyPr lIns="182880" tIns="164592" rIns="137160" bIns="137160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algn="l"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08540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6603997" cy="827532"/>
          </a:xfrm>
        </p:spPr>
        <p:txBody>
          <a:bodyPr tIns="0" anchor="t"/>
          <a:lstStyle>
            <a:lvl1pPr algn="l">
              <a:defRPr sz="1800" b="1" spc="0" baseline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0"/>
            <a:ext cx="3288303" cy="4740068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z="1600" spc="0">
                <a:solidFill>
                  <a:schemeClr val="bg1"/>
                </a:solidFill>
              </a:defRPr>
            </a:lvl2pPr>
            <a:lvl3pPr algn="l">
              <a:defRPr sz="1600" spc="0">
                <a:solidFill>
                  <a:schemeClr val="bg1"/>
                </a:solidFill>
              </a:defRPr>
            </a:lvl3pPr>
            <a:lvl4pPr algn="l">
              <a:defRPr sz="1600" spc="0">
                <a:solidFill>
                  <a:schemeClr val="bg1"/>
                </a:solidFill>
              </a:defRPr>
            </a:lvl4pPr>
            <a:lvl5pPr algn="l">
              <a:defRPr sz="1600"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3CD825E-D77A-BC4B-A290-2A9BD3E2CF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1" y="1828800"/>
            <a:ext cx="6603999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73" y="5845598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2960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3" pos="5120" userDrawn="1">
          <p15:clr>
            <a:srgbClr val="FBAE40"/>
          </p15:clr>
        </p15:guide>
        <p15:guide id="4" pos="576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orient="horz" pos="624" userDrawn="1">
          <p15:clr>
            <a:srgbClr val="FBAE40"/>
          </p15:clr>
        </p15:guide>
        <p15:guide id="9" orient="horz" pos="3984" userDrawn="1">
          <p15:clr>
            <a:srgbClr val="FBAE40"/>
          </p15:clr>
        </p15:guide>
        <p15:guide id="10" pos="7456" userDrawn="1">
          <p15:clr>
            <a:srgbClr val="FBAE40"/>
          </p15:clr>
        </p15:guide>
        <p15:guide id="11" pos="224" userDrawn="1">
          <p15:clr>
            <a:srgbClr val="FBAE40"/>
          </p15:clr>
        </p15:guide>
        <p15:guide id="12" pos="4736" userDrawn="1">
          <p15:clr>
            <a:srgbClr val="FBAE40"/>
          </p15:clr>
        </p15:guide>
        <p15:guide id="13" pos="5376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tistics - 9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C8F69952-DDE8-254A-B98C-29E4A56BCE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48000" y="4425696"/>
            <a:ext cx="5486400" cy="2212848"/>
          </a:xfr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6000" b="0">
                <a:solidFill>
                  <a:schemeClr val="tx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="" xmlns:a16="http://schemas.microsoft.com/office/drawing/2014/main" id="{D4F13E35-87EC-C24D-92D8-FDBC4ECC1A9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34400" y="4427538"/>
            <a:ext cx="36576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7143ECE4-E5E9-9644-9928-0613FBBD485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44000" y="-1"/>
            <a:ext cx="30480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92775517-9FC8-D140-8804-94F2F90E2A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44000" y="2212848"/>
            <a:ext cx="3048000" cy="2212848"/>
          </a:xfr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tx2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/>
            </a:lvl2pPr>
            <a:lvl3pPr algn="ctr">
              <a:lnSpc>
                <a:spcPct val="90000"/>
              </a:lnSpc>
              <a:spcAft>
                <a:spcPts val="0"/>
              </a:spcAft>
              <a:defRPr sz="1600"/>
            </a:lvl3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386BDE44-D965-9649-B073-BCADB4EABE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2212848"/>
            <a:ext cx="3657600" cy="2212848"/>
          </a:xfr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tx2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/>
            </a:lvl2pPr>
            <a:lvl3pPr algn="ctr">
              <a:lnSpc>
                <a:spcPct val="90000"/>
              </a:lnSpc>
              <a:spcAft>
                <a:spcPts val="0"/>
              </a:spcAft>
              <a:defRPr sz="1600"/>
            </a:lvl3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3D5BC5C6-A862-7A4E-B615-47D24DF9DF7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425696"/>
            <a:ext cx="30480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ADDA8EE8-B029-5B46-81EB-DA7C2FB3D8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7600" y="2212848"/>
            <a:ext cx="54864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60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73C85F00-3917-CF47-B34F-F5BD0E116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0" y="0"/>
            <a:ext cx="6096000" cy="2212848"/>
          </a:xfr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6000" b="0">
                <a:solidFill>
                  <a:schemeClr val="bg1"/>
                </a:solidFill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algn="ctr">
              <a:lnSpc>
                <a:spcPct val="9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50C7C18E-35B3-FC4D-B564-E7ED79437B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0"/>
            <a:ext cx="3048000" cy="2212848"/>
          </a:xfr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 anchor="ctr"/>
          <a:lstStyle>
            <a:lvl1pPr algn="ctr">
              <a:lnSpc>
                <a:spcPct val="90000"/>
              </a:lnSpc>
              <a:spcAft>
                <a:spcPts val="0"/>
              </a:spcAft>
              <a:defRPr sz="5400" b="0">
                <a:latin typeface="+mj-lt"/>
              </a:defRPr>
            </a:lvl1pPr>
            <a:lvl2pPr algn="ctr">
              <a:lnSpc>
                <a:spcPct val="90000"/>
              </a:lnSpc>
              <a:spcAft>
                <a:spcPts val="0"/>
              </a:spcAft>
              <a:defRPr sz="2400"/>
            </a:lvl2pPr>
            <a:lvl3pPr algn="ctr">
              <a:lnSpc>
                <a:spcPct val="90000"/>
              </a:lnSpc>
              <a:spcAft>
                <a:spcPts val="0"/>
              </a:spcAft>
              <a:defRPr sz="1600"/>
            </a:lvl3pPr>
          </a:lstStyle>
          <a:p>
            <a:pPr lvl="0"/>
            <a:r>
              <a:rPr lang="en-US" dirty="0"/>
              <a:t>Edit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2585004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orient="horz" pos="1392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990600"/>
            <a:ext cx="6788319" cy="827532"/>
          </a:xfrm>
        </p:spPr>
        <p:txBody>
          <a:bodyPr tIns="0" anchor="t"/>
          <a:lstStyle>
            <a:lvl1pPr algn="l">
              <a:defRPr sz="1800" b="1" spc="0" baseline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0"/>
            <a:ext cx="3288303" cy="4740068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pc="0">
                <a:solidFill>
                  <a:schemeClr val="bg1"/>
                </a:solidFill>
              </a:defRPr>
            </a:lvl2pPr>
            <a:lvl3pPr algn="l">
              <a:defRPr spc="0">
                <a:solidFill>
                  <a:schemeClr val="bg1"/>
                </a:solidFill>
              </a:defRPr>
            </a:lvl3pPr>
            <a:lvl4pPr algn="l">
              <a:defRPr spc="0">
                <a:solidFill>
                  <a:schemeClr val="bg1"/>
                </a:solidFill>
              </a:defRPr>
            </a:lvl4pPr>
            <a:lvl5pPr algn="l"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3CD825E-D77A-BC4B-A290-2A9BD3E2CF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7" y="1828800"/>
            <a:ext cx="3149603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B8D1FC-0CEB-0245-8F07-CBB6F3C4CBF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57183" y="1828800"/>
            <a:ext cx="3145536" cy="4495800"/>
          </a:xfrm>
        </p:spPr>
        <p:txBody>
          <a:bodyPr/>
          <a:lstStyle>
            <a:lvl1pPr algn="l">
              <a:defRPr sz="1600" spc="0"/>
            </a:lvl1pPr>
            <a:lvl2pPr algn="l">
              <a:defRPr sz="1600" spc="0"/>
            </a:lvl2pPr>
            <a:lvl3pPr algn="l">
              <a:defRPr sz="1600" spc="0"/>
            </a:lvl3pPr>
            <a:lvl4pPr algn="l">
              <a:defRPr sz="1600" spc="0"/>
            </a:lvl4pPr>
            <a:lvl5pPr algn="l">
              <a:defRPr sz="1600"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73" y="5845598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7686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4864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576" userDrawn="1">
          <p15:clr>
            <a:srgbClr val="FBAE40"/>
          </p15:clr>
        </p15:guide>
        <p15:guide id="5" pos="710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orient="horz" pos="624" userDrawn="1">
          <p15:clr>
            <a:srgbClr val="FBAE40"/>
          </p15:clr>
        </p15:guide>
        <p15:guide id="9" orient="horz" pos="3984" userDrawn="1">
          <p15:clr>
            <a:srgbClr val="FBAE40"/>
          </p15:clr>
        </p15:guide>
        <p15:guide id="10" pos="7456" userDrawn="1">
          <p15:clr>
            <a:srgbClr val="FBAE40"/>
          </p15:clr>
        </p15:guide>
        <p15:guide id="11" pos="224" userDrawn="1">
          <p15:clr>
            <a:srgbClr val="FBAE40"/>
          </p15:clr>
        </p15:guide>
        <p15:guide id="12" pos="2848" userDrawn="1">
          <p15:clr>
            <a:srgbClr val="FBAE40"/>
          </p15:clr>
        </p15:guide>
        <p15:guide id="13" pos="537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B9915828-8B97-0D41-A0B7-33EA569D7A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8127999" cy="6629400"/>
          </a:xfrm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E557C2-FB7C-1643-A6B5-56D90E9B046E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EC68E0-1B5A-964A-ACF1-F575D93A4E54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8099" y="990603"/>
            <a:ext cx="3288303" cy="4392561"/>
          </a:xfrm>
        </p:spPr>
        <p:txBody>
          <a:bodyPr tIns="0"/>
          <a:lstStyle>
            <a:lvl1pPr algn="l">
              <a:defRPr sz="1600" spc="0">
                <a:solidFill>
                  <a:schemeClr val="bg1"/>
                </a:solidFill>
              </a:defRPr>
            </a:lvl1pPr>
            <a:lvl2pPr algn="l">
              <a:defRPr spc="0">
                <a:solidFill>
                  <a:schemeClr val="bg1"/>
                </a:solidFill>
              </a:defRPr>
            </a:lvl2pPr>
            <a:lvl3pPr algn="l">
              <a:defRPr spc="0">
                <a:solidFill>
                  <a:schemeClr val="bg1"/>
                </a:solidFill>
              </a:defRPr>
            </a:lvl3pPr>
            <a:lvl4pPr algn="l">
              <a:defRPr spc="0">
                <a:solidFill>
                  <a:schemeClr val="bg1"/>
                </a:solidFill>
              </a:defRPr>
            </a:lvl4pPr>
            <a:lvl5pPr algn="l"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73" y="5845598"/>
            <a:ext cx="2238509" cy="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26165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4864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576" userDrawn="1">
          <p15:clr>
            <a:srgbClr val="FBAE40"/>
          </p15:clr>
        </p15:guide>
        <p15:guide id="5" pos="7104" userDrawn="1">
          <p15:clr>
            <a:srgbClr val="FBAE40"/>
          </p15:clr>
        </p15:guide>
        <p15:guide id="7" orient="horz" pos="624" userDrawn="1">
          <p15:clr>
            <a:srgbClr val="FBAE40"/>
          </p15:clr>
        </p15:guide>
        <p15:guide id="9" orient="horz" pos="3984" userDrawn="1">
          <p15:clr>
            <a:srgbClr val="FBAE40"/>
          </p15:clr>
        </p15:guide>
        <p15:guide id="10" pos="7456" userDrawn="1">
          <p15:clr>
            <a:srgbClr val="FBAE40"/>
          </p15:clr>
        </p15:guide>
        <p15:guide id="11" pos="224" userDrawn="1">
          <p15:clr>
            <a:srgbClr val="FBAE40"/>
          </p15:clr>
        </p15:guide>
        <p15:guide id="12" pos="2848" userDrawn="1">
          <p15:clr>
            <a:srgbClr val="FBAE40"/>
          </p15:clr>
        </p15:guide>
        <p15:guide id="13" pos="53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9" Type="http://schemas.openxmlformats.org/officeDocument/2006/relationships/slideLayout" Target="../slideLayouts/slideLayout65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0.xml"/><Relationship Id="rId42" Type="http://schemas.openxmlformats.org/officeDocument/2006/relationships/slideLayout" Target="../slideLayouts/slideLayout68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9.xml"/><Relationship Id="rId38" Type="http://schemas.openxmlformats.org/officeDocument/2006/relationships/slideLayout" Target="../slideLayouts/slideLayout64.xml"/><Relationship Id="rId46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67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37" Type="http://schemas.openxmlformats.org/officeDocument/2006/relationships/slideLayout" Target="../slideLayouts/slideLayout63.xml"/><Relationship Id="rId40" Type="http://schemas.openxmlformats.org/officeDocument/2006/relationships/slideLayout" Target="../slideLayouts/slideLayout66.xml"/><Relationship Id="rId45" Type="http://schemas.openxmlformats.org/officeDocument/2006/relationships/slideLayout" Target="../slideLayouts/slideLayout71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4" Type="http://schemas.openxmlformats.org/officeDocument/2006/relationships/slideLayout" Target="../slideLayouts/slideLayout70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61.xml"/><Relationship Id="rId43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B0E67F4-E68C-764D-AD46-CD8820DB36CD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51790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3200" cy="4305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A06208-22DD-E94C-9E51-762921CA64DB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10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6" r:id="rId2"/>
    <p:sldLayoutId id="2147483719" r:id="rId3"/>
    <p:sldLayoutId id="2147483685" r:id="rId4"/>
    <p:sldLayoutId id="2147483684" r:id="rId5"/>
    <p:sldLayoutId id="2147483722" r:id="rId6"/>
    <p:sldLayoutId id="2147483724" r:id="rId7"/>
    <p:sldLayoutId id="2147483725" r:id="rId8"/>
    <p:sldLayoutId id="2147483732" r:id="rId9"/>
    <p:sldLayoutId id="2147483734" r:id="rId10"/>
    <p:sldLayoutId id="2147483733" r:id="rId11"/>
    <p:sldLayoutId id="2147483723" r:id="rId12"/>
    <p:sldLayoutId id="2147483720" r:id="rId13"/>
    <p:sldLayoutId id="2147483698" r:id="rId14"/>
    <p:sldLayoutId id="2147483686" r:id="rId15"/>
    <p:sldLayoutId id="2147483688" r:id="rId16"/>
    <p:sldLayoutId id="2147483700" r:id="rId17"/>
    <p:sldLayoutId id="2147483729" r:id="rId18"/>
    <p:sldLayoutId id="2147483728" r:id="rId19"/>
    <p:sldLayoutId id="2147483730" r:id="rId20"/>
    <p:sldLayoutId id="2147483731" r:id="rId21"/>
    <p:sldLayoutId id="2147483735" r:id="rId22"/>
    <p:sldLayoutId id="2147483691" r:id="rId23"/>
    <p:sldLayoutId id="2147483689" r:id="rId24"/>
    <p:sldLayoutId id="2147483690" r:id="rId25"/>
    <p:sldLayoutId id="2147483721" r:id="rId26"/>
  </p:sldLayoutIdLst>
  <p:transition spd="slow">
    <p:wipe/>
  </p:transition>
  <p:hf sldNum="0" hdr="0" ftr="0" dt="0"/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MingLiU" panose="02020509000000000000" pitchFamily="49" charset="-120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defRPr sz="1800" b="1" kern="1200" spc="0" baseline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9525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tabLst/>
        <a:defRPr sz="1600" kern="1200" spc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525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tabLst/>
        <a:defRPr sz="1600" kern="1200" spc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9525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tabLst/>
        <a:defRPr sz="1600" kern="1200" spc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9525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tabLst/>
        <a:defRPr sz="1600" kern="1200" spc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560" userDrawn="1">
          <p15:clr>
            <a:srgbClr val="F26B43"/>
          </p15:clr>
        </p15:guide>
        <p15:guide id="2" pos="224" userDrawn="1">
          <p15:clr>
            <a:srgbClr val="F26B43"/>
          </p15:clr>
        </p15:guide>
        <p15:guide id="3" pos="7456" userDrawn="1">
          <p15:clr>
            <a:srgbClr val="F26B43"/>
          </p15:clr>
        </p15:guide>
        <p15:guide id="4" pos="576" userDrawn="1">
          <p15:clr>
            <a:srgbClr val="F26B43"/>
          </p15:clr>
        </p15:guide>
        <p15:guide id="5" pos="7104" userDrawn="1">
          <p15:clr>
            <a:srgbClr val="F26B43"/>
          </p15:clr>
        </p15:guide>
        <p15:guide id="6" pos="5120" userDrawn="1">
          <p15:clr>
            <a:srgbClr val="F26B43"/>
          </p15:clr>
        </p15:guide>
        <p15:guide id="7" orient="horz" pos="552" userDrawn="1">
          <p15:clr>
            <a:srgbClr val="F26B43"/>
          </p15:clr>
        </p15:guide>
        <p15:guide id="10" orient="horz" pos="1152" userDrawn="1">
          <p15:clr>
            <a:srgbClr val="F26B43"/>
          </p15:clr>
        </p15:guide>
        <p15:guide id="11" orient="horz" pos="3600" userDrawn="1">
          <p15:clr>
            <a:srgbClr val="F26B43"/>
          </p15:clr>
        </p15:guide>
        <p15:guide id="13" pos="3840" userDrawn="1">
          <p15:clr>
            <a:srgbClr val="F26B43"/>
          </p15:clr>
        </p15:guide>
        <p15:guide id="14" orient="horz" pos="3864" userDrawn="1">
          <p15:clr>
            <a:srgbClr val="F26B43"/>
          </p15:clr>
        </p15:guide>
        <p15:guide id="15" orient="horz" pos="3984" userDrawn="1">
          <p15:clr>
            <a:srgbClr val="F26B43"/>
          </p15:clr>
        </p15:guide>
        <p15:guide id="16" orient="horz" pos="624" userDrawn="1">
          <p15:clr>
            <a:srgbClr val="F26B43"/>
          </p15:clr>
        </p15:guide>
        <p15:guide id="18" pos="3072" userDrawn="1">
          <p15:clr>
            <a:srgbClr val="F26B43"/>
          </p15:clr>
        </p15:guide>
        <p15:guide id="19" orient="horz" pos="2088" userDrawn="1">
          <p15:clr>
            <a:srgbClr val="F26B43"/>
          </p15:clr>
        </p15:guide>
        <p15:guide id="20" orient="horz" pos="3144" userDrawn="1">
          <p15:clr>
            <a:srgbClr val="F26B43"/>
          </p15:clr>
        </p15:guide>
        <p15:guide id="21" orient="horz" pos="27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B0E67F4-E68C-764D-AD46-CD8820DB36CD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51790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3200" cy="4305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A06208-22DD-E94C-9E51-762921CA64DB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B0E67F4-E68C-764D-AD46-CD8820DB36CD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A06208-22DD-E94C-9E51-762921CA64DB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425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92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48" r:id="rId28"/>
    <p:sldLayoutId id="2147483749" r:id="rId29"/>
    <p:sldLayoutId id="2147483750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2" r:id="rId42"/>
    <p:sldLayoutId id="2147483763" r:id="rId43"/>
    <p:sldLayoutId id="2147483764" r:id="rId44"/>
    <p:sldLayoutId id="2147483793" r:id="rId45"/>
  </p:sldLayoutIdLst>
  <p:transition spd="slow">
    <p:wipe/>
  </p:transition>
  <p:hf sldNum="0" hdr="0" ftr="0" dt="0"/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MingLiU" panose="02020509000000000000" pitchFamily="49" charset="-120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defRPr sz="1800" b="1" kern="1200" spc="0" baseline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9525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tabLst/>
        <a:defRPr sz="1600" kern="1200" spc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525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tabLst/>
        <a:defRPr sz="1600" kern="1200" spc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9525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tabLst/>
        <a:defRPr sz="1600" kern="1200" spc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9525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tabLst/>
        <a:defRPr sz="1600" kern="1200" spc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920">
          <p15:clr>
            <a:srgbClr val="F26B43"/>
          </p15:clr>
        </p15:guide>
        <p15:guide id="2" pos="168">
          <p15:clr>
            <a:srgbClr val="F26B43"/>
          </p15:clr>
        </p15:guide>
        <p15:guide id="3" pos="5592">
          <p15:clr>
            <a:srgbClr val="F26B43"/>
          </p15:clr>
        </p15:guide>
        <p15:guide id="4" pos="432">
          <p15:clr>
            <a:srgbClr val="F26B43"/>
          </p15:clr>
        </p15:guide>
        <p15:guide id="5" pos="5328">
          <p15:clr>
            <a:srgbClr val="F26B43"/>
          </p15:clr>
        </p15:guide>
        <p15:guide id="13" pos="2880">
          <p15:clr>
            <a:srgbClr val="F26B43"/>
          </p15:clr>
        </p15:guide>
        <p15:guide id="18" pos="2304">
          <p15:clr>
            <a:srgbClr val="F26B43"/>
          </p15:clr>
        </p15:guide>
        <p15:guide id="22" pos="2560" userDrawn="1">
          <p15:clr>
            <a:srgbClr val="F26B43"/>
          </p15:clr>
        </p15:guide>
        <p15:guide id="23" pos="224" userDrawn="1">
          <p15:clr>
            <a:srgbClr val="F26B43"/>
          </p15:clr>
        </p15:guide>
        <p15:guide id="24" pos="7456" userDrawn="1">
          <p15:clr>
            <a:srgbClr val="F26B43"/>
          </p15:clr>
        </p15:guide>
        <p15:guide id="25" pos="576" userDrawn="1">
          <p15:clr>
            <a:srgbClr val="F26B43"/>
          </p15:clr>
        </p15:guide>
        <p15:guide id="26" pos="7104" userDrawn="1">
          <p15:clr>
            <a:srgbClr val="F26B43"/>
          </p15:clr>
        </p15:guide>
        <p15:guide id="27" pos="5120" userDrawn="1">
          <p15:clr>
            <a:srgbClr val="F26B43"/>
          </p15:clr>
        </p15:guide>
        <p15:guide id="28" orient="horz" pos="552" userDrawn="1">
          <p15:clr>
            <a:srgbClr val="F26B43"/>
          </p15:clr>
        </p15:guide>
        <p15:guide id="29" orient="horz" pos="1152" userDrawn="1">
          <p15:clr>
            <a:srgbClr val="F26B43"/>
          </p15:clr>
        </p15:guide>
        <p15:guide id="30" orient="horz" pos="3600" userDrawn="1">
          <p15:clr>
            <a:srgbClr val="F26B43"/>
          </p15:clr>
        </p15:guide>
        <p15:guide id="31" pos="3840" userDrawn="1">
          <p15:clr>
            <a:srgbClr val="F26B43"/>
          </p15:clr>
        </p15:guide>
        <p15:guide id="32" orient="horz" pos="3864" userDrawn="1">
          <p15:clr>
            <a:srgbClr val="F26B43"/>
          </p15:clr>
        </p15:guide>
        <p15:guide id="33" orient="horz" pos="3984" userDrawn="1">
          <p15:clr>
            <a:srgbClr val="F26B43"/>
          </p15:clr>
        </p15:guide>
        <p15:guide id="34" orient="horz" pos="624" userDrawn="1">
          <p15:clr>
            <a:srgbClr val="F26B43"/>
          </p15:clr>
        </p15:guide>
        <p15:guide id="35" pos="3072" userDrawn="1">
          <p15:clr>
            <a:srgbClr val="F26B43"/>
          </p15:clr>
        </p15:guide>
        <p15:guide id="36" orient="horz" pos="2088" userDrawn="1">
          <p15:clr>
            <a:srgbClr val="F26B43"/>
          </p15:clr>
        </p15:guide>
        <p15:guide id="37" orient="horz" pos="3144" userDrawn="1">
          <p15:clr>
            <a:srgbClr val="F26B43"/>
          </p15:clr>
        </p15:guide>
        <p15:guide id="38" orient="horz" pos="27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60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20.png"/><Relationship Id="rId4" Type="http://schemas.openxmlformats.org/officeDocument/2006/relationships/diagramData" Target="../diagrams/data6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X7Pk4cqfGrqBOjLL7__6FE33hMG6sF9yJ8Kzk2uk9ToZWRKMOg5ZvJUd_6bICgK-CRh1qyTOcQs_ZSkt2tV4oeBCh-GXpblESoDoEamEv-Sf4Pq8KwVYukOgB86_n-dd2KCkNab0" TargetMode="External"/><Relationship Id="rId7" Type="http://schemas.openxmlformats.org/officeDocument/2006/relationships/image" Target="https://lh6.googleusercontent.com/q9kkEiiuFMpbyfpKxRe8EZBFys8Vw1o6rEspjphqwNJtFDp0EkX92NFoGbrUDGkmJl_2SFWyFfTfCIh0wNuwZSKijtCezQTlAjk1KFHP2bX053cpL1DWdMVcs6H-NRWFmYqpiKK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0.png"/><Relationship Id="rId5" Type="http://schemas.openxmlformats.org/officeDocument/2006/relationships/image" Target="https://lh3.googleusercontent.com/1Hj4cyTu8mzeGH5cPgIaVTKm8Tb2yWDlO36tLoqP87qXIEJHFc7raQgN8G7aFZg3EINl4Sdw0jJxuzr46vfXmF-hcesh-YR9O3QI6tHIJpmUred4cS_gPvJCU_k1-futSLR52I2d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6AE4902-5FC6-4744-B3C1-AFAAF63E7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39" b="-565"/>
          <a:stretch/>
        </p:blipFill>
        <p:spPr>
          <a:xfrm>
            <a:off x="9065519" y="1124712"/>
            <a:ext cx="3126481" cy="5546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1775BB-C6E4-F84F-9599-A0B0C967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91640"/>
            <a:ext cx="10363200" cy="2907656"/>
          </a:xfrm>
        </p:spPr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sz="4000" dirty="0" smtClean="0"/>
              <a:t>Analysis of YouTube Dataset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Group 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D5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06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27">
            <a:extLst>
              <a:ext uri="{FF2B5EF4-FFF2-40B4-BE49-F238E27FC236}">
                <a16:creationId xmlns="" xmlns:a16="http://schemas.microsoft.com/office/drawing/2014/main" id="{4D58B01B-7CAE-FC46-B554-E193F3B76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748492"/>
              </p:ext>
            </p:extLst>
          </p:nvPr>
        </p:nvGraphicFramePr>
        <p:xfrm>
          <a:off x="0" y="0"/>
          <a:ext cx="12192000" cy="58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="" xmlns:a16="http://schemas.microsoft.com/office/drawing/2014/main" id="{1A5F70A1-CBD3-D441-90A5-EF450BDC0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3925C34-2536-424C-B2DE-696AC845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Sentiment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29158BD-83F9-8F41-948C-004366E9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by calculating total sentiment scores</a:t>
            </a:r>
          </a:p>
        </p:txBody>
      </p:sp>
    </p:spTree>
    <p:extLst>
      <p:ext uri="{BB962C8B-B14F-4D97-AF65-F5344CB8AC3E}">
        <p14:creationId xmlns:p14="http://schemas.microsoft.com/office/powerpoint/2010/main" val="318935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27">
            <a:extLst>
              <a:ext uri="{FF2B5EF4-FFF2-40B4-BE49-F238E27FC236}">
                <a16:creationId xmlns="" xmlns:a16="http://schemas.microsoft.com/office/drawing/2014/main" id="{4D58B01B-7CAE-FC46-B554-E193F3B76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330944"/>
              </p:ext>
            </p:extLst>
          </p:nvPr>
        </p:nvGraphicFramePr>
        <p:xfrm>
          <a:off x="0" y="0"/>
          <a:ext cx="12192000" cy="58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1E3D5FA2-215D-BC40-8C21-068A0E3885BF}"/>
              </a:ext>
            </a:extLst>
          </p:cNvPr>
          <p:cNvGrpSpPr/>
          <p:nvPr/>
        </p:nvGrpSpPr>
        <p:grpSpPr>
          <a:xfrm>
            <a:off x="1" y="1579133"/>
            <a:ext cx="12191999" cy="3699734"/>
            <a:chOff x="1" y="1625301"/>
            <a:chExt cx="12219044" cy="35814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84A372C5-6E0B-AE41-B36A-00A382C56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" y="1625301"/>
              <a:ext cx="4178300" cy="3581399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89BEEA10-BA65-8A44-9844-E2230B0E2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20373" y="1625301"/>
              <a:ext cx="4178300" cy="3581399"/>
            </a:xfrm>
            <a:prstGeom prst="rect">
              <a:avLst/>
            </a:prstGeom>
          </p:spPr>
        </p:pic>
        <p:pic>
          <p:nvPicPr>
            <p:cNvPr id="21" name="Picture 20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F1EDC8BD-1CFC-DA4B-9D9A-1052F9479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40744" y="1625301"/>
              <a:ext cx="4178301" cy="358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7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27">
            <a:extLst>
              <a:ext uri="{FF2B5EF4-FFF2-40B4-BE49-F238E27FC236}">
                <a16:creationId xmlns="" xmlns:a16="http://schemas.microsoft.com/office/drawing/2014/main" id="{4D58B01B-7CAE-FC46-B554-E193F3B76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052084"/>
              </p:ext>
            </p:extLst>
          </p:nvPr>
        </p:nvGraphicFramePr>
        <p:xfrm>
          <a:off x="0" y="0"/>
          <a:ext cx="12192000" cy="58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B1408D43-EBC2-9549-B80F-67D8F18FE133}"/>
              </a:ext>
            </a:extLst>
          </p:cNvPr>
          <p:cNvGrpSpPr/>
          <p:nvPr/>
        </p:nvGrpSpPr>
        <p:grpSpPr>
          <a:xfrm>
            <a:off x="0" y="1498226"/>
            <a:ext cx="12192000" cy="3861547"/>
            <a:chOff x="0" y="1524000"/>
            <a:chExt cx="13335000" cy="3810000"/>
          </a:xfrm>
        </p:grpSpPr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33BAD60F-23A4-6D42-BFFB-317AF44AE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524000"/>
              <a:ext cx="4445000" cy="3810000"/>
            </a:xfrm>
            <a:prstGeom prst="rect">
              <a:avLst/>
            </a:prstGeom>
          </p:spPr>
        </p:pic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4B097DF0-9EF0-164F-BBA2-F8556373B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45000" y="1524000"/>
              <a:ext cx="4445000" cy="3810000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1B6CB2CB-0A0F-4144-B866-20C9A50C5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90000" y="1524000"/>
              <a:ext cx="4445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65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cxnSpLocks/>
          </p:cNvCxnSpPr>
          <p:nvPr/>
        </p:nvCxnSpPr>
        <p:spPr>
          <a:xfrm>
            <a:off x="6036443" y="1308953"/>
            <a:ext cx="0" cy="4844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155240" y="1230097"/>
            <a:ext cx="1198913" cy="1526336"/>
            <a:chOff x="6480484" y="1883521"/>
            <a:chExt cx="1199225" cy="1526336"/>
          </a:xfrm>
        </p:grpSpPr>
        <p:grpSp>
          <p:nvGrpSpPr>
            <p:cNvPr id="37" name="Group 36"/>
            <p:cNvGrpSpPr/>
            <p:nvPr/>
          </p:nvGrpSpPr>
          <p:grpSpPr>
            <a:xfrm>
              <a:off x="6503983" y="1982202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825803" y="1883521"/>
              <a:ext cx="380954" cy="353935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r>
                <a:rPr lang="en-US" sz="2000" b="1" dirty="0">
                  <a:latin typeface="微软雅黑" panose="020B0503020204020204" pitchFamily="34" charset="-122"/>
                  <a:cs typeface="Aparajita" panose="020B0604020202020204" pitchFamily="34" charset="0"/>
                </a:rPr>
                <a:t>JP</a:t>
              </a:r>
              <a:endParaRPr lang="id-ID" sz="2000" b="1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480484" y="2356294"/>
              <a:ext cx="1199225" cy="1053563"/>
              <a:chOff x="2894013" y="1827213"/>
              <a:chExt cx="1346200" cy="1182687"/>
            </a:xfrm>
          </p:grpSpPr>
          <p:sp>
            <p:nvSpPr>
              <p:cNvPr id="56" name="Freeform 25"/>
              <p:cNvSpPr>
                <a:spLocks noEditPoints="1"/>
              </p:cNvSpPr>
              <p:nvPr/>
            </p:nvSpPr>
            <p:spPr bwMode="auto">
              <a:xfrm>
                <a:off x="3000376" y="1893888"/>
                <a:ext cx="1039813" cy="1041400"/>
              </a:xfrm>
              <a:custGeom>
                <a:avLst/>
                <a:gdLst>
                  <a:gd name="T0" fmla="*/ 117 w 235"/>
                  <a:gd name="T1" fmla="*/ 218 h 235"/>
                  <a:gd name="T2" fmla="*/ 46 w 235"/>
                  <a:gd name="T3" fmla="*/ 188 h 235"/>
                  <a:gd name="T4" fmla="*/ 46 w 235"/>
                  <a:gd name="T5" fmla="*/ 47 h 235"/>
                  <a:gd name="T6" fmla="*/ 117 w 235"/>
                  <a:gd name="T7" fmla="*/ 17 h 235"/>
                  <a:gd name="T8" fmla="*/ 188 w 235"/>
                  <a:gd name="T9" fmla="*/ 47 h 235"/>
                  <a:gd name="T10" fmla="*/ 188 w 235"/>
                  <a:gd name="T11" fmla="*/ 188 h 235"/>
                  <a:gd name="T12" fmla="*/ 117 w 235"/>
                  <a:gd name="T13" fmla="*/ 218 h 235"/>
                  <a:gd name="T14" fmla="*/ 117 w 235"/>
                  <a:gd name="T15" fmla="*/ 0 h 235"/>
                  <a:gd name="T16" fmla="*/ 34 w 235"/>
                  <a:gd name="T17" fmla="*/ 34 h 235"/>
                  <a:gd name="T18" fmla="*/ 0 w 235"/>
                  <a:gd name="T19" fmla="*/ 117 h 235"/>
                  <a:gd name="T20" fmla="*/ 34 w 235"/>
                  <a:gd name="T21" fmla="*/ 200 h 235"/>
                  <a:gd name="T22" fmla="*/ 117 w 235"/>
                  <a:gd name="T23" fmla="*/ 235 h 235"/>
                  <a:gd name="T24" fmla="*/ 200 w 235"/>
                  <a:gd name="T25" fmla="*/ 200 h 235"/>
                  <a:gd name="T26" fmla="*/ 235 w 235"/>
                  <a:gd name="T27" fmla="*/ 117 h 235"/>
                  <a:gd name="T28" fmla="*/ 200 w 235"/>
                  <a:gd name="T29" fmla="*/ 34 h 235"/>
                  <a:gd name="T30" fmla="*/ 117 w 235"/>
                  <a:gd name="T3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5" h="235">
                    <a:moveTo>
                      <a:pt x="117" y="218"/>
                    </a:moveTo>
                    <a:cubicBezTo>
                      <a:pt x="92" y="218"/>
                      <a:pt x="66" y="208"/>
                      <a:pt x="46" y="188"/>
                    </a:cubicBezTo>
                    <a:cubicBezTo>
                      <a:pt x="7" y="149"/>
                      <a:pt x="7" y="86"/>
                      <a:pt x="46" y="47"/>
                    </a:cubicBezTo>
                    <a:cubicBezTo>
                      <a:pt x="66" y="27"/>
                      <a:pt x="92" y="17"/>
                      <a:pt x="117" y="17"/>
                    </a:cubicBezTo>
                    <a:cubicBezTo>
                      <a:pt x="143" y="17"/>
                      <a:pt x="169" y="27"/>
                      <a:pt x="188" y="47"/>
                    </a:cubicBezTo>
                    <a:cubicBezTo>
                      <a:pt x="227" y="86"/>
                      <a:pt x="227" y="149"/>
                      <a:pt x="188" y="188"/>
                    </a:cubicBezTo>
                    <a:cubicBezTo>
                      <a:pt x="169" y="208"/>
                      <a:pt x="143" y="218"/>
                      <a:pt x="117" y="218"/>
                    </a:cubicBezTo>
                    <a:moveTo>
                      <a:pt x="117" y="0"/>
                    </a:moveTo>
                    <a:cubicBezTo>
                      <a:pt x="87" y="0"/>
                      <a:pt x="57" y="12"/>
                      <a:pt x="34" y="34"/>
                    </a:cubicBezTo>
                    <a:cubicBezTo>
                      <a:pt x="11" y="57"/>
                      <a:pt x="0" y="87"/>
                      <a:pt x="0" y="117"/>
                    </a:cubicBezTo>
                    <a:cubicBezTo>
                      <a:pt x="0" y="147"/>
                      <a:pt x="11" y="178"/>
                      <a:pt x="34" y="200"/>
                    </a:cubicBezTo>
                    <a:cubicBezTo>
                      <a:pt x="57" y="223"/>
                      <a:pt x="87" y="235"/>
                      <a:pt x="117" y="235"/>
                    </a:cubicBezTo>
                    <a:cubicBezTo>
                      <a:pt x="147" y="235"/>
                      <a:pt x="177" y="223"/>
                      <a:pt x="200" y="200"/>
                    </a:cubicBezTo>
                    <a:cubicBezTo>
                      <a:pt x="223" y="178"/>
                      <a:pt x="235" y="147"/>
                      <a:pt x="235" y="117"/>
                    </a:cubicBezTo>
                    <a:cubicBezTo>
                      <a:pt x="235" y="87"/>
                      <a:pt x="223" y="57"/>
                      <a:pt x="200" y="34"/>
                    </a:cubicBezTo>
                    <a:cubicBezTo>
                      <a:pt x="177" y="12"/>
                      <a:pt x="147" y="0"/>
                      <a:pt x="117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7" name="Freeform 26"/>
              <p:cNvSpPr>
                <a:spLocks noEditPoints="1"/>
              </p:cNvSpPr>
              <p:nvPr/>
            </p:nvSpPr>
            <p:spPr bwMode="auto">
              <a:xfrm>
                <a:off x="2894013" y="1827213"/>
                <a:ext cx="1265238" cy="1169988"/>
              </a:xfrm>
              <a:custGeom>
                <a:avLst/>
                <a:gdLst>
                  <a:gd name="T0" fmla="*/ 141 w 286"/>
                  <a:gd name="T1" fmla="*/ 261 h 264"/>
                  <a:gd name="T2" fmla="*/ 50 w 286"/>
                  <a:gd name="T3" fmla="*/ 223 h 264"/>
                  <a:gd name="T4" fmla="*/ 50 w 286"/>
                  <a:gd name="T5" fmla="*/ 41 h 264"/>
                  <a:gd name="T6" fmla="*/ 141 w 286"/>
                  <a:gd name="T7" fmla="*/ 4 h 264"/>
                  <a:gd name="T8" fmla="*/ 232 w 286"/>
                  <a:gd name="T9" fmla="*/ 41 h 264"/>
                  <a:gd name="T10" fmla="*/ 232 w 286"/>
                  <a:gd name="T11" fmla="*/ 223 h 264"/>
                  <a:gd name="T12" fmla="*/ 141 w 286"/>
                  <a:gd name="T13" fmla="*/ 261 h 264"/>
                  <a:gd name="T14" fmla="*/ 141 w 286"/>
                  <a:gd name="T15" fmla="*/ 0 h 264"/>
                  <a:gd name="T16" fmla="*/ 48 w 286"/>
                  <a:gd name="T17" fmla="*/ 39 h 264"/>
                  <a:gd name="T18" fmla="*/ 9 w 286"/>
                  <a:gd name="T19" fmla="*/ 132 h 264"/>
                  <a:gd name="T20" fmla="*/ 48 w 286"/>
                  <a:gd name="T21" fmla="*/ 226 h 264"/>
                  <a:gd name="T22" fmla="*/ 141 w 286"/>
                  <a:gd name="T23" fmla="*/ 264 h 264"/>
                  <a:gd name="T24" fmla="*/ 141 w 286"/>
                  <a:gd name="T25" fmla="*/ 264 h 264"/>
                  <a:gd name="T26" fmla="*/ 235 w 286"/>
                  <a:gd name="T27" fmla="*/ 226 h 264"/>
                  <a:gd name="T28" fmla="*/ 235 w 286"/>
                  <a:gd name="T29" fmla="*/ 39 h 264"/>
                  <a:gd name="T30" fmla="*/ 141 w 286"/>
                  <a:gd name="T31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264">
                    <a:moveTo>
                      <a:pt x="141" y="261"/>
                    </a:moveTo>
                    <a:cubicBezTo>
                      <a:pt x="107" y="261"/>
                      <a:pt x="75" y="248"/>
                      <a:pt x="50" y="223"/>
                    </a:cubicBezTo>
                    <a:cubicBezTo>
                      <a:pt x="0" y="173"/>
                      <a:pt x="0" y="92"/>
                      <a:pt x="50" y="41"/>
                    </a:cubicBezTo>
                    <a:cubicBezTo>
                      <a:pt x="75" y="17"/>
                      <a:pt x="107" y="4"/>
                      <a:pt x="141" y="4"/>
                    </a:cubicBezTo>
                    <a:cubicBezTo>
                      <a:pt x="176" y="4"/>
                      <a:pt x="208" y="17"/>
                      <a:pt x="232" y="41"/>
                    </a:cubicBezTo>
                    <a:cubicBezTo>
                      <a:pt x="283" y="92"/>
                      <a:pt x="283" y="173"/>
                      <a:pt x="232" y="223"/>
                    </a:cubicBezTo>
                    <a:cubicBezTo>
                      <a:pt x="208" y="248"/>
                      <a:pt x="176" y="261"/>
                      <a:pt x="141" y="261"/>
                    </a:cubicBezTo>
                    <a:moveTo>
                      <a:pt x="141" y="0"/>
                    </a:moveTo>
                    <a:cubicBezTo>
                      <a:pt x="106" y="0"/>
                      <a:pt x="73" y="14"/>
                      <a:pt x="48" y="39"/>
                    </a:cubicBezTo>
                    <a:cubicBezTo>
                      <a:pt x="23" y="64"/>
                      <a:pt x="9" y="97"/>
                      <a:pt x="9" y="132"/>
                    </a:cubicBezTo>
                    <a:cubicBezTo>
                      <a:pt x="9" y="168"/>
                      <a:pt x="23" y="201"/>
                      <a:pt x="48" y="226"/>
                    </a:cubicBezTo>
                    <a:cubicBezTo>
                      <a:pt x="73" y="251"/>
                      <a:pt x="106" y="264"/>
                      <a:pt x="141" y="264"/>
                    </a:cubicBezTo>
                    <a:cubicBezTo>
                      <a:pt x="141" y="264"/>
                      <a:pt x="141" y="264"/>
                      <a:pt x="141" y="264"/>
                    </a:cubicBezTo>
                    <a:cubicBezTo>
                      <a:pt x="177" y="264"/>
                      <a:pt x="210" y="251"/>
                      <a:pt x="235" y="226"/>
                    </a:cubicBezTo>
                    <a:cubicBezTo>
                      <a:pt x="286" y="174"/>
                      <a:pt x="286" y="91"/>
                      <a:pt x="235" y="39"/>
                    </a:cubicBezTo>
                    <a:cubicBezTo>
                      <a:pt x="210" y="14"/>
                      <a:pt x="177" y="0"/>
                      <a:pt x="141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8" name="Freeform 27"/>
              <p:cNvSpPr>
                <a:spLocks/>
              </p:cNvSpPr>
              <p:nvPr/>
            </p:nvSpPr>
            <p:spPr bwMode="auto">
              <a:xfrm>
                <a:off x="3032126" y="1970088"/>
                <a:ext cx="973138" cy="889000"/>
              </a:xfrm>
              <a:custGeom>
                <a:avLst/>
                <a:gdLst>
                  <a:gd name="T0" fmla="*/ 110 w 220"/>
                  <a:gd name="T1" fmla="*/ 0 h 201"/>
                  <a:gd name="T2" fmla="*/ 39 w 220"/>
                  <a:gd name="T3" fmla="*/ 30 h 201"/>
                  <a:gd name="T4" fmla="*/ 39 w 220"/>
                  <a:gd name="T5" fmla="*/ 171 h 201"/>
                  <a:gd name="T6" fmla="*/ 110 w 220"/>
                  <a:gd name="T7" fmla="*/ 201 h 201"/>
                  <a:gd name="T8" fmla="*/ 181 w 220"/>
                  <a:gd name="T9" fmla="*/ 171 h 201"/>
                  <a:gd name="T10" fmla="*/ 181 w 220"/>
                  <a:gd name="T11" fmla="*/ 30 h 201"/>
                  <a:gd name="T12" fmla="*/ 110 w 220"/>
                  <a:gd name="T1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201">
                    <a:moveTo>
                      <a:pt x="110" y="0"/>
                    </a:moveTo>
                    <a:cubicBezTo>
                      <a:pt x="85" y="0"/>
                      <a:pt x="59" y="10"/>
                      <a:pt x="39" y="30"/>
                    </a:cubicBezTo>
                    <a:cubicBezTo>
                      <a:pt x="0" y="69"/>
                      <a:pt x="0" y="132"/>
                      <a:pt x="39" y="171"/>
                    </a:cubicBezTo>
                    <a:cubicBezTo>
                      <a:pt x="59" y="191"/>
                      <a:pt x="85" y="201"/>
                      <a:pt x="110" y="201"/>
                    </a:cubicBezTo>
                    <a:cubicBezTo>
                      <a:pt x="136" y="201"/>
                      <a:pt x="162" y="191"/>
                      <a:pt x="181" y="171"/>
                    </a:cubicBezTo>
                    <a:cubicBezTo>
                      <a:pt x="220" y="132"/>
                      <a:pt x="220" y="69"/>
                      <a:pt x="181" y="30"/>
                    </a:cubicBezTo>
                    <a:cubicBezTo>
                      <a:pt x="162" y="10"/>
                      <a:pt x="136" y="0"/>
                      <a:pt x="11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9" name="Freeform 40"/>
              <p:cNvSpPr>
                <a:spLocks/>
              </p:cNvSpPr>
              <p:nvPr/>
            </p:nvSpPr>
            <p:spPr bwMode="auto">
              <a:xfrm>
                <a:off x="3916363" y="2682875"/>
                <a:ext cx="323850" cy="327025"/>
              </a:xfrm>
              <a:custGeom>
                <a:avLst/>
                <a:gdLst>
                  <a:gd name="T0" fmla="*/ 181 w 204"/>
                  <a:gd name="T1" fmla="*/ 0 h 206"/>
                  <a:gd name="T2" fmla="*/ 0 w 204"/>
                  <a:gd name="T3" fmla="*/ 184 h 206"/>
                  <a:gd name="T4" fmla="*/ 204 w 204"/>
                  <a:gd name="T5" fmla="*/ 206 h 206"/>
                  <a:gd name="T6" fmla="*/ 181 w 204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181" y="0"/>
                    </a:moveTo>
                    <a:lnTo>
                      <a:pt x="0" y="184"/>
                    </a:lnTo>
                    <a:lnTo>
                      <a:pt x="204" y="206"/>
                    </a:lnTo>
                    <a:lnTo>
                      <a:pt x="1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825804" y="2688863"/>
              <a:ext cx="432364" cy="330459"/>
              <a:chOff x="5516563" y="84138"/>
              <a:chExt cx="1414463" cy="1081087"/>
            </a:xfrm>
            <a:solidFill>
              <a:schemeClr val="bg1"/>
            </a:solidFill>
          </p:grpSpPr>
          <p:sp>
            <p:nvSpPr>
              <p:cNvPr id="64" name="Freeform 13"/>
              <p:cNvSpPr>
                <a:spLocks noEditPoints="1"/>
              </p:cNvSpPr>
              <p:nvPr/>
            </p:nvSpPr>
            <p:spPr bwMode="auto">
              <a:xfrm>
                <a:off x="5688013" y="249238"/>
                <a:ext cx="896938" cy="698500"/>
              </a:xfrm>
              <a:custGeom>
                <a:avLst/>
                <a:gdLst>
                  <a:gd name="T0" fmla="*/ 214 w 239"/>
                  <a:gd name="T1" fmla="*/ 9 h 186"/>
                  <a:gd name="T2" fmla="*/ 120 w 239"/>
                  <a:gd name="T3" fmla="*/ 0 h 186"/>
                  <a:gd name="T4" fmla="*/ 26 w 239"/>
                  <a:gd name="T5" fmla="*/ 9 h 186"/>
                  <a:gd name="T6" fmla="*/ 17 w 239"/>
                  <a:gd name="T7" fmla="*/ 17 h 186"/>
                  <a:gd name="T8" fmla="*/ 17 w 239"/>
                  <a:gd name="T9" fmla="*/ 169 h 186"/>
                  <a:gd name="T10" fmla="*/ 26 w 239"/>
                  <a:gd name="T11" fmla="*/ 177 h 186"/>
                  <a:gd name="T12" fmla="*/ 120 w 239"/>
                  <a:gd name="T13" fmla="*/ 186 h 186"/>
                  <a:gd name="T14" fmla="*/ 214 w 239"/>
                  <a:gd name="T15" fmla="*/ 177 h 186"/>
                  <a:gd name="T16" fmla="*/ 222 w 239"/>
                  <a:gd name="T17" fmla="*/ 169 h 186"/>
                  <a:gd name="T18" fmla="*/ 222 w 239"/>
                  <a:gd name="T19" fmla="*/ 17 h 186"/>
                  <a:gd name="T20" fmla="*/ 214 w 239"/>
                  <a:gd name="T21" fmla="*/ 9 h 186"/>
                  <a:gd name="T22" fmla="*/ 211 w 239"/>
                  <a:gd name="T23" fmla="*/ 165 h 186"/>
                  <a:gd name="T24" fmla="*/ 28 w 239"/>
                  <a:gd name="T25" fmla="*/ 165 h 186"/>
                  <a:gd name="T26" fmla="*/ 28 w 239"/>
                  <a:gd name="T27" fmla="*/ 21 h 186"/>
                  <a:gd name="T28" fmla="*/ 211 w 239"/>
                  <a:gd name="T29" fmla="*/ 21 h 186"/>
                  <a:gd name="T30" fmla="*/ 211 w 239"/>
                  <a:gd name="T31" fmla="*/ 16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86">
                    <a:moveTo>
                      <a:pt x="214" y="9"/>
                    </a:moveTo>
                    <a:cubicBezTo>
                      <a:pt x="182" y="3"/>
                      <a:pt x="151" y="0"/>
                      <a:pt x="120" y="0"/>
                    </a:cubicBezTo>
                    <a:cubicBezTo>
                      <a:pt x="88" y="0"/>
                      <a:pt x="57" y="3"/>
                      <a:pt x="26" y="9"/>
                    </a:cubicBezTo>
                    <a:cubicBezTo>
                      <a:pt x="22" y="10"/>
                      <a:pt x="18" y="13"/>
                      <a:pt x="17" y="17"/>
                    </a:cubicBezTo>
                    <a:cubicBezTo>
                      <a:pt x="0" y="67"/>
                      <a:pt x="0" y="118"/>
                      <a:pt x="17" y="169"/>
                    </a:cubicBezTo>
                    <a:cubicBezTo>
                      <a:pt x="18" y="173"/>
                      <a:pt x="22" y="176"/>
                      <a:pt x="26" y="177"/>
                    </a:cubicBezTo>
                    <a:cubicBezTo>
                      <a:pt x="57" y="183"/>
                      <a:pt x="88" y="186"/>
                      <a:pt x="120" y="186"/>
                    </a:cubicBezTo>
                    <a:cubicBezTo>
                      <a:pt x="151" y="186"/>
                      <a:pt x="182" y="183"/>
                      <a:pt x="214" y="177"/>
                    </a:cubicBezTo>
                    <a:cubicBezTo>
                      <a:pt x="218" y="176"/>
                      <a:pt x="221" y="173"/>
                      <a:pt x="222" y="169"/>
                    </a:cubicBezTo>
                    <a:cubicBezTo>
                      <a:pt x="239" y="118"/>
                      <a:pt x="239" y="67"/>
                      <a:pt x="222" y="17"/>
                    </a:cubicBezTo>
                    <a:cubicBezTo>
                      <a:pt x="221" y="13"/>
                      <a:pt x="218" y="10"/>
                      <a:pt x="214" y="9"/>
                    </a:cubicBezTo>
                    <a:close/>
                    <a:moveTo>
                      <a:pt x="211" y="165"/>
                    </a:moveTo>
                    <a:cubicBezTo>
                      <a:pt x="150" y="178"/>
                      <a:pt x="89" y="178"/>
                      <a:pt x="28" y="165"/>
                    </a:cubicBezTo>
                    <a:cubicBezTo>
                      <a:pt x="12" y="117"/>
                      <a:pt x="12" y="69"/>
                      <a:pt x="28" y="21"/>
                    </a:cubicBezTo>
                    <a:cubicBezTo>
                      <a:pt x="89" y="8"/>
                      <a:pt x="150" y="8"/>
                      <a:pt x="211" y="21"/>
                    </a:cubicBezTo>
                    <a:cubicBezTo>
                      <a:pt x="227" y="69"/>
                      <a:pt x="227" y="117"/>
                      <a:pt x="211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5" name="Freeform 14"/>
              <p:cNvSpPr>
                <a:spLocks noEditPoints="1"/>
              </p:cNvSpPr>
              <p:nvPr/>
            </p:nvSpPr>
            <p:spPr bwMode="auto">
              <a:xfrm>
                <a:off x="5516563" y="84138"/>
                <a:ext cx="1414463" cy="1081087"/>
              </a:xfrm>
              <a:custGeom>
                <a:avLst/>
                <a:gdLst>
                  <a:gd name="T0" fmla="*/ 359 w 377"/>
                  <a:gd name="T1" fmla="*/ 27 h 288"/>
                  <a:gd name="T2" fmla="*/ 340 w 377"/>
                  <a:gd name="T3" fmla="*/ 9 h 288"/>
                  <a:gd name="T4" fmla="*/ 189 w 377"/>
                  <a:gd name="T5" fmla="*/ 0 h 288"/>
                  <a:gd name="T6" fmla="*/ 37 w 377"/>
                  <a:gd name="T7" fmla="*/ 9 h 288"/>
                  <a:gd name="T8" fmla="*/ 18 w 377"/>
                  <a:gd name="T9" fmla="*/ 27 h 288"/>
                  <a:gd name="T10" fmla="*/ 18 w 377"/>
                  <a:gd name="T11" fmla="*/ 250 h 288"/>
                  <a:gd name="T12" fmla="*/ 37 w 377"/>
                  <a:gd name="T13" fmla="*/ 267 h 288"/>
                  <a:gd name="T14" fmla="*/ 110 w 377"/>
                  <a:gd name="T15" fmla="*/ 274 h 288"/>
                  <a:gd name="T16" fmla="*/ 108 w 377"/>
                  <a:gd name="T17" fmla="*/ 276 h 288"/>
                  <a:gd name="T18" fmla="*/ 189 w 377"/>
                  <a:gd name="T19" fmla="*/ 288 h 288"/>
                  <a:gd name="T20" fmla="*/ 269 w 377"/>
                  <a:gd name="T21" fmla="*/ 276 h 288"/>
                  <a:gd name="T22" fmla="*/ 267 w 377"/>
                  <a:gd name="T23" fmla="*/ 274 h 288"/>
                  <a:gd name="T24" fmla="*/ 340 w 377"/>
                  <a:gd name="T25" fmla="*/ 267 h 288"/>
                  <a:gd name="T26" fmla="*/ 359 w 377"/>
                  <a:gd name="T27" fmla="*/ 250 h 288"/>
                  <a:gd name="T28" fmla="*/ 359 w 377"/>
                  <a:gd name="T29" fmla="*/ 27 h 288"/>
                  <a:gd name="T30" fmla="*/ 337 w 377"/>
                  <a:gd name="T31" fmla="*/ 244 h 288"/>
                  <a:gd name="T32" fmla="*/ 40 w 377"/>
                  <a:gd name="T33" fmla="*/ 244 h 288"/>
                  <a:gd name="T34" fmla="*/ 40 w 377"/>
                  <a:gd name="T35" fmla="*/ 32 h 288"/>
                  <a:gd name="T36" fmla="*/ 337 w 377"/>
                  <a:gd name="T37" fmla="*/ 32 h 288"/>
                  <a:gd name="T38" fmla="*/ 337 w 377"/>
                  <a:gd name="T39" fmla="*/ 24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7" h="288">
                    <a:moveTo>
                      <a:pt x="359" y="27"/>
                    </a:moveTo>
                    <a:cubicBezTo>
                      <a:pt x="357" y="17"/>
                      <a:pt x="349" y="10"/>
                      <a:pt x="340" y="9"/>
                    </a:cubicBezTo>
                    <a:cubicBezTo>
                      <a:pt x="290" y="3"/>
                      <a:pt x="239" y="0"/>
                      <a:pt x="189" y="0"/>
                    </a:cubicBezTo>
                    <a:cubicBezTo>
                      <a:pt x="138" y="0"/>
                      <a:pt x="87" y="3"/>
                      <a:pt x="37" y="9"/>
                    </a:cubicBezTo>
                    <a:cubicBezTo>
                      <a:pt x="28" y="10"/>
                      <a:pt x="20" y="17"/>
                      <a:pt x="18" y="27"/>
                    </a:cubicBezTo>
                    <a:cubicBezTo>
                      <a:pt x="0" y="101"/>
                      <a:pt x="0" y="176"/>
                      <a:pt x="18" y="250"/>
                    </a:cubicBezTo>
                    <a:cubicBezTo>
                      <a:pt x="20" y="259"/>
                      <a:pt x="28" y="266"/>
                      <a:pt x="37" y="267"/>
                    </a:cubicBezTo>
                    <a:cubicBezTo>
                      <a:pt x="61" y="270"/>
                      <a:pt x="86" y="272"/>
                      <a:pt x="110" y="274"/>
                    </a:cubicBezTo>
                    <a:cubicBezTo>
                      <a:pt x="109" y="275"/>
                      <a:pt x="108" y="275"/>
                      <a:pt x="108" y="276"/>
                    </a:cubicBezTo>
                    <a:cubicBezTo>
                      <a:pt x="108" y="283"/>
                      <a:pt x="144" y="288"/>
                      <a:pt x="189" y="288"/>
                    </a:cubicBezTo>
                    <a:cubicBezTo>
                      <a:pt x="233" y="288"/>
                      <a:pt x="269" y="283"/>
                      <a:pt x="269" y="276"/>
                    </a:cubicBezTo>
                    <a:cubicBezTo>
                      <a:pt x="269" y="275"/>
                      <a:pt x="268" y="275"/>
                      <a:pt x="267" y="274"/>
                    </a:cubicBezTo>
                    <a:cubicBezTo>
                      <a:pt x="291" y="272"/>
                      <a:pt x="316" y="270"/>
                      <a:pt x="340" y="267"/>
                    </a:cubicBezTo>
                    <a:cubicBezTo>
                      <a:pt x="349" y="266"/>
                      <a:pt x="357" y="259"/>
                      <a:pt x="359" y="250"/>
                    </a:cubicBezTo>
                    <a:cubicBezTo>
                      <a:pt x="377" y="176"/>
                      <a:pt x="377" y="101"/>
                      <a:pt x="359" y="27"/>
                    </a:cubicBezTo>
                    <a:close/>
                    <a:moveTo>
                      <a:pt x="337" y="244"/>
                    </a:moveTo>
                    <a:cubicBezTo>
                      <a:pt x="238" y="256"/>
                      <a:pt x="139" y="256"/>
                      <a:pt x="40" y="244"/>
                    </a:cubicBezTo>
                    <a:cubicBezTo>
                      <a:pt x="23" y="174"/>
                      <a:pt x="23" y="103"/>
                      <a:pt x="40" y="32"/>
                    </a:cubicBezTo>
                    <a:cubicBezTo>
                      <a:pt x="139" y="20"/>
                      <a:pt x="238" y="20"/>
                      <a:pt x="337" y="32"/>
                    </a:cubicBezTo>
                    <a:cubicBezTo>
                      <a:pt x="354" y="103"/>
                      <a:pt x="354" y="174"/>
                      <a:pt x="337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6" name="Freeform 15"/>
              <p:cNvSpPr>
                <a:spLocks noEditPoints="1"/>
              </p:cNvSpPr>
              <p:nvPr/>
            </p:nvSpPr>
            <p:spPr bwMode="auto">
              <a:xfrm>
                <a:off x="6611938" y="301625"/>
                <a:ext cx="131763" cy="128587"/>
              </a:xfrm>
              <a:custGeom>
                <a:avLst/>
                <a:gdLst>
                  <a:gd name="T0" fmla="*/ 17 w 35"/>
                  <a:gd name="T1" fmla="*/ 34 h 34"/>
                  <a:gd name="T2" fmla="*/ 35 w 35"/>
                  <a:gd name="T3" fmla="*/ 17 h 34"/>
                  <a:gd name="T4" fmla="*/ 17 w 35"/>
                  <a:gd name="T5" fmla="*/ 0 h 34"/>
                  <a:gd name="T6" fmla="*/ 0 w 35"/>
                  <a:gd name="T7" fmla="*/ 17 h 34"/>
                  <a:gd name="T8" fmla="*/ 17 w 35"/>
                  <a:gd name="T9" fmla="*/ 34 h 34"/>
                  <a:gd name="T10" fmla="*/ 17 w 35"/>
                  <a:gd name="T11" fmla="*/ 11 h 34"/>
                  <a:gd name="T12" fmla="*/ 23 w 35"/>
                  <a:gd name="T13" fmla="*/ 17 h 34"/>
                  <a:gd name="T14" fmla="*/ 17 w 35"/>
                  <a:gd name="T15" fmla="*/ 23 h 34"/>
                  <a:gd name="T16" fmla="*/ 12 w 35"/>
                  <a:gd name="T17" fmla="*/ 17 h 34"/>
                  <a:gd name="T18" fmla="*/ 17 w 35"/>
                  <a:gd name="T1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17" y="34"/>
                    </a:moveTo>
                    <a:cubicBezTo>
                      <a:pt x="27" y="34"/>
                      <a:pt x="35" y="26"/>
                      <a:pt x="35" y="17"/>
                    </a:cubicBezTo>
                    <a:cubicBezTo>
                      <a:pt x="35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  <a:moveTo>
                      <a:pt x="17" y="11"/>
                    </a:moveTo>
                    <a:cubicBezTo>
                      <a:pt x="21" y="11"/>
                      <a:pt x="23" y="14"/>
                      <a:pt x="23" y="17"/>
                    </a:cubicBezTo>
                    <a:cubicBezTo>
                      <a:pt x="23" y="20"/>
                      <a:pt x="21" y="23"/>
                      <a:pt x="17" y="23"/>
                    </a:cubicBezTo>
                    <a:cubicBezTo>
                      <a:pt x="14" y="23"/>
                      <a:pt x="12" y="20"/>
                      <a:pt x="12" y="17"/>
                    </a:cubicBezTo>
                    <a:cubicBezTo>
                      <a:pt x="12" y="14"/>
                      <a:pt x="14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6570663" y="860425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5 w 46"/>
                  <a:gd name="T3" fmla="*/ 0 h 12"/>
                  <a:gd name="T4" fmla="*/ 0 w 46"/>
                  <a:gd name="T5" fmla="*/ 6 h 12"/>
                  <a:gd name="T6" fmla="*/ 5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2"/>
                      <a:pt x="46" y="9"/>
                      <a:pt x="46" y="6"/>
                    </a:cubicBezTo>
                    <a:cubicBezTo>
                      <a:pt x="46" y="3"/>
                      <a:pt x="43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6611938" y="733425"/>
                <a:ext cx="173038" cy="41275"/>
              </a:xfrm>
              <a:custGeom>
                <a:avLst/>
                <a:gdLst>
                  <a:gd name="T0" fmla="*/ 40 w 46"/>
                  <a:gd name="T1" fmla="*/ 0 h 11"/>
                  <a:gd name="T2" fmla="*/ 6 w 46"/>
                  <a:gd name="T3" fmla="*/ 0 h 11"/>
                  <a:gd name="T4" fmla="*/ 0 w 46"/>
                  <a:gd name="T5" fmla="*/ 5 h 11"/>
                  <a:gd name="T6" fmla="*/ 6 w 46"/>
                  <a:gd name="T7" fmla="*/ 11 h 11"/>
                  <a:gd name="T8" fmla="*/ 40 w 46"/>
                  <a:gd name="T9" fmla="*/ 11 h 11"/>
                  <a:gd name="T10" fmla="*/ 46 w 46"/>
                  <a:gd name="T11" fmla="*/ 5 h 11"/>
                  <a:gd name="T12" fmla="*/ 40 w 4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1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4" y="11"/>
                      <a:pt x="46" y="9"/>
                      <a:pt x="46" y="5"/>
                    </a:cubicBezTo>
                    <a:cubicBezTo>
                      <a:pt x="46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" name="Freeform 18"/>
              <p:cNvSpPr>
                <a:spLocks/>
              </p:cNvSpPr>
              <p:nvPr/>
            </p:nvSpPr>
            <p:spPr bwMode="auto">
              <a:xfrm>
                <a:off x="6611938" y="601663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6 w 46"/>
                  <a:gd name="T3" fmla="*/ 0 h 12"/>
                  <a:gd name="T4" fmla="*/ 0 w 46"/>
                  <a:gd name="T5" fmla="*/ 6 h 12"/>
                  <a:gd name="T6" fmla="*/ 6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4" y="12"/>
                      <a:pt x="46" y="9"/>
                      <a:pt x="46" y="6"/>
                    </a:cubicBezTo>
                    <a:cubicBezTo>
                      <a:pt x="46" y="3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>
                <a:off x="5880100" y="422275"/>
                <a:ext cx="258763" cy="179387"/>
              </a:xfrm>
              <a:custGeom>
                <a:avLst/>
                <a:gdLst>
                  <a:gd name="T0" fmla="*/ 63 w 69"/>
                  <a:gd name="T1" fmla="*/ 0 h 48"/>
                  <a:gd name="T2" fmla="*/ 10 w 69"/>
                  <a:gd name="T3" fmla="*/ 4 h 48"/>
                  <a:gd name="T4" fmla="*/ 3 w 69"/>
                  <a:gd name="T5" fmla="*/ 10 h 48"/>
                  <a:gd name="T6" fmla="*/ 0 w 69"/>
                  <a:gd name="T7" fmla="*/ 42 h 48"/>
                  <a:gd name="T8" fmla="*/ 5 w 69"/>
                  <a:gd name="T9" fmla="*/ 48 h 48"/>
                  <a:gd name="T10" fmla="*/ 11 w 69"/>
                  <a:gd name="T11" fmla="*/ 42 h 48"/>
                  <a:gd name="T12" fmla="*/ 13 w 69"/>
                  <a:gd name="T13" fmla="*/ 21 h 48"/>
                  <a:gd name="T14" fmla="*/ 20 w 69"/>
                  <a:gd name="T15" fmla="*/ 14 h 48"/>
                  <a:gd name="T16" fmla="*/ 63 w 69"/>
                  <a:gd name="T17" fmla="*/ 11 h 48"/>
                  <a:gd name="T18" fmla="*/ 69 w 69"/>
                  <a:gd name="T19" fmla="*/ 5 h 48"/>
                  <a:gd name="T20" fmla="*/ 63 w 69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8">
                    <a:moveTo>
                      <a:pt x="63" y="0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3" y="1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8" y="48"/>
                      <a:pt x="11" y="46"/>
                      <a:pt x="11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17"/>
                      <a:pt x="16" y="15"/>
                      <a:pt x="20" y="14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9" y="9"/>
                      <a:pt x="69" y="5"/>
                    </a:cubicBezTo>
                    <a:cubicBezTo>
                      <a:pt x="69" y="2"/>
                      <a:pt x="66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66685" y="1241411"/>
            <a:ext cx="1198913" cy="1526335"/>
            <a:chOff x="1578702" y="1794401"/>
            <a:chExt cx="1199225" cy="1526335"/>
          </a:xfrm>
        </p:grpSpPr>
        <p:grpSp>
          <p:nvGrpSpPr>
            <p:cNvPr id="2" name="Group 1"/>
            <p:cNvGrpSpPr/>
            <p:nvPr/>
          </p:nvGrpSpPr>
          <p:grpSpPr>
            <a:xfrm>
              <a:off x="1578702" y="1794401"/>
              <a:ext cx="1199225" cy="1526335"/>
              <a:chOff x="1578702" y="1794401"/>
              <a:chExt cx="1199225" cy="152633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602201" y="1893082"/>
                <a:ext cx="277647" cy="276819"/>
                <a:chOff x="2138511" y="2464802"/>
                <a:chExt cx="354012" cy="352956"/>
              </a:xfrm>
              <a:solidFill>
                <a:schemeClr val="accent1"/>
              </a:solidFill>
            </p:grpSpPr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9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4" name="Freeform 33"/>
                <p:cNvSpPr>
                  <a:spLocks noEditPoints="1"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900" dirty="0"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1924022" y="1794401"/>
                <a:ext cx="536487" cy="353935"/>
              </a:xfrm>
              <a:prstGeom prst="rect">
                <a:avLst/>
              </a:prstGeom>
              <a:noFill/>
            </p:spPr>
            <p:txBody>
              <a:bodyPr wrap="none" lIns="45711" tIns="22856" rIns="45711" bIns="22856" rtlCol="0">
                <a:spAutoFit/>
              </a:bodyPr>
              <a:lstStyle/>
              <a:p>
                <a:r>
                  <a:rPr lang="en-US" sz="2000" b="1" dirty="0">
                    <a:latin typeface="微软雅黑" panose="020B0503020204020204" pitchFamily="34" charset="-122"/>
                    <a:cs typeface="Aparajita" panose="020B0604020202020204" pitchFamily="34" charset="0"/>
                  </a:rPr>
                  <a:t>MX</a:t>
                </a:r>
                <a:endParaRPr lang="id-ID" sz="2000" b="1" i="1" dirty="0">
                  <a:latin typeface="微软雅黑" panose="020B0503020204020204" pitchFamily="34" charset="-122"/>
                  <a:cs typeface="Aparajita" panose="020B0604020202020204" pitchFamily="34" charset="0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578702" y="2267174"/>
                <a:ext cx="1199225" cy="1053562"/>
                <a:chOff x="2894013" y="1827214"/>
                <a:chExt cx="1346200" cy="1182686"/>
              </a:xfrm>
            </p:grpSpPr>
            <p:sp>
              <p:nvSpPr>
                <p:cNvPr id="47" name="Freeform 25"/>
                <p:cNvSpPr>
                  <a:spLocks noEditPoints="1"/>
                </p:cNvSpPr>
                <p:nvPr/>
              </p:nvSpPr>
              <p:spPr bwMode="auto">
                <a:xfrm>
                  <a:off x="3000378" y="1893890"/>
                  <a:ext cx="1039814" cy="1041401"/>
                </a:xfrm>
                <a:custGeom>
                  <a:avLst/>
                  <a:gdLst>
                    <a:gd name="T0" fmla="*/ 117 w 235"/>
                    <a:gd name="T1" fmla="*/ 218 h 235"/>
                    <a:gd name="T2" fmla="*/ 46 w 235"/>
                    <a:gd name="T3" fmla="*/ 188 h 235"/>
                    <a:gd name="T4" fmla="*/ 46 w 235"/>
                    <a:gd name="T5" fmla="*/ 47 h 235"/>
                    <a:gd name="T6" fmla="*/ 117 w 235"/>
                    <a:gd name="T7" fmla="*/ 17 h 235"/>
                    <a:gd name="T8" fmla="*/ 188 w 235"/>
                    <a:gd name="T9" fmla="*/ 47 h 235"/>
                    <a:gd name="T10" fmla="*/ 188 w 235"/>
                    <a:gd name="T11" fmla="*/ 188 h 235"/>
                    <a:gd name="T12" fmla="*/ 117 w 235"/>
                    <a:gd name="T13" fmla="*/ 218 h 235"/>
                    <a:gd name="T14" fmla="*/ 117 w 235"/>
                    <a:gd name="T15" fmla="*/ 0 h 235"/>
                    <a:gd name="T16" fmla="*/ 34 w 235"/>
                    <a:gd name="T17" fmla="*/ 34 h 235"/>
                    <a:gd name="T18" fmla="*/ 0 w 235"/>
                    <a:gd name="T19" fmla="*/ 117 h 235"/>
                    <a:gd name="T20" fmla="*/ 34 w 235"/>
                    <a:gd name="T21" fmla="*/ 200 h 235"/>
                    <a:gd name="T22" fmla="*/ 117 w 235"/>
                    <a:gd name="T23" fmla="*/ 235 h 235"/>
                    <a:gd name="T24" fmla="*/ 200 w 235"/>
                    <a:gd name="T25" fmla="*/ 200 h 235"/>
                    <a:gd name="T26" fmla="*/ 235 w 235"/>
                    <a:gd name="T27" fmla="*/ 117 h 235"/>
                    <a:gd name="T28" fmla="*/ 200 w 235"/>
                    <a:gd name="T29" fmla="*/ 34 h 235"/>
                    <a:gd name="T30" fmla="*/ 117 w 235"/>
                    <a:gd name="T3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35" h="235">
                      <a:moveTo>
                        <a:pt x="117" y="218"/>
                      </a:moveTo>
                      <a:cubicBezTo>
                        <a:pt x="92" y="218"/>
                        <a:pt x="66" y="208"/>
                        <a:pt x="46" y="188"/>
                      </a:cubicBezTo>
                      <a:cubicBezTo>
                        <a:pt x="7" y="149"/>
                        <a:pt x="7" y="86"/>
                        <a:pt x="46" y="47"/>
                      </a:cubicBezTo>
                      <a:cubicBezTo>
                        <a:pt x="66" y="27"/>
                        <a:pt x="92" y="17"/>
                        <a:pt x="117" y="17"/>
                      </a:cubicBezTo>
                      <a:cubicBezTo>
                        <a:pt x="143" y="17"/>
                        <a:pt x="169" y="27"/>
                        <a:pt x="188" y="47"/>
                      </a:cubicBezTo>
                      <a:cubicBezTo>
                        <a:pt x="227" y="86"/>
                        <a:pt x="227" y="149"/>
                        <a:pt x="188" y="188"/>
                      </a:cubicBezTo>
                      <a:cubicBezTo>
                        <a:pt x="169" y="208"/>
                        <a:pt x="143" y="218"/>
                        <a:pt x="117" y="218"/>
                      </a:cubicBezTo>
                      <a:moveTo>
                        <a:pt x="117" y="0"/>
                      </a:moveTo>
                      <a:cubicBezTo>
                        <a:pt x="87" y="0"/>
                        <a:pt x="57" y="12"/>
                        <a:pt x="34" y="34"/>
                      </a:cubicBezTo>
                      <a:cubicBezTo>
                        <a:pt x="11" y="57"/>
                        <a:pt x="0" y="87"/>
                        <a:pt x="0" y="117"/>
                      </a:cubicBezTo>
                      <a:cubicBezTo>
                        <a:pt x="0" y="147"/>
                        <a:pt x="11" y="178"/>
                        <a:pt x="34" y="200"/>
                      </a:cubicBezTo>
                      <a:cubicBezTo>
                        <a:pt x="57" y="223"/>
                        <a:pt x="87" y="235"/>
                        <a:pt x="117" y="235"/>
                      </a:cubicBezTo>
                      <a:cubicBezTo>
                        <a:pt x="147" y="235"/>
                        <a:pt x="177" y="223"/>
                        <a:pt x="200" y="200"/>
                      </a:cubicBezTo>
                      <a:cubicBezTo>
                        <a:pt x="223" y="178"/>
                        <a:pt x="235" y="147"/>
                        <a:pt x="235" y="117"/>
                      </a:cubicBezTo>
                      <a:cubicBezTo>
                        <a:pt x="235" y="87"/>
                        <a:pt x="223" y="57"/>
                        <a:pt x="200" y="34"/>
                      </a:cubicBezTo>
                      <a:cubicBezTo>
                        <a:pt x="177" y="12"/>
                        <a:pt x="147" y="0"/>
                        <a:pt x="11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9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8" name="Freeform 26"/>
                <p:cNvSpPr>
                  <a:spLocks noEditPoints="1"/>
                </p:cNvSpPr>
                <p:nvPr/>
              </p:nvSpPr>
              <p:spPr bwMode="auto">
                <a:xfrm>
                  <a:off x="2894013" y="1827214"/>
                  <a:ext cx="1265238" cy="1169988"/>
                </a:xfrm>
                <a:custGeom>
                  <a:avLst/>
                  <a:gdLst>
                    <a:gd name="T0" fmla="*/ 141 w 286"/>
                    <a:gd name="T1" fmla="*/ 261 h 264"/>
                    <a:gd name="T2" fmla="*/ 50 w 286"/>
                    <a:gd name="T3" fmla="*/ 223 h 264"/>
                    <a:gd name="T4" fmla="*/ 50 w 286"/>
                    <a:gd name="T5" fmla="*/ 41 h 264"/>
                    <a:gd name="T6" fmla="*/ 141 w 286"/>
                    <a:gd name="T7" fmla="*/ 4 h 264"/>
                    <a:gd name="T8" fmla="*/ 232 w 286"/>
                    <a:gd name="T9" fmla="*/ 41 h 264"/>
                    <a:gd name="T10" fmla="*/ 232 w 286"/>
                    <a:gd name="T11" fmla="*/ 223 h 264"/>
                    <a:gd name="T12" fmla="*/ 141 w 286"/>
                    <a:gd name="T13" fmla="*/ 261 h 264"/>
                    <a:gd name="T14" fmla="*/ 141 w 286"/>
                    <a:gd name="T15" fmla="*/ 0 h 264"/>
                    <a:gd name="T16" fmla="*/ 48 w 286"/>
                    <a:gd name="T17" fmla="*/ 39 h 264"/>
                    <a:gd name="T18" fmla="*/ 9 w 286"/>
                    <a:gd name="T19" fmla="*/ 132 h 264"/>
                    <a:gd name="T20" fmla="*/ 48 w 286"/>
                    <a:gd name="T21" fmla="*/ 226 h 264"/>
                    <a:gd name="T22" fmla="*/ 141 w 286"/>
                    <a:gd name="T23" fmla="*/ 264 h 264"/>
                    <a:gd name="T24" fmla="*/ 141 w 286"/>
                    <a:gd name="T25" fmla="*/ 264 h 264"/>
                    <a:gd name="T26" fmla="*/ 235 w 286"/>
                    <a:gd name="T27" fmla="*/ 226 h 264"/>
                    <a:gd name="T28" fmla="*/ 235 w 286"/>
                    <a:gd name="T29" fmla="*/ 39 h 264"/>
                    <a:gd name="T30" fmla="*/ 141 w 286"/>
                    <a:gd name="T31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6" h="264">
                      <a:moveTo>
                        <a:pt x="141" y="261"/>
                      </a:moveTo>
                      <a:cubicBezTo>
                        <a:pt x="107" y="261"/>
                        <a:pt x="75" y="248"/>
                        <a:pt x="50" y="223"/>
                      </a:cubicBezTo>
                      <a:cubicBezTo>
                        <a:pt x="0" y="173"/>
                        <a:pt x="0" y="92"/>
                        <a:pt x="50" y="41"/>
                      </a:cubicBezTo>
                      <a:cubicBezTo>
                        <a:pt x="75" y="17"/>
                        <a:pt x="107" y="4"/>
                        <a:pt x="141" y="4"/>
                      </a:cubicBezTo>
                      <a:cubicBezTo>
                        <a:pt x="176" y="4"/>
                        <a:pt x="208" y="17"/>
                        <a:pt x="232" y="41"/>
                      </a:cubicBezTo>
                      <a:cubicBezTo>
                        <a:pt x="283" y="92"/>
                        <a:pt x="283" y="173"/>
                        <a:pt x="232" y="223"/>
                      </a:cubicBezTo>
                      <a:cubicBezTo>
                        <a:pt x="208" y="248"/>
                        <a:pt x="176" y="261"/>
                        <a:pt x="141" y="261"/>
                      </a:cubicBezTo>
                      <a:moveTo>
                        <a:pt x="141" y="0"/>
                      </a:moveTo>
                      <a:cubicBezTo>
                        <a:pt x="106" y="0"/>
                        <a:pt x="73" y="14"/>
                        <a:pt x="48" y="39"/>
                      </a:cubicBezTo>
                      <a:cubicBezTo>
                        <a:pt x="23" y="64"/>
                        <a:pt x="9" y="97"/>
                        <a:pt x="9" y="132"/>
                      </a:cubicBezTo>
                      <a:cubicBezTo>
                        <a:pt x="9" y="168"/>
                        <a:pt x="23" y="201"/>
                        <a:pt x="48" y="226"/>
                      </a:cubicBezTo>
                      <a:cubicBezTo>
                        <a:pt x="73" y="251"/>
                        <a:pt x="106" y="264"/>
                        <a:pt x="141" y="264"/>
                      </a:cubicBezTo>
                      <a:cubicBezTo>
                        <a:pt x="141" y="264"/>
                        <a:pt x="141" y="264"/>
                        <a:pt x="141" y="264"/>
                      </a:cubicBezTo>
                      <a:cubicBezTo>
                        <a:pt x="177" y="264"/>
                        <a:pt x="210" y="251"/>
                        <a:pt x="235" y="226"/>
                      </a:cubicBezTo>
                      <a:cubicBezTo>
                        <a:pt x="286" y="174"/>
                        <a:pt x="286" y="91"/>
                        <a:pt x="235" y="39"/>
                      </a:cubicBezTo>
                      <a:cubicBezTo>
                        <a:pt x="210" y="14"/>
                        <a:pt x="177" y="0"/>
                        <a:pt x="141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9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9" name="Freeform 27"/>
                <p:cNvSpPr>
                  <a:spLocks/>
                </p:cNvSpPr>
                <p:nvPr/>
              </p:nvSpPr>
              <p:spPr bwMode="auto">
                <a:xfrm>
                  <a:off x="3032126" y="1970088"/>
                  <a:ext cx="973138" cy="889000"/>
                </a:xfrm>
                <a:custGeom>
                  <a:avLst/>
                  <a:gdLst>
                    <a:gd name="T0" fmla="*/ 110 w 220"/>
                    <a:gd name="T1" fmla="*/ 0 h 201"/>
                    <a:gd name="T2" fmla="*/ 39 w 220"/>
                    <a:gd name="T3" fmla="*/ 30 h 201"/>
                    <a:gd name="T4" fmla="*/ 39 w 220"/>
                    <a:gd name="T5" fmla="*/ 171 h 201"/>
                    <a:gd name="T6" fmla="*/ 110 w 220"/>
                    <a:gd name="T7" fmla="*/ 201 h 201"/>
                    <a:gd name="T8" fmla="*/ 181 w 220"/>
                    <a:gd name="T9" fmla="*/ 171 h 201"/>
                    <a:gd name="T10" fmla="*/ 181 w 220"/>
                    <a:gd name="T11" fmla="*/ 30 h 201"/>
                    <a:gd name="T12" fmla="*/ 110 w 220"/>
                    <a:gd name="T13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0" h="201">
                      <a:moveTo>
                        <a:pt x="110" y="0"/>
                      </a:moveTo>
                      <a:cubicBezTo>
                        <a:pt x="85" y="0"/>
                        <a:pt x="59" y="10"/>
                        <a:pt x="39" y="30"/>
                      </a:cubicBezTo>
                      <a:cubicBezTo>
                        <a:pt x="0" y="69"/>
                        <a:pt x="0" y="132"/>
                        <a:pt x="39" y="171"/>
                      </a:cubicBezTo>
                      <a:cubicBezTo>
                        <a:pt x="59" y="191"/>
                        <a:pt x="85" y="201"/>
                        <a:pt x="110" y="201"/>
                      </a:cubicBezTo>
                      <a:cubicBezTo>
                        <a:pt x="136" y="201"/>
                        <a:pt x="162" y="191"/>
                        <a:pt x="181" y="171"/>
                      </a:cubicBezTo>
                      <a:cubicBezTo>
                        <a:pt x="220" y="132"/>
                        <a:pt x="220" y="69"/>
                        <a:pt x="181" y="30"/>
                      </a:cubicBezTo>
                      <a:cubicBezTo>
                        <a:pt x="162" y="10"/>
                        <a:pt x="136" y="0"/>
                        <a:pt x="11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9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40"/>
                <p:cNvSpPr>
                  <a:spLocks/>
                </p:cNvSpPr>
                <p:nvPr/>
              </p:nvSpPr>
              <p:spPr bwMode="auto">
                <a:xfrm>
                  <a:off x="3916363" y="2682875"/>
                  <a:ext cx="323850" cy="327025"/>
                </a:xfrm>
                <a:custGeom>
                  <a:avLst/>
                  <a:gdLst>
                    <a:gd name="T0" fmla="*/ 181 w 204"/>
                    <a:gd name="T1" fmla="*/ 0 h 206"/>
                    <a:gd name="T2" fmla="*/ 0 w 204"/>
                    <a:gd name="T3" fmla="*/ 184 h 206"/>
                    <a:gd name="T4" fmla="*/ 204 w 204"/>
                    <a:gd name="T5" fmla="*/ 206 h 206"/>
                    <a:gd name="T6" fmla="*/ 181 w 204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206">
                      <a:moveTo>
                        <a:pt x="181" y="0"/>
                      </a:moveTo>
                      <a:lnTo>
                        <a:pt x="0" y="184"/>
                      </a:lnTo>
                      <a:lnTo>
                        <a:pt x="204" y="206"/>
                      </a:lnTo>
                      <a:lnTo>
                        <a:pt x="18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9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1937334" y="2581645"/>
              <a:ext cx="422173" cy="356663"/>
              <a:chOff x="13828713" y="2805113"/>
              <a:chExt cx="1381125" cy="1166812"/>
            </a:xfrm>
            <a:solidFill>
              <a:schemeClr val="bg1"/>
            </a:solidFill>
          </p:grpSpPr>
          <p:sp>
            <p:nvSpPr>
              <p:cNvPr id="72" name="Freeform 10"/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3" name="Freeform 11"/>
              <p:cNvSpPr>
                <a:spLocks/>
              </p:cNvSpPr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4" name="Freeform 12"/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微软雅黑" panose="020B0503020204020204" pitchFamily="34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id="{472BA889-A6A8-40F1-BF17-72151B961E67}"/>
                  </a:ext>
                </a:extLst>
              </p:cNvPr>
              <p:cNvSpPr/>
              <p:nvPr/>
            </p:nvSpPr>
            <p:spPr>
              <a:xfrm>
                <a:off x="1461628" y="1702870"/>
                <a:ext cx="2608406" cy="443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/>
                        <m:t>“</m:t>
                      </m:r>
                      <m:r>
                        <m:rPr>
                          <m:nor/>
                        </m:rPr>
                        <a:rPr lang="en-US" sz="2000" b="1" dirty="0"/>
                        <m:t>negative</m:t>
                      </m:r>
                      <m:r>
                        <m:rPr>
                          <m:nor/>
                        </m:rPr>
                        <a:rPr lang="en-US" sz="2000" b="1" dirty="0"/>
                        <m:t>” &gt; “</m:t>
                      </m:r>
                      <m:r>
                        <m:rPr>
                          <m:nor/>
                        </m:rPr>
                        <a:rPr lang="en-US" sz="2000" b="1" dirty="0"/>
                        <m:t>joy</m:t>
                      </m:r>
                      <m:r>
                        <m:rPr>
                          <m:nor/>
                        </m:rPr>
                        <a:rPr lang="en-US" sz="2000" b="1" dirty="0"/>
                        <m:t>”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72BA889-A6A8-40F1-BF17-72151B961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28" y="1702870"/>
                <a:ext cx="2608406" cy="443198"/>
              </a:xfrm>
              <a:prstGeom prst="rect">
                <a:avLst/>
              </a:prstGeom>
              <a:blipFill>
                <a:blip r:embed="rId2"/>
                <a:stretch>
                  <a:fillRect l="-9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8B3626C8-DB5B-48D8-AC46-60F963118321}"/>
                  </a:ext>
                </a:extLst>
              </p:cNvPr>
              <p:cNvSpPr/>
              <p:nvPr/>
            </p:nvSpPr>
            <p:spPr>
              <a:xfrm>
                <a:off x="7398242" y="1708087"/>
                <a:ext cx="4793758" cy="44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/>
                        <m:t>“</m:t>
                      </m:r>
                      <m:r>
                        <m:rPr>
                          <m:nor/>
                        </m:rPr>
                        <a:rPr lang="en-US" sz="2000" b="1" dirty="0"/>
                        <m:t>negative</m:t>
                      </m:r>
                      <m:r>
                        <m:rPr>
                          <m:nor/>
                        </m:rPr>
                        <a:rPr lang="en-US" sz="2000" b="1" dirty="0"/>
                        <m:t>” &gt; “</m:t>
                      </m:r>
                      <m:r>
                        <m:rPr>
                          <m:nor/>
                        </m:rPr>
                        <a:rPr lang="en-US" sz="2000" b="1" dirty="0"/>
                        <m:t>joy</m:t>
                      </m:r>
                      <m:r>
                        <m:rPr>
                          <m:nor/>
                        </m:rPr>
                        <a:rPr lang="en-US" sz="2000" b="1" dirty="0"/>
                        <m:t>”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3626C8-DB5B-48D8-AC46-60F963118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242" y="1708087"/>
                <a:ext cx="4793758" cy="443198"/>
              </a:xfrm>
              <a:prstGeom prst="rect">
                <a:avLst/>
              </a:prstGeom>
              <a:blipFill>
                <a:blip r:embed="rId3"/>
                <a:stretch>
                  <a:fillRect l="-79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图示 27">
            <a:extLst>
              <a:ext uri="{FF2B5EF4-FFF2-40B4-BE49-F238E27FC236}">
                <a16:creationId xmlns="" xmlns:a16="http://schemas.microsoft.com/office/drawing/2014/main" id="{2D805905-A77A-3649-870D-406EAB938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289570"/>
              </p:ext>
            </p:extLst>
          </p:nvPr>
        </p:nvGraphicFramePr>
        <p:xfrm>
          <a:off x="0" y="0"/>
          <a:ext cx="12192000" cy="58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62A653-0302-E045-9FB3-10D0D9EDB6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529" y="2192662"/>
            <a:ext cx="4447800" cy="38124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E70222DA-9877-3D41-94B8-5FE30BEF8D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8408" y="2192662"/>
            <a:ext cx="444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3448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A2F930-F8C9-2E41-9A37-820FE8153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62" y="2126970"/>
            <a:ext cx="4810539" cy="2454969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the perspective of the 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YouTube platform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ational conditions</a:t>
            </a:r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From the perspective of </a:t>
            </a:r>
            <a:r>
              <a:rPr lang="en-US" sz="18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earn </a:t>
            </a: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AD7007-55A1-FD4C-B451-9653BD35D8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1108" y="2126970"/>
            <a:ext cx="4690209" cy="2454969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the perspective of the </a:t>
            </a:r>
            <a:r>
              <a:rPr lang="en-US" sz="1800" dirty="0" smtClean="0">
                <a:solidFill>
                  <a:srgbClr val="FF7F45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7F45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rgbClr val="FF7F45"/>
                </a:solidFill>
                <a:latin typeface="Times New Roman" pitchFamily="18" charset="0"/>
                <a:cs typeface="Times New Roman" pitchFamily="18" charset="0"/>
              </a:rPr>
              <a:t>ore </a:t>
            </a:r>
            <a:r>
              <a:rPr lang="en-US" sz="2000" dirty="0">
                <a:solidFill>
                  <a:srgbClr val="FF7F45"/>
                </a:solidFill>
                <a:latin typeface="Times New Roman" pitchFamily="18" charset="0"/>
                <a:cs typeface="Times New Roman" pitchFamily="18" charset="0"/>
              </a:rPr>
              <a:t>interesting </a:t>
            </a:r>
            <a:r>
              <a:rPr lang="en-US" sz="2000" dirty="0" smtClean="0">
                <a:solidFill>
                  <a:srgbClr val="FF7F45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From the perspective of </a:t>
            </a:r>
            <a:r>
              <a:rPr lang="en-US" sz="1800" dirty="0" smtClean="0">
                <a:solidFill>
                  <a:srgbClr val="FF7F45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urther meaningful research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like using </a:t>
            </a:r>
            <a:r>
              <a:rPr lang="en-US" sz="2000" dirty="0">
                <a:solidFill>
                  <a:srgbClr val="FF7F45"/>
                </a:solidFill>
                <a:latin typeface="Times New Roman" pitchFamily="18" charset="0"/>
                <a:cs typeface="Times New Roman" pitchFamily="18" charset="0"/>
              </a:rPr>
              <a:t>statistical models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B1F630-E088-BD40-84B6-86F5AADF3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A9B8BF4-5DE6-1348-9529-9774A56284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3362" y="2126970"/>
            <a:ext cx="4810539" cy="594360"/>
          </a:xfrm>
          <a:solidFill>
            <a:srgbClr val="67C8C7"/>
          </a:solidFill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Suggestions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A61BC49-8DCE-7A45-8033-7EBD7E0071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1108" y="2126970"/>
            <a:ext cx="4690209" cy="594360"/>
          </a:xfrm>
          <a:solidFill>
            <a:srgbClr val="D15F27"/>
          </a:solidFill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Further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06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892AEE3-4480-F946-812E-0A97E723BE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399" y="1828800"/>
            <a:ext cx="10455966" cy="2194560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collected </a:t>
            </a:r>
            <a:r>
              <a:rPr lang="en-US" sz="2000" dirty="0" smtClean="0">
                <a:solidFill>
                  <a:srgbClr val="D15F27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000" dirty="0">
                <a:solidFill>
                  <a:srgbClr val="D15F27"/>
                </a:solidFill>
                <a:latin typeface="Times New Roman" pitchFamily="18" charset="0"/>
                <a:cs typeface="Times New Roman" pitchFamily="18" charset="0"/>
              </a:rPr>
              <a:t>countries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solidFill>
                  <a:srgbClr val="D15F27"/>
                </a:solidFill>
                <a:latin typeface="Times New Roman" pitchFamily="18" charset="0"/>
                <a:cs typeface="Times New Roman" pitchFamily="18" charset="0"/>
              </a:rPr>
              <a:t>8 months</a:t>
            </a:r>
            <a:r>
              <a:rPr lang="en-US" sz="1800" dirty="0">
                <a:solidFill>
                  <a:srgbClr val="D15F2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after November 14th in 2017.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rgbClr val="D15F27"/>
                </a:solidFill>
                <a:latin typeface="Times New Roman" pitchFamily="18" charset="0"/>
                <a:cs typeface="Times New Roman" pitchFamily="18" charset="0"/>
              </a:rPr>
              <a:t>Mitchell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collected this data. The total size of the data is </a:t>
            </a:r>
            <a:r>
              <a:rPr lang="en-US" sz="2000" dirty="0">
                <a:solidFill>
                  <a:srgbClr val="D15F27"/>
                </a:solidFill>
                <a:latin typeface="Times New Roman" pitchFamily="18" charset="0"/>
                <a:cs typeface="Times New Roman" pitchFamily="18" charset="0"/>
              </a:rPr>
              <a:t>516 MB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link to data sources is https://github.com/mitchelljy/Trending-YouTube-Scraper.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D15F27"/>
                </a:solidFill>
                <a:latin typeface="Times New Roman" pitchFamily="18" charset="0"/>
                <a:cs typeface="Times New Roman" pitchFamily="18" charset="0"/>
              </a:rPr>
              <a:t>17 </a:t>
            </a:r>
            <a:r>
              <a:rPr lang="en-US" sz="2000" dirty="0">
                <a:solidFill>
                  <a:srgbClr val="D15F27"/>
                </a:solidFill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2000" dirty="0" smtClean="0">
                <a:solidFill>
                  <a:srgbClr val="D15F27"/>
                </a:solidFill>
                <a:latin typeface="Times New Roman" pitchFamily="18" charset="0"/>
                <a:cs typeface="Times New Roman" pitchFamily="18" charset="0"/>
              </a:rPr>
              <a:t>columns: </a:t>
            </a:r>
            <a:r>
              <a:rPr lang="en-US" sz="1800" b="0" dirty="0" err="1" smtClean="0">
                <a:latin typeface="Times New Roman" pitchFamily="18" charset="0"/>
                <a:cs typeface="Times New Roman" pitchFamily="18" charset="0"/>
              </a:rPr>
              <a:t>video_id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, tags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, views, 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likes…</a:t>
            </a:r>
          </a:p>
          <a:p>
            <a:endParaRPr lang="en-US" sz="14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F1E4C2-03D6-F54C-910C-78F6EC2BB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YouTube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7AC2B98-6BDD-B347-ABD6-6EC05763EB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"/>
            <a:ext cx="10455966" cy="594360"/>
          </a:xfrm>
          <a:solidFill>
            <a:srgbClr val="D15F27"/>
          </a:solidFill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Description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01B1D135-4F9E-404D-BD6A-432C1CB765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4274185"/>
            <a:ext cx="10455966" cy="1470991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5F85"/>
                </a:solidFill>
                <a:latin typeface="Times New Roman" pitchFamily="18" charset="0"/>
                <a:cs typeface="Times New Roman" pitchFamily="18" charset="0"/>
              </a:rPr>
              <a:t>380318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records. 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collected for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nearly 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8 months.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sz="1800" dirty="0">
                <a:solidFill>
                  <a:srgbClr val="005F85"/>
                </a:solidFill>
                <a:latin typeface="Times New Roman" pitchFamily="18" charset="0"/>
                <a:cs typeface="Times New Roman" pitchFamily="18" charset="0"/>
              </a:rPr>
              <a:t>0.4 million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hours of video are uploaded </a:t>
            </a:r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E28721A4-6881-C14C-995F-0B312E64A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4274185"/>
            <a:ext cx="10455966" cy="594360"/>
          </a:xfrm>
          <a:solidFill>
            <a:schemeClr val="accent6"/>
          </a:solidFill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Why is this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807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F1E4C2-03D6-F54C-910C-78F6EC2BB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28721A4-6881-C14C-995F-0B312E64A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888435"/>
            <a:ext cx="4876800" cy="1619536"/>
          </a:xfrm>
          <a:solidFill>
            <a:schemeClr val="accent6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Problem 1</a:t>
            </a:r>
          </a:p>
          <a:p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is the trend of the five most popular categories in each country?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CCCFA7BD-BE54-164E-A0E8-C4670F1173D4}"/>
              </a:ext>
            </a:extLst>
          </p:cNvPr>
          <p:cNvSpPr txBox="1">
            <a:spLocks/>
          </p:cNvSpPr>
          <p:nvPr/>
        </p:nvSpPr>
        <p:spPr>
          <a:xfrm>
            <a:off x="6108192" y="1888435"/>
            <a:ext cx="5169408" cy="1619536"/>
          </a:xfrm>
          <a:prstGeom prst="rect">
            <a:avLst/>
          </a:prstGeom>
          <a:solidFill>
            <a:srgbClr val="F8BE15"/>
          </a:solidFill>
          <a:ln w="6350">
            <a:noFill/>
          </a:ln>
        </p:spPr>
        <p:txBody>
          <a:bodyPr vert="horz" lIns="182880" tIns="164592" rIns="137160" bIns="13716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kern="1200" spc="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Problem 2</a:t>
            </a:r>
          </a:p>
          <a:p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is the difference among total likes for the same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video_ids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across various countries?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FA9B8BF4-5DE6-1348-9529-9774A56284C0}"/>
              </a:ext>
            </a:extLst>
          </p:cNvPr>
          <p:cNvSpPr txBox="1">
            <a:spLocks/>
          </p:cNvSpPr>
          <p:nvPr/>
        </p:nvSpPr>
        <p:spPr>
          <a:xfrm>
            <a:off x="914400" y="3857105"/>
            <a:ext cx="4876800" cy="1857506"/>
          </a:xfrm>
          <a:prstGeom prst="rect">
            <a:avLst/>
          </a:prstGeom>
          <a:solidFill>
            <a:srgbClr val="67C8C7"/>
          </a:solidFill>
          <a:ln w="6350">
            <a:noFill/>
          </a:ln>
        </p:spPr>
        <p:txBody>
          <a:bodyPr vert="horz" lIns="182880" tIns="164592" rIns="137160" bIns="13716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kern="1200" spc="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Problem 3</a:t>
            </a:r>
          </a:p>
          <a:p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are the most frequent keywords in video descriptions for the three English-speaking countries (US, GB, CA)?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57AC2B98-6BDD-B347-ABD6-6EC05763EBC8}"/>
              </a:ext>
            </a:extLst>
          </p:cNvPr>
          <p:cNvSpPr txBox="1">
            <a:spLocks/>
          </p:cNvSpPr>
          <p:nvPr/>
        </p:nvSpPr>
        <p:spPr>
          <a:xfrm>
            <a:off x="6108192" y="3857105"/>
            <a:ext cx="5169408" cy="1857506"/>
          </a:xfrm>
          <a:prstGeom prst="rect">
            <a:avLst/>
          </a:prstGeom>
          <a:solidFill>
            <a:srgbClr val="EE9166"/>
          </a:solidFill>
          <a:ln w="6350">
            <a:noFill/>
          </a:ln>
        </p:spPr>
        <p:txBody>
          <a:bodyPr vert="horz" lIns="182880" tIns="164592" rIns="137160" bIns="13716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kern="1200" spc="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sz="1400" kern="1200" spc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do total sentiment scores for the ten countries differ from each other?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DF179F9-1830-4098-8554-7B62A84E5866}"/>
              </a:ext>
            </a:extLst>
          </p:cNvPr>
          <p:cNvSpPr/>
          <p:nvPr/>
        </p:nvSpPr>
        <p:spPr>
          <a:xfrm>
            <a:off x="3956858" y="383439"/>
            <a:ext cx="38200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zh-CN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1244CBA-0C13-4289-B46A-72EDCA2D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56" y="1091325"/>
            <a:ext cx="7681681" cy="51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412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8917C-93DE-C941-83A7-16CA0F6378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794000" y="136305"/>
            <a:ext cx="6604000" cy="8286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24589F-E8AD-B34B-B15F-633CE77AF3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32272" y="1231272"/>
            <a:ext cx="3287712" cy="4925084"/>
          </a:xfrm>
          <a:solidFill>
            <a:srgbClr val="005F85"/>
          </a:solidFill>
        </p:spPr>
        <p:txBody>
          <a:bodyPr/>
          <a:lstStyle/>
          <a:p>
            <a:pPr algn="l"/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 Music</a:t>
            </a:r>
          </a:p>
          <a:p>
            <a:pPr algn="l"/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 Sports</a:t>
            </a:r>
          </a:p>
          <a:p>
            <a:pPr algn="l"/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20: Gaming</a:t>
            </a:r>
          </a:p>
          <a:p>
            <a:pPr algn="l"/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24: Entertainment</a:t>
            </a:r>
          </a:p>
          <a:p>
            <a:pPr algn="l"/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27: Education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dominates other categories in most countries.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British people really like music.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Sports, Gaming and Education categories are not as popular as the other two categories in all the countries.</a:t>
            </a:r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061C54-C382-6242-A94B-528A66F9629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794000" y="985417"/>
            <a:ext cx="6604000" cy="44958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B2EF36F-F8EA-4A9D-9C00-13AFCA6D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6" y="1427551"/>
            <a:ext cx="8451614" cy="42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xmlns="" id="{5D796756-86B2-9E4A-855E-8F2AC72033D3}"/>
              </a:ext>
            </a:extLst>
          </p:cNvPr>
          <p:cNvPicPr>
            <a:picLocks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58" y="1601637"/>
            <a:ext cx="7588435" cy="503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0B7A2-397D-0C4D-88CC-E42C2B3E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726" y="1057660"/>
            <a:ext cx="9824225" cy="10658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Difference among total likes for same videos across countries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FA32C96-171C-644E-96E6-9780FFF8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0" y="1034801"/>
            <a:ext cx="161965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69F937-9156-4B49-B072-EE6AA27F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49" y="1144648"/>
            <a:ext cx="145739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788AEB3-67BA-6248-8E6B-28E2B06D5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45249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34" descr="A close up of a map&#10;&#10;Description automatically generated">
            <a:extLst>
              <a:ext uri="{FF2B5EF4-FFF2-40B4-BE49-F238E27FC236}">
                <a16:creationId xmlns:a16="http://schemas.microsoft.com/office/drawing/2014/main" xmlns="" id="{917833C8-0CA0-E047-AAA7-6940A67A2750}"/>
              </a:ext>
            </a:extLst>
          </p:cNvPr>
          <p:cNvPicPr>
            <a:picLocks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58" y="1601637"/>
            <a:ext cx="7571809" cy="50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6" descr="A close up of a map&#10;&#10;Description automatically generated">
            <a:extLst>
              <a:ext uri="{FF2B5EF4-FFF2-40B4-BE49-F238E27FC236}">
                <a16:creationId xmlns:a16="http://schemas.microsoft.com/office/drawing/2014/main" xmlns="" id="{7EEB40A6-15A3-9541-A45B-5A25C896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89" y="1486846"/>
            <a:ext cx="7746707" cy="513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96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3925C34-2536-424C-B2DE-696AC845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Key Words in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29158BD-83F9-8F41-948C-004366E9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by looking at three English-speaking countries</a:t>
            </a:r>
          </a:p>
        </p:txBody>
      </p:sp>
    </p:spTree>
    <p:extLst>
      <p:ext uri="{BB962C8B-B14F-4D97-AF65-F5344CB8AC3E}">
        <p14:creationId xmlns:p14="http://schemas.microsoft.com/office/powerpoint/2010/main" val="269470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27">
            <a:extLst>
              <a:ext uri="{FF2B5EF4-FFF2-40B4-BE49-F238E27FC236}">
                <a16:creationId xmlns="" xmlns:a16="http://schemas.microsoft.com/office/drawing/2014/main" id="{4D58B01B-7CAE-FC46-B554-E193F3B76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154320"/>
              </p:ext>
            </p:extLst>
          </p:nvPr>
        </p:nvGraphicFramePr>
        <p:xfrm>
          <a:off x="0" y="0"/>
          <a:ext cx="12192000" cy="58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 descr="A picture containing room&#10;&#10;Description automatically generated">
            <a:extLst>
              <a:ext uri="{FF2B5EF4-FFF2-40B4-BE49-F238E27FC236}">
                <a16:creationId xmlns="" xmlns:a16="http://schemas.microsoft.com/office/drawing/2014/main" id="{CEB1CCC4-B8CC-5044-9A6A-624ABE00C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27">
            <a:extLst>
              <a:ext uri="{FF2B5EF4-FFF2-40B4-BE49-F238E27FC236}">
                <a16:creationId xmlns="" xmlns:a16="http://schemas.microsoft.com/office/drawing/2014/main" id="{4D58B01B-7CAE-FC46-B554-E193F3B76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981106"/>
              </p:ext>
            </p:extLst>
          </p:nvPr>
        </p:nvGraphicFramePr>
        <p:xfrm>
          <a:off x="0" y="0"/>
          <a:ext cx="12192000" cy="58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E4201D9-7604-6C42-AB4C-353BD7529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Office Theme">
  <a:themeElements>
    <a:clrScheme name="WU Olin Wow">
      <a:dk1>
        <a:srgbClr val="000000"/>
      </a:dk1>
      <a:lt1>
        <a:srgbClr val="FFFFFF"/>
      </a:lt1>
      <a:dk2>
        <a:srgbClr val="A51417"/>
      </a:dk2>
      <a:lt2>
        <a:srgbClr val="E7E6E6"/>
      </a:lt2>
      <a:accent1>
        <a:srgbClr val="007360"/>
      </a:accent1>
      <a:accent2>
        <a:srgbClr val="173E3A"/>
      </a:accent2>
      <a:accent3>
        <a:srgbClr val="C8C8C8"/>
      </a:accent3>
      <a:accent4>
        <a:srgbClr val="6C7373"/>
      </a:accent4>
      <a:accent5>
        <a:srgbClr val="F8BE15"/>
      </a:accent5>
      <a:accent6>
        <a:srgbClr val="005F85"/>
      </a:accent6>
      <a:hlink>
        <a:srgbClr val="A51417"/>
      </a:hlink>
      <a:folHlink>
        <a:srgbClr val="954F72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shU Olin">
  <a:themeElements>
    <a:clrScheme name="WU Olin Wow">
      <a:dk1>
        <a:srgbClr val="000000"/>
      </a:dk1>
      <a:lt1>
        <a:srgbClr val="FFFFFF"/>
      </a:lt1>
      <a:dk2>
        <a:srgbClr val="A51417"/>
      </a:dk2>
      <a:lt2>
        <a:srgbClr val="E7E6E6"/>
      </a:lt2>
      <a:accent1>
        <a:srgbClr val="007360"/>
      </a:accent1>
      <a:accent2>
        <a:srgbClr val="173E3A"/>
      </a:accent2>
      <a:accent3>
        <a:srgbClr val="C8C8C8"/>
      </a:accent3>
      <a:accent4>
        <a:srgbClr val="6C7373"/>
      </a:accent4>
      <a:accent5>
        <a:srgbClr val="F8BE15"/>
      </a:accent5>
      <a:accent6>
        <a:srgbClr val="005F85"/>
      </a:accent6>
      <a:hlink>
        <a:srgbClr val="A51417"/>
      </a:hlink>
      <a:folHlink>
        <a:srgbClr val="954F72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ashU Olin" id="{1E43207E-B7E6-1042-BD7F-0DBDF98D80F1}" vid="{F290A36D-932F-AF49-9C61-559F1FFC16B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10329</TotalTime>
  <Words>350</Words>
  <Application>Microsoft Office PowerPoint</Application>
  <PresentationFormat>自定义</PresentationFormat>
  <Paragraphs>68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2_Office Theme</vt:lpstr>
      <vt:lpstr>WashU Olin</vt:lpstr>
      <vt:lpstr>Final Project Analysis of YouTube Dataset  Group D5 </vt:lpstr>
      <vt:lpstr>PowerPoint 演示文稿</vt:lpstr>
      <vt:lpstr>PowerPoint 演示文稿</vt:lpstr>
      <vt:lpstr>PowerPoint 演示文稿</vt:lpstr>
      <vt:lpstr>Category Analysis</vt:lpstr>
      <vt:lpstr>Difference among total likes for same videos across countries </vt:lpstr>
      <vt:lpstr>Key Words in Description</vt:lpstr>
      <vt:lpstr>PowerPoint 演示文稿</vt:lpstr>
      <vt:lpstr>PowerPoint 演示文稿</vt:lpstr>
      <vt:lpstr>PowerPoint 演示文稿</vt:lpstr>
      <vt:lpstr>Sentiment Analysis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吕宏伟华硕</cp:lastModifiedBy>
  <cp:revision>1535</cp:revision>
  <dcterms:created xsi:type="dcterms:W3CDTF">2018-06-08T20:46:10Z</dcterms:created>
  <dcterms:modified xsi:type="dcterms:W3CDTF">2019-12-12T05:38:42Z</dcterms:modified>
</cp:coreProperties>
</file>