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7647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2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7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8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8600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7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4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0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221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E72C73-2D91-4E12-BA25-F0AA0C03599B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669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3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移动行为分析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陈智聪 徐洪坚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93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566057"/>
            <a:ext cx="9601200" cy="5301343"/>
          </a:xfrm>
        </p:spPr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iOS</a:t>
            </a:r>
            <a:r>
              <a:rPr kumimoji="1" lang="zh-CN" altLang="en-US" dirty="0"/>
              <a:t>平台，用</a:t>
            </a:r>
            <a:r>
              <a:rPr kumimoji="1" lang="en-US" altLang="zh-CN" dirty="0" err="1" smtClean="0"/>
              <a:t>Xcode</a:t>
            </a:r>
            <a:r>
              <a:rPr kumimoji="1" lang="zh-CN" altLang="en-US" dirty="0" smtClean="0"/>
              <a:t>开发</a:t>
            </a:r>
          </a:p>
          <a:p>
            <a:r>
              <a:rPr kumimoji="1" lang="zh-CN" altLang="en-US" dirty="0" smtClean="0"/>
              <a:t>语言：</a:t>
            </a:r>
            <a:r>
              <a:rPr kumimoji="1" lang="en-US" altLang="zh-CN" dirty="0" smtClean="0"/>
              <a:t>Objective-C</a:t>
            </a:r>
            <a:endParaRPr kumimoji="1" lang="zh-CN" altLang="en-US" dirty="0" smtClean="0"/>
          </a:p>
          <a:p>
            <a:r>
              <a:rPr kumimoji="1" lang="zh-CN" altLang="en-US" dirty="0" smtClean="0"/>
              <a:t>分为三个模块：</a:t>
            </a:r>
          </a:p>
          <a:p>
            <a:pPr marL="457200" indent="-457200">
              <a:buAutoNum type="arabicPeriod"/>
            </a:pPr>
            <a:r>
              <a:rPr kumimoji="1" lang="zh-CN" altLang="en-US" dirty="0" smtClean="0"/>
              <a:t>设备传感器顺势信息</a:t>
            </a:r>
          </a:p>
          <a:p>
            <a:pPr marL="457200" indent="-457200">
              <a:buAutoNum type="arabicPeriod"/>
            </a:pPr>
            <a:r>
              <a:rPr kumimoji="1" lang="zh-CN" altLang="en-US" dirty="0" smtClean="0"/>
              <a:t>判断一段时间的动作</a:t>
            </a:r>
          </a:p>
          <a:p>
            <a:pPr marL="457200" indent="-457200">
              <a:buAutoNum type="arabicPeriod"/>
            </a:pPr>
            <a:r>
              <a:rPr kumimoji="1" lang="zh-CN" altLang="en-US" dirty="0" smtClean="0"/>
              <a:t>判断瞬时时间的动作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83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启动后的界面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718" y="-228601"/>
            <a:ext cx="4570223" cy="760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登陆后，</a:t>
            </a:r>
            <a:r>
              <a:rPr kumimoji="1" lang="en-US" altLang="zh-CN" dirty="0" err="1" smtClean="0"/>
              <a:t>TabBar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>运动界面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200" y="0"/>
            <a:ext cx="4332514" cy="721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TabBar</a:t>
            </a:r>
            <a:r>
              <a:rPr kumimoji="1" lang="zh-CN" altLang="en-US" dirty="0" smtClean="0"/>
              <a:t>我的信息</a:t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6376" y="0"/>
            <a:ext cx="4341623" cy="72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83823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</TotalTime>
  <Words>47</Words>
  <Application>Microsoft Macintosh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Franklin Gothic Book</vt:lpstr>
      <vt:lpstr>裁剪</vt:lpstr>
      <vt:lpstr>移动行为分析</vt:lpstr>
      <vt:lpstr>PowerPoint 演示文稿</vt:lpstr>
      <vt:lpstr>启动后的界面</vt:lpstr>
      <vt:lpstr>登陆后，TabBar 运动界面</vt:lpstr>
      <vt:lpstr>TabBar我的信息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移动行为分析</dc:title>
  <dc:creator>Microsoft Office 用户</dc:creator>
  <cp:lastModifiedBy>Microsoft Office 用户</cp:lastModifiedBy>
  <cp:revision>22</cp:revision>
  <dcterms:created xsi:type="dcterms:W3CDTF">2017-04-20T01:18:10Z</dcterms:created>
  <dcterms:modified xsi:type="dcterms:W3CDTF">2017-04-20T01:56:20Z</dcterms:modified>
</cp:coreProperties>
</file>