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9"/>
    <p:restoredTop sz="94627"/>
  </p:normalViewPr>
  <p:slideViewPr>
    <p:cSldViewPr snapToGrid="0" snapToObjects="1">
      <p:cViewPr varScale="1">
        <p:scale>
          <a:sx n="90" d="100"/>
          <a:sy n="90" d="100"/>
        </p:scale>
        <p:origin x="23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41AAC-3EF8-9D4D-88EE-A93731A0FA2E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44E4-D4FB-E047-9BD5-FC5FAA52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9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1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8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5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6/20/18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5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6/20/18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4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53C8C-619B-004E-8B75-070AEAA224FF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9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dnjs.cloudflare.com/ajax/libs/Chart.js/2.7.2/Chart.min.js" TargetMode="External"/><Relationship Id="rId2" Type="http://schemas.openxmlformats.org/officeDocument/2006/relationships/hyperlink" Target="http://www.chartjs.org/docs/lates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ratings.org/en/" TargetMode="External"/><Relationship Id="rId2" Type="http://schemas.openxmlformats.org/officeDocument/2006/relationships/hyperlink" Target="https://goplayerviz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1624" y="2514602"/>
            <a:ext cx="2795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Digital Lab: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14613" y="842963"/>
            <a:ext cx="6983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Project </a:t>
            </a:r>
            <a:r>
              <a:rPr lang="en-US" sz="7200"/>
              <a:t>2 Proposal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212" y="2514601"/>
            <a:ext cx="18507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Cong</a:t>
            </a:r>
          </a:p>
          <a:p>
            <a:r>
              <a:rPr lang="en-US" sz="5400" dirty="0"/>
              <a:t>Mike</a:t>
            </a:r>
          </a:p>
          <a:p>
            <a:r>
              <a:rPr lang="en-US" sz="5400" dirty="0"/>
              <a:t>Irene</a:t>
            </a:r>
          </a:p>
          <a:p>
            <a:r>
              <a:rPr lang="en-US" sz="5400" dirty="0" err="1"/>
              <a:t>Boran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973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784" y="224852"/>
            <a:ext cx="20831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/>
              <a:t>Overall Ratings Page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6806" y="1124262"/>
            <a:ext cx="267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players to visualize: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7409" y="1181970"/>
            <a:ext cx="559769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Top 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4405" y="1181970"/>
            <a:ext cx="559769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Top 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8683" y="1181970"/>
            <a:ext cx="559769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Top 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7654" y="1934817"/>
            <a:ext cx="2743200" cy="4002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61323" y="2570922"/>
            <a:ext cx="14838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</a:t>
            </a:r>
          </a:p>
          <a:p>
            <a:endParaRPr lang="en-US" dirty="0"/>
          </a:p>
          <a:p>
            <a:r>
              <a:rPr lang="en-US" dirty="0"/>
              <a:t>List Rank;</a:t>
            </a:r>
          </a:p>
          <a:p>
            <a:r>
              <a:rPr lang="en-US" dirty="0"/>
              <a:t>Name</a:t>
            </a:r>
          </a:p>
          <a:p>
            <a:r>
              <a:rPr lang="en-US" sz="1200" dirty="0"/>
              <a:t>(link to player page)</a:t>
            </a:r>
            <a:r>
              <a:rPr lang="en-US" dirty="0"/>
              <a:t>;</a:t>
            </a:r>
          </a:p>
          <a:p>
            <a:r>
              <a:rPr lang="en-US" dirty="0"/>
              <a:t>Nationality;</a:t>
            </a:r>
          </a:p>
          <a:p>
            <a:r>
              <a:rPr lang="en-US" dirty="0"/>
              <a:t>Gender;</a:t>
            </a:r>
          </a:p>
          <a:p>
            <a:r>
              <a:rPr lang="en-US" dirty="0" err="1"/>
              <a:t>Elo</a:t>
            </a:r>
            <a:r>
              <a:rPr lang="en-US" dirty="0"/>
              <a:t> score</a:t>
            </a:r>
          </a:p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475604" y="2022179"/>
            <a:ext cx="0" cy="3405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44289" y="5433391"/>
            <a:ext cx="4315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71114" y="5567642"/>
            <a:ext cx="14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Player Names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08350" y="2257322"/>
            <a:ext cx="10885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 Chart</a:t>
            </a:r>
          </a:p>
          <a:p>
            <a:endParaRPr lang="en-US" dirty="0"/>
          </a:p>
          <a:p>
            <a:r>
              <a:rPr lang="en-US" dirty="0"/>
              <a:t>Y axis:</a:t>
            </a:r>
          </a:p>
          <a:p>
            <a:r>
              <a:rPr lang="en-US" dirty="0" err="1"/>
              <a:t>Elo</a:t>
            </a:r>
            <a:r>
              <a:rPr lang="en-US" dirty="0"/>
              <a:t> score;</a:t>
            </a:r>
          </a:p>
          <a:p>
            <a:r>
              <a:rPr lang="en-US" dirty="0"/>
              <a:t>Age;</a:t>
            </a:r>
          </a:p>
          <a:p>
            <a:r>
              <a:rPr lang="en-US" dirty="0" err="1"/>
              <a:t>dan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Bar color:</a:t>
            </a:r>
          </a:p>
          <a:p>
            <a:r>
              <a:rPr lang="en-US" dirty="0"/>
              <a:t>country</a:t>
            </a:r>
          </a:p>
          <a:p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945219" y="2330211"/>
            <a:ext cx="2266122" cy="22661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463646" y="2893885"/>
            <a:ext cx="13867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 Chart</a:t>
            </a:r>
          </a:p>
          <a:p>
            <a:endParaRPr lang="en-US" dirty="0"/>
          </a:p>
          <a:p>
            <a:r>
              <a:rPr lang="en-US" sz="1600" dirty="0"/>
              <a:t>Distribution of nationality</a:t>
            </a:r>
          </a:p>
        </p:txBody>
      </p:sp>
    </p:spTree>
    <p:extLst>
      <p:ext uri="{BB962C8B-B14F-4D97-AF65-F5344CB8AC3E}">
        <p14:creationId xmlns:p14="http://schemas.microsoft.com/office/powerpoint/2010/main" val="63543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149" y="219175"/>
            <a:ext cx="346441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Player Page (only for top 20 player)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26" y="999435"/>
            <a:ext cx="1270000" cy="1625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4238" y="630103"/>
            <a:ext cx="7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photo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71602" y="866671"/>
            <a:ext cx="3008244" cy="1928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59970" y="864283"/>
            <a:ext cx="28517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Description:</a:t>
            </a:r>
          </a:p>
          <a:p>
            <a:endParaRPr lang="en-US" sz="1400" dirty="0"/>
          </a:p>
          <a:p>
            <a:r>
              <a:rPr lang="en-US" sz="1400" dirty="0"/>
              <a:t>Country, birth day, </a:t>
            </a:r>
            <a:r>
              <a:rPr lang="en-US" sz="1400" dirty="0" err="1"/>
              <a:t>dan</a:t>
            </a:r>
            <a:r>
              <a:rPr lang="en-US" sz="1400" dirty="0"/>
              <a:t> level,</a:t>
            </a:r>
          </a:p>
          <a:p>
            <a:endParaRPr lang="en-US" sz="1400" dirty="0"/>
          </a:p>
          <a:p>
            <a:r>
              <a:rPr lang="en-US" sz="1400" dirty="0"/>
              <a:t>overall game record (win, lose, %)</a:t>
            </a:r>
          </a:p>
          <a:p>
            <a:r>
              <a:rPr lang="en-US" sz="1400" dirty="0"/>
              <a:t>Vs Top 10 players (win, lose, %)</a:t>
            </a:r>
          </a:p>
          <a:p>
            <a:r>
              <a:rPr lang="en-US" sz="1400" dirty="0"/>
              <a:t>Vs non-Top 10 players (win, lose, %)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7068220" y="614521"/>
            <a:ext cx="0" cy="216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68220" y="2782956"/>
            <a:ext cx="4315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7580243" y="781878"/>
            <a:ext cx="3564835" cy="1590261"/>
          </a:xfrm>
          <a:custGeom>
            <a:avLst/>
            <a:gdLst>
              <a:gd name="connsiteX0" fmla="*/ 0 w 3564835"/>
              <a:gd name="connsiteY0" fmla="*/ 1590261 h 1590261"/>
              <a:gd name="connsiteX1" fmla="*/ 795131 w 3564835"/>
              <a:gd name="connsiteY1" fmla="*/ 1391479 h 1590261"/>
              <a:gd name="connsiteX2" fmla="*/ 1033670 w 3564835"/>
              <a:gd name="connsiteY2" fmla="*/ 1033670 h 1590261"/>
              <a:gd name="connsiteX3" fmla="*/ 1510748 w 3564835"/>
              <a:gd name="connsiteY3" fmla="*/ 649357 h 1590261"/>
              <a:gd name="connsiteX4" fmla="*/ 2438400 w 3564835"/>
              <a:gd name="connsiteY4" fmla="*/ 450574 h 1590261"/>
              <a:gd name="connsiteX5" fmla="*/ 3021496 w 3564835"/>
              <a:gd name="connsiteY5" fmla="*/ 26505 h 1590261"/>
              <a:gd name="connsiteX6" fmla="*/ 3405809 w 3564835"/>
              <a:gd name="connsiteY6" fmla="*/ 53009 h 1590261"/>
              <a:gd name="connsiteX7" fmla="*/ 3564835 w 3564835"/>
              <a:gd name="connsiteY7" fmla="*/ 0 h 159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835" h="1590261">
                <a:moveTo>
                  <a:pt x="0" y="1590261"/>
                </a:moveTo>
                <a:cubicBezTo>
                  <a:pt x="311426" y="1537252"/>
                  <a:pt x="622853" y="1484244"/>
                  <a:pt x="795131" y="1391479"/>
                </a:cubicBezTo>
                <a:cubicBezTo>
                  <a:pt x="967409" y="1298714"/>
                  <a:pt x="914401" y="1157357"/>
                  <a:pt x="1033670" y="1033670"/>
                </a:cubicBezTo>
                <a:cubicBezTo>
                  <a:pt x="1152939" y="909983"/>
                  <a:pt x="1276626" y="746540"/>
                  <a:pt x="1510748" y="649357"/>
                </a:cubicBezTo>
                <a:cubicBezTo>
                  <a:pt x="1744870" y="552174"/>
                  <a:pt x="2186609" y="554383"/>
                  <a:pt x="2438400" y="450574"/>
                </a:cubicBezTo>
                <a:cubicBezTo>
                  <a:pt x="2690191" y="346765"/>
                  <a:pt x="2860261" y="92766"/>
                  <a:pt x="3021496" y="26505"/>
                </a:cubicBezTo>
                <a:cubicBezTo>
                  <a:pt x="3182731" y="-39756"/>
                  <a:pt x="3315253" y="57426"/>
                  <a:pt x="3405809" y="53009"/>
                </a:cubicBezTo>
                <a:cubicBezTo>
                  <a:pt x="3496365" y="48592"/>
                  <a:pt x="3530600" y="24296"/>
                  <a:pt x="356483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44070" y="59418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chart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60902" y="2791980"/>
            <a:ext cx="62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6319007" y="1392342"/>
            <a:ext cx="102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Elo</a:t>
            </a:r>
            <a:r>
              <a:rPr lang="en-US" dirty="0"/>
              <a:t> score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83183" y="3434840"/>
            <a:ext cx="70884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10 games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50179" y="3434840"/>
            <a:ext cx="70884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20 games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04457" y="3434840"/>
            <a:ext cx="70884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30 games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112" y="3238632"/>
            <a:ext cx="1488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Recent games</a:t>
            </a:r>
          </a:p>
          <a:p>
            <a:r>
              <a:rPr lang="en-US" dirty="0"/>
              <a:t>Analysis: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741661" y="5049078"/>
            <a:ext cx="4704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41661" y="4532243"/>
            <a:ext cx="185991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68247" y="4532243"/>
            <a:ext cx="185991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394833" y="4532243"/>
            <a:ext cx="185991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721419" y="5049079"/>
            <a:ext cx="185991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60354" y="5049078"/>
            <a:ext cx="185991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537607" y="4465983"/>
            <a:ext cx="230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 graph </a:t>
            </a:r>
            <a:r>
              <a:rPr lang="en-US"/>
              <a:t>with tooltip: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76201" y="5196581"/>
            <a:ext cx="351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Opponent name; </a:t>
            </a:r>
            <a:r>
              <a:rPr lang="en-US" dirty="0" err="1"/>
              <a:t>Elo</a:t>
            </a:r>
            <a:r>
              <a:rPr lang="en-US" dirty="0"/>
              <a:t> score; country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765336" y="3756795"/>
            <a:ext cx="4660947" cy="2475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798674" y="4200393"/>
            <a:ext cx="23067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</a:t>
            </a:r>
          </a:p>
          <a:p>
            <a:endParaRPr lang="en-US" dirty="0"/>
          </a:p>
          <a:p>
            <a:r>
              <a:rPr lang="en-US" dirty="0"/>
              <a:t>Total win, loss, ratio%;</a:t>
            </a:r>
          </a:p>
          <a:p>
            <a:r>
              <a:rPr lang="en-US" dirty="0"/>
              <a:t>Black win, loss, ratio%;</a:t>
            </a:r>
          </a:p>
          <a:p>
            <a:r>
              <a:rPr lang="en-US" dirty="0"/>
              <a:t>White win, loss, ratio%</a:t>
            </a:r>
          </a:p>
        </p:txBody>
      </p:sp>
      <p:sp>
        <p:nvSpPr>
          <p:cNvPr id="5" name="Freeform 4"/>
          <p:cNvSpPr/>
          <p:nvPr/>
        </p:nvSpPr>
        <p:spPr>
          <a:xfrm>
            <a:off x="7633252" y="708968"/>
            <a:ext cx="3511826" cy="1676423"/>
          </a:xfrm>
          <a:custGeom>
            <a:avLst/>
            <a:gdLst>
              <a:gd name="connsiteX0" fmla="*/ 0 w 3511826"/>
              <a:gd name="connsiteY0" fmla="*/ 1676423 h 1676423"/>
              <a:gd name="connsiteX1" fmla="*/ 424070 w 3511826"/>
              <a:gd name="connsiteY1" fmla="*/ 1530649 h 1676423"/>
              <a:gd name="connsiteX2" fmla="*/ 834887 w 3511826"/>
              <a:gd name="connsiteY2" fmla="*/ 1252354 h 1676423"/>
              <a:gd name="connsiteX3" fmla="*/ 1099931 w 3511826"/>
              <a:gd name="connsiteY3" fmla="*/ 682510 h 1676423"/>
              <a:gd name="connsiteX4" fmla="*/ 1696278 w 3511826"/>
              <a:gd name="connsiteY4" fmla="*/ 523484 h 1676423"/>
              <a:gd name="connsiteX5" fmla="*/ 2305878 w 3511826"/>
              <a:gd name="connsiteY5" fmla="*/ 377710 h 1676423"/>
              <a:gd name="connsiteX6" fmla="*/ 2690191 w 3511826"/>
              <a:gd name="connsiteY6" fmla="*/ 33154 h 1676423"/>
              <a:gd name="connsiteX7" fmla="*/ 3511826 w 3511826"/>
              <a:gd name="connsiteY7" fmla="*/ 33154 h 1676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1826" h="1676423">
                <a:moveTo>
                  <a:pt x="0" y="1676423"/>
                </a:moveTo>
                <a:cubicBezTo>
                  <a:pt x="142461" y="1638875"/>
                  <a:pt x="284922" y="1601327"/>
                  <a:pt x="424070" y="1530649"/>
                </a:cubicBezTo>
                <a:cubicBezTo>
                  <a:pt x="563218" y="1459971"/>
                  <a:pt x="722244" y="1393710"/>
                  <a:pt x="834887" y="1252354"/>
                </a:cubicBezTo>
                <a:cubicBezTo>
                  <a:pt x="947531" y="1110997"/>
                  <a:pt x="956366" y="803988"/>
                  <a:pt x="1099931" y="682510"/>
                </a:cubicBezTo>
                <a:cubicBezTo>
                  <a:pt x="1243496" y="561032"/>
                  <a:pt x="1495287" y="574284"/>
                  <a:pt x="1696278" y="523484"/>
                </a:cubicBezTo>
                <a:cubicBezTo>
                  <a:pt x="1897269" y="472684"/>
                  <a:pt x="2140226" y="459432"/>
                  <a:pt x="2305878" y="377710"/>
                </a:cubicBezTo>
                <a:cubicBezTo>
                  <a:pt x="2471530" y="295988"/>
                  <a:pt x="2489200" y="90580"/>
                  <a:pt x="2690191" y="33154"/>
                </a:cubicBezTo>
                <a:cubicBezTo>
                  <a:pt x="2891182" y="-24272"/>
                  <a:pt x="3201504" y="4441"/>
                  <a:pt x="3511826" y="33154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56307" y="2864084"/>
            <a:ext cx="1349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Drop list add a line</a:t>
            </a:r>
          </a:p>
          <a:p>
            <a:r>
              <a:rPr lang="en-US" sz="1200" dirty="0"/>
              <a:t>Or multiple lines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05459" y="2923626"/>
            <a:ext cx="827585" cy="2376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Player 2 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1043631" y="2948277"/>
            <a:ext cx="410980" cy="18683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Add</a:t>
            </a:r>
            <a:endParaRPr lang="en-US" dirty="0"/>
          </a:p>
        </p:txBody>
      </p:sp>
      <p:sp>
        <p:nvSpPr>
          <p:cNvPr id="9" name="Triangle 8"/>
          <p:cNvSpPr/>
          <p:nvPr/>
        </p:nvSpPr>
        <p:spPr>
          <a:xfrm flipV="1">
            <a:off x="10800521" y="2988900"/>
            <a:ext cx="66261" cy="1259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6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111" y="176941"/>
            <a:ext cx="34813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Team </a:t>
            </a:r>
            <a:r>
              <a:rPr lang="en-US"/>
              <a:t>Game Page (this is an option)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61981" y="911972"/>
            <a:ext cx="92525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5 players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75136" y="911972"/>
            <a:ext cx="102944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10 players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91901" y="903370"/>
            <a:ext cx="102944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25 players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7029" y="1914623"/>
            <a:ext cx="1437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Game history</a:t>
            </a:r>
          </a:p>
          <a:p>
            <a:r>
              <a:rPr lang="en-US" u="sng" dirty="0"/>
              <a:t>Analysis: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091901" y="2235178"/>
            <a:ext cx="3653020" cy="3900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765018" y="2557767"/>
            <a:ext cx="20026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</a:t>
            </a:r>
          </a:p>
          <a:p>
            <a:endParaRPr lang="en-US" dirty="0"/>
          </a:p>
          <a:p>
            <a:r>
              <a:rPr lang="en-US" dirty="0"/>
              <a:t>Game player pair;</a:t>
            </a:r>
          </a:p>
          <a:p>
            <a:r>
              <a:rPr lang="en-US" dirty="0"/>
              <a:t>Name, rank,</a:t>
            </a:r>
          </a:p>
          <a:p>
            <a:r>
              <a:rPr lang="en-US" dirty="0"/>
              <a:t>Total game played;</a:t>
            </a:r>
          </a:p>
          <a:p>
            <a:r>
              <a:rPr lang="en-US" dirty="0"/>
              <a:t>Win rate$=%</a:t>
            </a:r>
          </a:p>
          <a:p>
            <a:endParaRPr lang="en-US" dirty="0"/>
          </a:p>
          <a:p>
            <a:r>
              <a:rPr lang="en-US" dirty="0"/>
              <a:t>Prediction of score:</a:t>
            </a:r>
          </a:p>
          <a:p>
            <a:endParaRPr lang="en-US" dirty="0"/>
          </a:p>
          <a:p>
            <a:r>
              <a:rPr lang="en-US" dirty="0"/>
              <a:t>China: 16</a:t>
            </a:r>
          </a:p>
          <a:p>
            <a:r>
              <a:rPr lang="en-US" dirty="0" err="1"/>
              <a:t>S.Korea</a:t>
            </a:r>
            <a:r>
              <a:rPr lang="en-US" dirty="0"/>
              <a:t>: 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24" y="771676"/>
            <a:ext cx="930770" cy="6191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2378" y="854518"/>
            <a:ext cx="37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096" y="771676"/>
            <a:ext cx="1058566" cy="7041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92308" y="3048810"/>
            <a:ext cx="4967357" cy="24694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67911" y="1914623"/>
            <a:ext cx="7152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China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29412" y="1914623"/>
            <a:ext cx="8892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S.Korea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3940798" y="2618568"/>
            <a:ext cx="6703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Game 1</a:t>
            </a:r>
          </a:p>
        </p:txBody>
      </p:sp>
      <p:sp>
        <p:nvSpPr>
          <p:cNvPr id="47" name="TextBox 46"/>
          <p:cNvSpPr txBox="1"/>
          <p:nvPr/>
        </p:nvSpPr>
        <p:spPr>
          <a:xfrm rot="5400000">
            <a:off x="3919154" y="3240574"/>
            <a:ext cx="6703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Game 2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3929976" y="3829358"/>
            <a:ext cx="6703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Game 3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3917118" y="4416735"/>
            <a:ext cx="6703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Game 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 rot="5400000">
            <a:off x="3917117" y="5087112"/>
            <a:ext cx="6703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Game 5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3918630" y="5708338"/>
            <a:ext cx="6703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Game 6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 rot="5400000">
            <a:off x="3917116" y="6354815"/>
            <a:ext cx="6703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Game 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23184" y="2670736"/>
            <a:ext cx="13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Player name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2051" y="324024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72135" y="381626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472134" y="440841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79481" y="498444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79481" y="547750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521723" y="61461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90587" y="381626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376331" y="444286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83678" y="501889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383678" y="551195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425920" y="618054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164710" y="2583245"/>
            <a:ext cx="13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Player name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53486" y="318784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18411" y="854518"/>
            <a:ext cx="233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players pool size</a:t>
            </a:r>
          </a:p>
        </p:txBody>
      </p:sp>
      <p:sp>
        <p:nvSpPr>
          <p:cNvPr id="16" name="Right Arrow 15"/>
          <p:cNvSpPr/>
          <p:nvPr/>
        </p:nvSpPr>
        <p:spPr>
          <a:xfrm rot="10800000">
            <a:off x="8356474" y="1025932"/>
            <a:ext cx="463826" cy="73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0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1635" y="410817"/>
            <a:ext cx="6880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JavaScript Library to use: </a:t>
            </a:r>
            <a:r>
              <a:rPr lang="en-US" dirty="0" err="1"/>
              <a:t>chart.js</a:t>
            </a:r>
            <a:r>
              <a:rPr lang="en-US" dirty="0"/>
              <a:t>     </a:t>
            </a:r>
          </a:p>
          <a:p>
            <a:r>
              <a:rPr lang="en-US" dirty="0"/>
              <a:t>documentation: </a:t>
            </a:r>
            <a:r>
              <a:rPr lang="en-US" dirty="0">
                <a:hlinkClick r:id="rId2"/>
              </a:rPr>
              <a:t>http://www.chartjs.org/docs/latest/</a:t>
            </a:r>
            <a:endParaRPr lang="en-US" dirty="0"/>
          </a:p>
          <a:p>
            <a:r>
              <a:rPr lang="en-US" dirty="0"/>
              <a:t>CDN : </a:t>
            </a:r>
            <a:r>
              <a:rPr lang="en-US" dirty="0">
                <a:hlinkClick r:id="rId3"/>
              </a:rPr>
              <a:t>https://cdnjs.cloudflare.com/ajax/libs/Chart.js/2.7.2/Chart.min.js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1635" y="1868556"/>
            <a:ext cx="5740482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Responsibility break down</a:t>
            </a:r>
          </a:p>
          <a:p>
            <a:endParaRPr lang="en-US" dirty="0"/>
          </a:p>
          <a:p>
            <a:r>
              <a:rPr lang="en-US" dirty="0"/>
              <a:t>Overall ratings page (template, chart, table): </a:t>
            </a:r>
            <a:r>
              <a:rPr lang="en-US" dirty="0" err="1"/>
              <a:t>Boran</a:t>
            </a:r>
            <a:r>
              <a:rPr lang="en-US" dirty="0"/>
              <a:t> &amp; Irene </a:t>
            </a:r>
          </a:p>
          <a:p>
            <a:endParaRPr lang="en-US" sz="1000" dirty="0"/>
          </a:p>
          <a:p>
            <a:r>
              <a:rPr lang="en-US" dirty="0"/>
              <a:t>Player page (template, chart, table): Mike &amp; Cong</a:t>
            </a:r>
          </a:p>
          <a:p>
            <a:endParaRPr lang="en-US" sz="1000" dirty="0"/>
          </a:p>
          <a:p>
            <a:r>
              <a:rPr lang="en-US" dirty="0"/>
              <a:t>Web scraping &amp; database development: Mike &amp; Cong</a:t>
            </a:r>
          </a:p>
          <a:p>
            <a:endParaRPr lang="en-US" sz="1000" dirty="0"/>
          </a:p>
          <a:p>
            <a:r>
              <a:rPr lang="en-US" dirty="0"/>
              <a:t>Database QC &amp; use: everybody</a:t>
            </a:r>
          </a:p>
          <a:p>
            <a:endParaRPr lang="en-US" sz="1000" dirty="0"/>
          </a:p>
          <a:p>
            <a:r>
              <a:rPr lang="en-US" dirty="0"/>
              <a:t>Flask endpoints setup: Mike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1635" y="4911702"/>
            <a:ext cx="676614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Hint</a:t>
            </a:r>
            <a:r>
              <a:rPr lang="en-US" dirty="0"/>
              <a:t>:</a:t>
            </a:r>
          </a:p>
          <a:p>
            <a:endParaRPr lang="en-US" sz="1000" dirty="0"/>
          </a:p>
          <a:p>
            <a:r>
              <a:rPr lang="en-US" dirty="0"/>
              <a:t>Use partial data or fake data to generate charts before database done;</a:t>
            </a:r>
          </a:p>
          <a:p>
            <a:endParaRPr lang="en-US" sz="1000" dirty="0"/>
          </a:p>
          <a:p>
            <a:r>
              <a:rPr lang="en-US" dirty="0"/>
              <a:t>Try to use the </a:t>
            </a:r>
            <a:r>
              <a:rPr lang="en-US" dirty="0" err="1"/>
              <a:t>chart.js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1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28613"/>
            <a:ext cx="22193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 </a:t>
            </a:r>
            <a:r>
              <a:rPr lang="en-US"/>
              <a:t>Document Structure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476624" y="494615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{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   "_id" : 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ObjectId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("5b0f79cdd48d385ca7d8bc00"),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   "Link"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"https://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www.goratings.org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en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/players/1090.html",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   "Name"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"Park 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Junghwan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",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   "Gender"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"Male",	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   "Nation"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kr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",	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   "</a:t>
            </a:r>
            <a:r>
              <a:rPr lang="en-US" sz="1400" b="1" dirty="0" err="1">
                <a:latin typeface="Arial" charset="0"/>
                <a:ea typeface="Arial" charset="0"/>
                <a:cs typeface="Arial" charset="0"/>
              </a:rPr>
              <a:t>Elo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"3665",	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   "Rank"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"1",	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   "Wins"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"553",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   "Losses"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"221",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   "Total"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"774",	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   "Birthday"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"1993-01-11",	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   "Games"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{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                     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"Date"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[     </a:t>
            </a:r>
            <a:r>
              <a:rPr lang="mr-IN" sz="1400" dirty="0">
                <a:latin typeface="Arial" charset="0"/>
                <a:ea typeface="Arial" charset="0"/>
                <a:cs typeface="Arial" charset="0"/>
              </a:rPr>
              <a:t>"2018-05-30”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,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                                        </a:t>
            </a:r>
            <a:r>
              <a:rPr lang="mr-IN" sz="1400" dirty="0">
                <a:latin typeface="Arial" charset="0"/>
                <a:ea typeface="Arial" charset="0"/>
                <a:cs typeface="Arial" charset="0"/>
              </a:rPr>
              <a:t>"2018-05-28",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sz="1400" dirty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],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                    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"Rating" :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[   </a:t>
            </a:r>
            <a:r>
              <a:rPr lang="mr-IN" sz="1400" dirty="0">
                <a:latin typeface="Arial" charset="0"/>
                <a:ea typeface="Arial" charset="0"/>
                <a:cs typeface="Arial" charset="0"/>
              </a:rPr>
              <a:t>"3665",			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                                        </a:t>
            </a:r>
            <a:r>
              <a:rPr lang="mr-IN" sz="1400" dirty="0">
                <a:latin typeface="Arial" charset="0"/>
                <a:ea typeface="Arial" charset="0"/>
                <a:cs typeface="Arial" charset="0"/>
              </a:rPr>
              <a:t>"3665",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sz="1400" dirty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.     ],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                     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"Color"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[     “Black”,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                                         “White”, </a:t>
            </a:r>
            <a:r>
              <a:rPr lang="mr-IN" sz="1400" dirty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.   ],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                     </a:t>
            </a:r>
            <a:r>
              <a:rPr lang="mr-IN" sz="1400" b="1" dirty="0">
                <a:latin typeface="Arial" charset="0"/>
                <a:ea typeface="Arial" charset="0"/>
                <a:cs typeface="Arial" charset="0"/>
              </a:rPr>
              <a:t>"</a:t>
            </a:r>
            <a:r>
              <a:rPr lang="mr-IN" sz="1400" b="1" dirty="0" err="1">
                <a:latin typeface="Arial" charset="0"/>
                <a:ea typeface="Arial" charset="0"/>
                <a:cs typeface="Arial" charset="0"/>
              </a:rPr>
              <a:t>Result</a:t>
            </a:r>
            <a:r>
              <a:rPr lang="mr-IN" sz="1400" b="1" dirty="0">
                <a:latin typeface="Arial" charset="0"/>
                <a:ea typeface="Arial" charset="0"/>
                <a:cs typeface="Arial" charset="0"/>
              </a:rPr>
              <a:t>" : </a:t>
            </a:r>
            <a:r>
              <a:rPr lang="mr-IN" sz="1400" dirty="0">
                <a:latin typeface="Arial" charset="0"/>
                <a:ea typeface="Arial" charset="0"/>
                <a:cs typeface="Arial" charset="0"/>
              </a:rPr>
              <a:t>[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“Win”,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                                          “Loss”, </a:t>
            </a:r>
            <a:r>
              <a:rPr lang="mr-IN" sz="1400" dirty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.    ],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                    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"Opponent"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[  "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Shibano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Toramaru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",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                                             "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Gu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Zihao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", </a:t>
            </a:r>
            <a:r>
              <a:rPr lang="mr-IN" sz="1400" dirty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.          ],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                    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"</a:t>
            </a:r>
            <a:r>
              <a:rPr lang="en-US" sz="1400" b="1" dirty="0" err="1">
                <a:latin typeface="Arial" charset="0"/>
                <a:ea typeface="Arial" charset="0"/>
                <a:cs typeface="Arial" charset="0"/>
              </a:rPr>
              <a:t>Op_Ranking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[  “3365”,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                                                 “3526”,  </a:t>
            </a:r>
            <a:r>
              <a:rPr lang="mr-IN" sz="1400" dirty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.       ]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               }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121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33D4D8-F544-FF4A-B346-E725D5BFBAED}"/>
              </a:ext>
            </a:extLst>
          </p:cNvPr>
          <p:cNvSpPr txBox="1"/>
          <p:nvPr/>
        </p:nvSpPr>
        <p:spPr>
          <a:xfrm>
            <a:off x="657225" y="528637"/>
            <a:ext cx="11046229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Steps updating database: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Delete local mongo database: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Run </a:t>
            </a:r>
            <a:r>
              <a:rPr lang="en-US" dirty="0" err="1"/>
              <a:t>mongod</a:t>
            </a:r>
            <a:r>
              <a:rPr lang="en-US" dirty="0"/>
              <a:t> in terminal,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Initiate new tab in terminal, run mongo, then: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dirty="0"/>
              <a:t>use </a:t>
            </a:r>
            <a:r>
              <a:rPr lang="en-US" dirty="0" err="1"/>
              <a:t>GOplayers_db</a:t>
            </a:r>
            <a:r>
              <a:rPr lang="en-US" dirty="0"/>
              <a:t>;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dirty="0" err="1"/>
              <a:t>db.dropDatabase</a:t>
            </a:r>
            <a:r>
              <a:rPr lang="en-US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Scrape data by run </a:t>
            </a:r>
            <a:r>
              <a:rPr lang="en-US" dirty="0" err="1"/>
              <a:t>Scrape_n_MongoDB.ipynb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 change range of for loop in last cell to 1:101 for 100 players,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 mongo shell use </a:t>
            </a:r>
            <a:r>
              <a:rPr lang="en-US" dirty="0" err="1"/>
              <a:t>GOplayers_db</a:t>
            </a:r>
            <a:r>
              <a:rPr lang="en-US" dirty="0"/>
              <a:t>, then run either of following to check progress: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dirty="0" err="1"/>
              <a:t>db.players.count</a:t>
            </a:r>
            <a:r>
              <a:rPr lang="en-US" dirty="0"/>
              <a:t>();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dirty="0" err="1"/>
              <a:t>db.players.find</a:t>
            </a:r>
            <a:r>
              <a:rPr lang="en-US" dirty="0"/>
              <a:t>({}, {_id:0, Name:1, Rank:1, Elo:1, Nation:1});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Export mongo database to </a:t>
            </a:r>
            <a:r>
              <a:rPr lang="en-US" dirty="0" err="1"/>
              <a:t>json</a:t>
            </a:r>
            <a:r>
              <a:rPr lang="en-US" dirty="0"/>
              <a:t> file: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open a new tab in terminal (not in mongo shell),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mongoexport</a:t>
            </a:r>
            <a:r>
              <a:rPr lang="en-US" dirty="0"/>
              <a:t> --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GOplayers_db</a:t>
            </a:r>
            <a:r>
              <a:rPr lang="en-US" dirty="0"/>
              <a:t> --collection players --out </a:t>
            </a:r>
            <a:r>
              <a:rPr lang="en-US" dirty="0" err="1"/>
              <a:t>GOplayers.json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Update </a:t>
            </a:r>
            <a:r>
              <a:rPr lang="en-US" dirty="0" err="1"/>
              <a:t>mlab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Login to </a:t>
            </a:r>
            <a:r>
              <a:rPr lang="en-US" dirty="0" err="1"/>
              <a:t>mlab</a:t>
            </a:r>
            <a:r>
              <a:rPr lang="en-US" dirty="0"/>
              <a:t>, delete all documents in </a:t>
            </a:r>
            <a:r>
              <a:rPr lang="en-US" dirty="0" err="1"/>
              <a:t>goplayers_db</a:t>
            </a:r>
            <a:r>
              <a:rPr lang="en-US" dirty="0"/>
              <a:t>/players, then go back to terminal,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mongoimport</a:t>
            </a:r>
            <a:r>
              <a:rPr lang="en-US" dirty="0"/>
              <a:t> -h ds241570.mlab.com:41570 -d </a:t>
            </a:r>
            <a:r>
              <a:rPr lang="en-US" dirty="0" err="1"/>
              <a:t>goplayers_db</a:t>
            </a:r>
            <a:r>
              <a:rPr lang="en-US" dirty="0"/>
              <a:t> -c players -u </a:t>
            </a:r>
            <a:r>
              <a:rPr lang="en-US" dirty="0" err="1"/>
              <a:t>thisiscc</a:t>
            </a:r>
            <a:r>
              <a:rPr lang="en-US" dirty="0"/>
              <a:t> --file </a:t>
            </a:r>
            <a:r>
              <a:rPr lang="en-US" dirty="0" err="1"/>
              <a:t>GOplayers.json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Input password and hit enter.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https://goplayerviz.herokuapp.com</a:t>
            </a:r>
            <a:r>
              <a:rPr lang="en-US" dirty="0"/>
              <a:t>, and </a:t>
            </a:r>
            <a:r>
              <a:rPr lang="en-US" dirty="0">
                <a:hlinkClick r:id="rId3"/>
              </a:rPr>
              <a:t>https://www.goratings.org/en/</a:t>
            </a:r>
            <a:r>
              <a:rPr lang="en-US" dirty="0"/>
              <a:t> to check the updated information.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656</Words>
  <Application>Microsoft Macintosh PowerPoint</Application>
  <PresentationFormat>Widescreen</PresentationFormat>
  <Paragraphs>169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dcterms:created xsi:type="dcterms:W3CDTF">2018-05-23T21:04:33Z</dcterms:created>
  <dcterms:modified xsi:type="dcterms:W3CDTF">2018-06-20T19:04:53Z</dcterms:modified>
</cp:coreProperties>
</file>