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MS PGothic" panose="020B0600070205080204" pitchFamily="34" charset="-128"/>
        <a:ea typeface="Gulim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MS PGothic" panose="020B0600070205080204" pitchFamily="34" charset="-128"/>
        <a:ea typeface="Gulim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MS PGothic" panose="020B0600070205080204" pitchFamily="34" charset="-128"/>
        <a:ea typeface="Gulim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MS PGothic" panose="020B0600070205080204" pitchFamily="34" charset="-128"/>
        <a:ea typeface="Gulim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MS PGothic" panose="020B0600070205080204" pitchFamily="34" charset="-128"/>
        <a:ea typeface="Gulim" panose="020B0600000101010101" pitchFamily="50" charset="-127"/>
        <a:cs typeface="+mn-cs"/>
      </a:defRPr>
    </a:lvl5pPr>
    <a:lvl6pPr marL="2286000" algn="l" defTabSz="914400" rtl="0" eaLnBrk="1" latinLnBrk="0" hangingPunct="1">
      <a:defRPr kumimoji="1" sz="1000" b="1" kern="1200">
        <a:solidFill>
          <a:schemeClr val="tx1"/>
        </a:solidFill>
        <a:latin typeface="MS PGothic" panose="020B0600070205080204" pitchFamily="34" charset="-128"/>
        <a:ea typeface="Gulim" panose="020B0600000101010101" pitchFamily="50" charset="-127"/>
        <a:cs typeface="+mn-cs"/>
      </a:defRPr>
    </a:lvl6pPr>
    <a:lvl7pPr marL="2743200" algn="l" defTabSz="914400" rtl="0" eaLnBrk="1" latinLnBrk="0" hangingPunct="1">
      <a:defRPr kumimoji="1" sz="1000" b="1" kern="1200">
        <a:solidFill>
          <a:schemeClr val="tx1"/>
        </a:solidFill>
        <a:latin typeface="MS PGothic" panose="020B0600070205080204" pitchFamily="34" charset="-128"/>
        <a:ea typeface="Gulim" panose="020B0600000101010101" pitchFamily="50" charset="-127"/>
        <a:cs typeface="+mn-cs"/>
      </a:defRPr>
    </a:lvl7pPr>
    <a:lvl8pPr marL="3200400" algn="l" defTabSz="914400" rtl="0" eaLnBrk="1" latinLnBrk="0" hangingPunct="1">
      <a:defRPr kumimoji="1" sz="1000" b="1" kern="1200">
        <a:solidFill>
          <a:schemeClr val="tx1"/>
        </a:solidFill>
        <a:latin typeface="MS PGothic" panose="020B0600070205080204" pitchFamily="34" charset="-128"/>
        <a:ea typeface="Gulim" panose="020B0600000101010101" pitchFamily="50" charset="-127"/>
        <a:cs typeface="+mn-cs"/>
      </a:defRPr>
    </a:lvl8pPr>
    <a:lvl9pPr marL="3657600" algn="l" defTabSz="914400" rtl="0" eaLnBrk="1" latinLnBrk="0" hangingPunct="1">
      <a:defRPr kumimoji="1" sz="1000" b="1" kern="1200">
        <a:solidFill>
          <a:schemeClr val="tx1"/>
        </a:solidFill>
        <a:latin typeface="MS PGothic" panose="020B0600070205080204" pitchFamily="34" charset="-128"/>
        <a:ea typeface="Gulim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>
          <p15:clr>
            <a:srgbClr val="A4A3A4"/>
          </p15:clr>
        </p15:guide>
        <p15:guide id="2" orient="horz" pos="472">
          <p15:clr>
            <a:srgbClr val="A4A3A4"/>
          </p15:clr>
        </p15:guide>
        <p15:guide id="3" pos="4348">
          <p15:clr>
            <a:srgbClr val="A4A3A4"/>
          </p15:clr>
        </p15:guide>
        <p15:guide id="4" pos="5559">
          <p15:clr>
            <a:srgbClr val="A4A3A4"/>
          </p15:clr>
        </p15:guide>
        <p15:guide id="5" pos="356">
          <p15:clr>
            <a:srgbClr val="A4A3A4"/>
          </p15:clr>
        </p15:guide>
        <p15:guide id="6" pos="1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4" clrIdx="0"/>
  <p:cmAuthor id="2" name="MCNEX" initials="M" lastIdx="2" clrIdx="1">
    <p:extLst>
      <p:ext uri="{19B8F6BF-5375-455C-9EA6-DF929625EA0E}">
        <p15:presenceInfo xmlns:p15="http://schemas.microsoft.com/office/powerpoint/2012/main" userId="MCNEX" providerId="None"/>
      </p:ext>
    </p:extLst>
  </p:cmAuthor>
  <p:cmAuthor id="3" name="Microsoft account" initials="Ma" lastIdx="9" clrIdx="2">
    <p:extLst>
      <p:ext uri="{19B8F6BF-5375-455C-9EA6-DF929625EA0E}">
        <p15:presenceInfo xmlns:p15="http://schemas.microsoft.com/office/powerpoint/2012/main" userId="62079f9b5515a1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FF"/>
    <a:srgbClr val="00FF00"/>
    <a:srgbClr val="FFCCFF"/>
    <a:srgbClr val="CCFFFF"/>
    <a:srgbClr val="C2D6C6"/>
    <a:srgbClr val="3399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27394" autoAdjust="0"/>
  </p:normalViewPr>
  <p:slideViewPr>
    <p:cSldViewPr snapToGrid="0">
      <p:cViewPr varScale="1">
        <p:scale>
          <a:sx n="63" d="100"/>
          <a:sy n="63" d="100"/>
        </p:scale>
        <p:origin x="67" y="619"/>
      </p:cViewPr>
      <p:guideLst>
        <p:guide orient="horz" pos="960"/>
        <p:guide orient="horz" pos="472"/>
        <p:guide pos="4348"/>
        <p:guide pos="5559"/>
        <p:guide pos="356"/>
        <p:guide pos="1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811"/>
    </p:cViewPr>
  </p:sorterViewPr>
  <p:notesViewPr>
    <p:cSldViewPr snapToGrid="0">
      <p:cViewPr varScale="1">
        <p:scale>
          <a:sx n="66" d="100"/>
          <a:sy n="66" d="100"/>
        </p:scale>
        <p:origin x="3149" y="48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683" tIns="47841" rIns="95683" bIns="47841" numCol="1" anchor="t" anchorCtr="0" compatLnSpc="1"/>
          <a:lstStyle>
            <a:lvl1pPr defTabSz="957580" eaLnBrk="1" latinLnBrk="1" hangingPunct="1">
              <a:defRPr sz="1300" b="0">
                <a:latin typeface="Gulim" panose="020B0600000101010101" pitchFamily="50" charset="-127"/>
                <a:ea typeface="Gulim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683" tIns="47841" rIns="95683" bIns="47841" numCol="1" anchor="t" anchorCtr="0" compatLnSpc="1"/>
          <a:lstStyle>
            <a:lvl1pPr algn="r" defTabSz="957580" eaLnBrk="1" latinLnBrk="1" hangingPunct="1">
              <a:defRPr sz="1300" b="0">
                <a:latin typeface="Gulim" panose="020B0600000101010101" pitchFamily="50" charset="-127"/>
                <a:ea typeface="Gulim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683" tIns="47841" rIns="95683" bIns="47841" numCol="1" anchor="b" anchorCtr="0" compatLnSpc="1"/>
          <a:lstStyle>
            <a:lvl1pPr defTabSz="957580" eaLnBrk="1" latinLnBrk="1" hangingPunct="1">
              <a:defRPr sz="1300" b="0">
                <a:latin typeface="Gulim" panose="020B0600000101010101" pitchFamily="50" charset="-127"/>
                <a:ea typeface="Gulim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683" tIns="47841" rIns="95683" bIns="47841" numCol="1" anchor="b" anchorCtr="0" compatLnSpc="1"/>
          <a:lstStyle>
            <a:lvl1pPr algn="r" defTabSz="957580" eaLnBrk="1" latinLnBrk="1" hangingPunct="1">
              <a:defRPr sz="1300" b="0">
                <a:latin typeface="Gulim" panose="020B0600000101010101" pitchFamily="50" charset="-127"/>
                <a:ea typeface="Gulim" panose="020B0600000101010101" pitchFamily="50" charset="-127"/>
              </a:defRPr>
            </a:lvl1pPr>
          </a:lstStyle>
          <a:p>
            <a:pPr>
              <a:defRPr/>
            </a:pPr>
            <a:fld id="{B2B8BB2E-93C9-4FCB-A920-7E4D2659336E}" type="slidenum">
              <a:rPr lang="en-US" altLang="ko-KR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8777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683" tIns="47841" rIns="95683" bIns="47841" numCol="1" anchor="t" anchorCtr="0" compatLnSpc="1"/>
          <a:lstStyle>
            <a:lvl1pPr defTabSz="957580" eaLnBrk="1" latinLnBrk="1" hangingPunct="1">
              <a:defRPr sz="1300" b="0">
                <a:latin typeface="Gulim" panose="020B0600000101010101" pitchFamily="50" charset="-127"/>
                <a:ea typeface="Gulim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683" tIns="47841" rIns="95683" bIns="47841" numCol="1" anchor="t" anchorCtr="0" compatLnSpc="1"/>
          <a:lstStyle>
            <a:lvl1pPr algn="r" defTabSz="957580" eaLnBrk="1" latinLnBrk="1" hangingPunct="1">
              <a:defRPr sz="1300" b="0">
                <a:latin typeface="Gulim" panose="020B0600000101010101" pitchFamily="50" charset="-127"/>
                <a:ea typeface="Gulim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21225"/>
            <a:ext cx="5448300" cy="4473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683" tIns="47841" rIns="95683" bIns="47841" numCol="1" anchor="t" anchorCtr="0" compatLnSpc="1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683" tIns="47841" rIns="95683" bIns="47841" numCol="1" anchor="b" anchorCtr="0" compatLnSpc="1"/>
          <a:lstStyle>
            <a:lvl1pPr defTabSz="957580" eaLnBrk="1" latinLnBrk="1" hangingPunct="1">
              <a:defRPr sz="1300" b="0">
                <a:latin typeface="Gulim" panose="020B0600000101010101" pitchFamily="50" charset="-127"/>
                <a:ea typeface="Gulim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683" tIns="47841" rIns="95683" bIns="47841" numCol="1" anchor="b" anchorCtr="0" compatLnSpc="1"/>
          <a:lstStyle>
            <a:lvl1pPr algn="r" defTabSz="957580" eaLnBrk="1" latinLnBrk="1" hangingPunct="1">
              <a:defRPr sz="1300" b="0">
                <a:latin typeface="Gulim" panose="020B0600000101010101" pitchFamily="50" charset="-127"/>
                <a:ea typeface="Gulim" panose="020B0600000101010101" pitchFamily="50" charset="-127"/>
              </a:defRPr>
            </a:lvl1pPr>
          </a:lstStyle>
          <a:p>
            <a:pPr>
              <a:defRPr/>
            </a:pPr>
            <a:fld id="{D8CDAA47-8819-41DE-A93B-25F24C9D8964}" type="slidenum">
              <a:rPr lang="en-US" altLang="ko-KR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1586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anose="020B0600000101010101" pitchFamily="50" charset="-127"/>
        <a:ea typeface="Gulim" panose="020B0600000101010101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anose="020B0600000101010101" pitchFamily="50" charset="-127"/>
        <a:ea typeface="Gulim" panose="020B0600000101010101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anose="020B0600000101010101" pitchFamily="50" charset="-127"/>
        <a:ea typeface="Gulim" panose="020B0600000101010101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anose="020B0600000101010101" pitchFamily="50" charset="-127"/>
        <a:ea typeface="Gulim" panose="020B0600000101010101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anose="020B0600000101010101" pitchFamily="50" charset="-127"/>
        <a:ea typeface="Gulim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ChangeArrowheads="1"/>
          </p:cNvSpPr>
          <p:nvPr userDrawn="1"/>
        </p:nvSpPr>
        <p:spPr bwMode="auto">
          <a:xfrm>
            <a:off x="4763" y="6562725"/>
            <a:ext cx="14081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334" tIns="50167" rIns="100334" bIns="50167" anchor="ctr">
            <a:spAutoFit/>
          </a:bodyPr>
          <a:lstStyle>
            <a:lvl1pPr defTabSz="1003300" eaLnBrk="0" hangingPunct="0">
              <a:defRPr kumimoji="1" sz="1000" b="1">
                <a:solidFill>
                  <a:schemeClr val="tx1"/>
                </a:solidFill>
                <a:latin typeface="MS PGothic" panose="020B0600070205080204" pitchFamily="34" charset="-128"/>
                <a:ea typeface="Gulim" panose="020B0600000101010101" pitchFamily="50" charset="-127"/>
              </a:defRPr>
            </a:lvl1pPr>
            <a:lvl2pPr marL="742950" indent="-285750" defTabSz="1003300" eaLnBrk="0" hangingPunct="0">
              <a:defRPr kumimoji="1" sz="1000" b="1">
                <a:solidFill>
                  <a:schemeClr val="tx1"/>
                </a:solidFill>
                <a:latin typeface="MS PGothic" panose="020B0600070205080204" pitchFamily="34" charset="-128"/>
                <a:ea typeface="Gulim" panose="020B0600000101010101" pitchFamily="50" charset="-127"/>
              </a:defRPr>
            </a:lvl2pPr>
            <a:lvl3pPr marL="1143000" indent="-228600" defTabSz="1003300" eaLnBrk="0" hangingPunct="0">
              <a:defRPr kumimoji="1" sz="1000" b="1">
                <a:solidFill>
                  <a:schemeClr val="tx1"/>
                </a:solidFill>
                <a:latin typeface="MS PGothic" panose="020B0600070205080204" pitchFamily="34" charset="-128"/>
                <a:ea typeface="Gulim" panose="020B0600000101010101" pitchFamily="50" charset="-127"/>
              </a:defRPr>
            </a:lvl3pPr>
            <a:lvl4pPr marL="1600200" indent="-228600" defTabSz="1003300" eaLnBrk="0" hangingPunct="0">
              <a:defRPr kumimoji="1" sz="1000" b="1">
                <a:solidFill>
                  <a:schemeClr val="tx1"/>
                </a:solidFill>
                <a:latin typeface="MS PGothic" panose="020B0600070205080204" pitchFamily="34" charset="-128"/>
                <a:ea typeface="Gulim" panose="020B0600000101010101" pitchFamily="50" charset="-127"/>
              </a:defRPr>
            </a:lvl4pPr>
            <a:lvl5pPr marL="2057400" indent="-228600" defTabSz="1003300" eaLnBrk="0" hangingPunct="0">
              <a:defRPr kumimoji="1" sz="1000" b="1">
                <a:solidFill>
                  <a:schemeClr val="tx1"/>
                </a:solidFill>
                <a:latin typeface="MS PGothic" panose="020B0600070205080204" pitchFamily="34" charset="-128"/>
                <a:ea typeface="Gulim" panose="020B0600000101010101" pitchFamily="50" charset="-127"/>
              </a:defRPr>
            </a:lvl5pPr>
            <a:lvl6pPr marL="2514600" indent="-228600" defTabSz="10033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MS PGothic" panose="020B0600070205080204" pitchFamily="34" charset="-128"/>
                <a:ea typeface="Gulim" panose="020B0600000101010101" pitchFamily="50" charset="-127"/>
              </a:defRPr>
            </a:lvl6pPr>
            <a:lvl7pPr marL="2971800" indent="-228600" defTabSz="10033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MS PGothic" panose="020B0600070205080204" pitchFamily="34" charset="-128"/>
                <a:ea typeface="Gulim" panose="020B0600000101010101" pitchFamily="50" charset="-127"/>
              </a:defRPr>
            </a:lvl7pPr>
            <a:lvl8pPr marL="3429000" indent="-228600" defTabSz="10033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MS PGothic" panose="020B0600070205080204" pitchFamily="34" charset="-128"/>
                <a:ea typeface="Gulim" panose="020B0600000101010101" pitchFamily="50" charset="-127"/>
              </a:defRPr>
            </a:lvl8pPr>
            <a:lvl9pPr marL="3886200" indent="-228600" defTabSz="10033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MS PGothic" panose="020B0600070205080204" pitchFamily="34" charset="-128"/>
                <a:ea typeface="Gulim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MCNEX CO.,LTD.</a:t>
            </a:r>
          </a:p>
        </p:txBody>
      </p:sp>
      <p:sp>
        <p:nvSpPr>
          <p:cNvPr id="1027" name="Rectangle 6"/>
          <p:cNvSpPr>
            <a:spLocks noChangeArrowheads="1"/>
          </p:cNvSpPr>
          <p:nvPr userDrawn="1"/>
        </p:nvSpPr>
        <p:spPr bwMode="auto">
          <a:xfrm>
            <a:off x="7900988" y="6597650"/>
            <a:ext cx="1223962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334" tIns="50167" rIns="100334" bIns="50167" anchor="ctr"/>
          <a:lstStyle>
            <a:lvl1pPr defTabSz="1003300" eaLnBrk="0" hangingPunct="0">
              <a:defRPr kumimoji="1" sz="1000" b="1">
                <a:solidFill>
                  <a:schemeClr val="tx1"/>
                </a:solidFill>
                <a:latin typeface="MS PGothic" panose="020B0600070205080204" pitchFamily="34" charset="-128"/>
                <a:ea typeface="Gulim" panose="020B0600000101010101" pitchFamily="50" charset="-127"/>
              </a:defRPr>
            </a:lvl1pPr>
            <a:lvl2pPr marL="742950" indent="-285750" defTabSz="1003300" eaLnBrk="0" hangingPunct="0">
              <a:defRPr kumimoji="1" sz="1000" b="1">
                <a:solidFill>
                  <a:schemeClr val="tx1"/>
                </a:solidFill>
                <a:latin typeface="MS PGothic" panose="020B0600070205080204" pitchFamily="34" charset="-128"/>
                <a:ea typeface="Gulim" panose="020B0600000101010101" pitchFamily="50" charset="-127"/>
              </a:defRPr>
            </a:lvl2pPr>
            <a:lvl3pPr marL="1143000" indent="-228600" defTabSz="1003300" eaLnBrk="0" hangingPunct="0">
              <a:defRPr kumimoji="1" sz="1000" b="1">
                <a:solidFill>
                  <a:schemeClr val="tx1"/>
                </a:solidFill>
                <a:latin typeface="MS PGothic" panose="020B0600070205080204" pitchFamily="34" charset="-128"/>
                <a:ea typeface="Gulim" panose="020B0600000101010101" pitchFamily="50" charset="-127"/>
              </a:defRPr>
            </a:lvl3pPr>
            <a:lvl4pPr marL="1600200" indent="-228600" defTabSz="1003300" eaLnBrk="0" hangingPunct="0">
              <a:defRPr kumimoji="1" sz="1000" b="1">
                <a:solidFill>
                  <a:schemeClr val="tx1"/>
                </a:solidFill>
                <a:latin typeface="MS PGothic" panose="020B0600070205080204" pitchFamily="34" charset="-128"/>
                <a:ea typeface="Gulim" panose="020B0600000101010101" pitchFamily="50" charset="-127"/>
              </a:defRPr>
            </a:lvl4pPr>
            <a:lvl5pPr marL="2057400" indent="-228600" defTabSz="1003300" eaLnBrk="0" hangingPunct="0">
              <a:defRPr kumimoji="1" sz="1000" b="1">
                <a:solidFill>
                  <a:schemeClr val="tx1"/>
                </a:solidFill>
                <a:latin typeface="MS PGothic" panose="020B0600070205080204" pitchFamily="34" charset="-128"/>
                <a:ea typeface="Gulim" panose="020B0600000101010101" pitchFamily="50" charset="-127"/>
              </a:defRPr>
            </a:lvl5pPr>
            <a:lvl6pPr marL="2514600" indent="-228600" defTabSz="10033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MS PGothic" panose="020B0600070205080204" pitchFamily="34" charset="-128"/>
                <a:ea typeface="Gulim" panose="020B0600000101010101" pitchFamily="50" charset="-127"/>
              </a:defRPr>
            </a:lvl6pPr>
            <a:lvl7pPr marL="2971800" indent="-228600" defTabSz="10033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MS PGothic" panose="020B0600070205080204" pitchFamily="34" charset="-128"/>
                <a:ea typeface="Gulim" panose="020B0600000101010101" pitchFamily="50" charset="-127"/>
              </a:defRPr>
            </a:lvl7pPr>
            <a:lvl8pPr marL="3429000" indent="-228600" defTabSz="10033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MS PGothic" panose="020B0600070205080204" pitchFamily="34" charset="-128"/>
                <a:ea typeface="Gulim" panose="020B0600000101010101" pitchFamily="50" charset="-127"/>
              </a:defRPr>
            </a:lvl8pPr>
            <a:lvl9pPr marL="3886200" indent="-228600" defTabSz="10033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MS PGothic" panose="020B0600070205080204" pitchFamily="34" charset="-128"/>
                <a:ea typeface="Gulim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latin typeface="Dotum" panose="020B0600000101010101" pitchFamily="50" charset="-127"/>
                <a:ea typeface="Dotum" panose="020B0600000101010101" pitchFamily="50" charset="-127"/>
              </a:rPr>
              <a:t>www.mcnex.com</a:t>
            </a:r>
          </a:p>
        </p:txBody>
      </p:sp>
      <p:grpSp>
        <p:nvGrpSpPr>
          <p:cNvPr id="1028" name="그룹 11"/>
          <p:cNvGrpSpPr/>
          <p:nvPr userDrawn="1"/>
        </p:nvGrpSpPr>
        <p:grpSpPr bwMode="auto">
          <a:xfrm>
            <a:off x="0" y="0"/>
            <a:ext cx="9144000" cy="620713"/>
            <a:chOff x="0" y="0"/>
            <a:chExt cx="9144000" cy="620713"/>
          </a:xfrm>
        </p:grpSpPr>
        <p:pic>
          <p:nvPicPr>
            <p:cNvPr id="1030" name="Picture 7" descr="MCNEX_CI교체-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5516" y="66675"/>
              <a:ext cx="1366837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8" descr="img05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13" y="0"/>
              <a:ext cx="723900" cy="542925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9" descr="img04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23900" cy="542925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3" name="Rectangle 10"/>
            <p:cNvSpPr>
              <a:spLocks noChangeArrowheads="1"/>
            </p:cNvSpPr>
            <p:nvPr userDrawn="1"/>
          </p:nvSpPr>
          <p:spPr bwMode="auto">
            <a:xfrm>
              <a:off x="0" y="544513"/>
              <a:ext cx="9144000" cy="76200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MS PGothic" panose="020B0600070205080204" pitchFamily="34" charset="-128"/>
                  <a:ea typeface="Gulim" panose="020B0600000101010101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MS PGothic" panose="020B0600070205080204" pitchFamily="34" charset="-128"/>
                  <a:ea typeface="Gulim" panose="020B0600000101010101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MS PGothic" panose="020B0600070205080204" pitchFamily="34" charset="-128"/>
                  <a:ea typeface="Gulim" panose="020B0600000101010101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MS PGothic" panose="020B0600070205080204" pitchFamily="34" charset="-128"/>
                  <a:ea typeface="Gulim" panose="020B0600000101010101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MS PGothic" panose="020B0600070205080204" pitchFamily="34" charset="-128"/>
                  <a:ea typeface="Gulim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MS PGothic" panose="020B0600070205080204" pitchFamily="34" charset="-128"/>
                  <a:ea typeface="Gulim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MS PGothic" panose="020B0600070205080204" pitchFamily="34" charset="-128"/>
                  <a:ea typeface="Gulim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MS PGothic" panose="020B0600070205080204" pitchFamily="34" charset="-128"/>
                  <a:ea typeface="Gulim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MS PGothic" panose="020B0600070205080204" pitchFamily="34" charset="-128"/>
                  <a:ea typeface="Gulim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110000"/>
                </a:lnSpc>
                <a:defRPr/>
              </a:pPr>
              <a:endParaRPr lang="ko-KR" altLang="en-US" smtClean="0"/>
            </a:p>
          </p:txBody>
        </p:sp>
      </p:grpSp>
      <p:sp>
        <p:nvSpPr>
          <p:cNvPr id="1029" name="Rectangle 11"/>
          <p:cNvSpPr>
            <a:spLocks noChangeArrowheads="1"/>
          </p:cNvSpPr>
          <p:nvPr userDrawn="1"/>
        </p:nvSpPr>
        <p:spPr bwMode="auto">
          <a:xfrm>
            <a:off x="0" y="6524625"/>
            <a:ext cx="9144000" cy="762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33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000" b="1">
                <a:solidFill>
                  <a:schemeClr val="tx1"/>
                </a:solidFill>
                <a:latin typeface="MS PGothic" panose="020B0600070205080204" pitchFamily="34" charset="-128"/>
                <a:ea typeface="Gulim" panose="020B0600000101010101" pitchFamily="50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MS PGothic" panose="020B0600070205080204" pitchFamily="34" charset="-128"/>
                <a:ea typeface="Gulim" panose="020B0600000101010101" pitchFamily="50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MS PGothic" panose="020B0600070205080204" pitchFamily="34" charset="-128"/>
                <a:ea typeface="Gulim" panose="020B0600000101010101" pitchFamily="50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MS PGothic" panose="020B0600070205080204" pitchFamily="34" charset="-128"/>
                <a:ea typeface="Gulim" panose="020B0600000101010101" pitchFamily="50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MS PGothic" panose="020B0600070205080204" pitchFamily="34" charset="-128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MS PGothic" panose="020B0600070205080204" pitchFamily="34" charset="-128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MS PGothic" panose="020B0600070205080204" pitchFamily="34" charset="-128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MS PGothic" panose="020B0600070205080204" pitchFamily="34" charset="-128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MS PGothic" panose="020B0600070205080204" pitchFamily="34" charset="-128"/>
                <a:ea typeface="Gulim" panose="020B0600000101010101" pitchFamily="50" charset="-127"/>
              </a:defRPr>
            </a:lvl9pPr>
          </a:lstStyle>
          <a:p>
            <a:pPr eaLnBrk="1" latinLnBrk="1" hangingPunct="1">
              <a:lnSpc>
                <a:spcPct val="110000"/>
              </a:lnSpc>
              <a:defRPr/>
            </a:pPr>
            <a:endParaRPr lang="ko-KR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57580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  <a:cs typeface="+mj-cs"/>
        </a:defRPr>
      </a:lvl1pPr>
      <a:lvl2pPr algn="ctr" defTabSz="957580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</a:defRPr>
      </a:lvl2pPr>
      <a:lvl3pPr algn="ctr" defTabSz="957580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</a:defRPr>
      </a:lvl3pPr>
      <a:lvl4pPr algn="ctr" defTabSz="957580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</a:defRPr>
      </a:lvl4pPr>
      <a:lvl5pPr algn="ctr" defTabSz="957580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</a:defRPr>
      </a:lvl5pPr>
      <a:lvl6pPr marL="457200" algn="ctr" defTabSz="957580" rtl="0" fontAlgn="base" latinLnBrk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</a:defRPr>
      </a:lvl6pPr>
      <a:lvl7pPr marL="914400" algn="ctr" defTabSz="957580" rtl="0" fontAlgn="base" latinLnBrk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</a:defRPr>
      </a:lvl7pPr>
      <a:lvl8pPr marL="1371600" algn="ctr" defTabSz="957580" rtl="0" fontAlgn="base" latinLnBrk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</a:defRPr>
      </a:lvl8pPr>
      <a:lvl9pPr marL="1828800" algn="ctr" defTabSz="957580" rtl="0" fontAlgn="base" latinLnBrk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Gulim" panose="020B0600000101010101" pitchFamily="50" charset="-127"/>
          <a:ea typeface="Gulim" panose="020B0600000101010101" pitchFamily="50" charset="-127"/>
        </a:defRPr>
      </a:lvl9pPr>
    </p:titleStyle>
    <p:bodyStyle>
      <a:lvl1pPr marL="358775" indent="-358775" algn="l" defTabSz="95758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400">
          <a:solidFill>
            <a:schemeClr val="tx1"/>
          </a:solidFill>
          <a:latin typeface="Gulim" panose="020B0600000101010101" pitchFamily="50" charset="-127"/>
          <a:ea typeface="Gulim" panose="020B0600000101010101" pitchFamily="50" charset="-127"/>
          <a:cs typeface="+mn-cs"/>
        </a:defRPr>
      </a:lvl1pPr>
      <a:lvl2pPr marL="777875" indent="-298450" algn="l" defTabSz="95758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900">
          <a:solidFill>
            <a:schemeClr val="tx1"/>
          </a:solidFill>
          <a:latin typeface="Gulim" panose="020B0600000101010101" pitchFamily="50" charset="-127"/>
          <a:ea typeface="Gulim" panose="020B0600000101010101" pitchFamily="50" charset="-127"/>
        </a:defRPr>
      </a:lvl2pPr>
      <a:lvl3pPr marL="1196975" indent="-240030" algn="l" defTabSz="95758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Gulim" panose="020B0600000101010101" pitchFamily="50" charset="-127"/>
          <a:ea typeface="Gulim" panose="020B0600000101010101" pitchFamily="50" charset="-127"/>
        </a:defRPr>
      </a:lvl3pPr>
      <a:lvl4pPr marL="1676400" indent="-240030" algn="l" defTabSz="95758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Gulim" panose="020B0600000101010101" pitchFamily="50" charset="-127"/>
          <a:ea typeface="Gulim" panose="020B0600000101010101" pitchFamily="50" charset="-127"/>
        </a:defRPr>
      </a:lvl4pPr>
      <a:lvl5pPr marL="2154555" indent="-238125" algn="l" defTabSz="957580" rtl="0" eaLnBrk="0" fontAlgn="base" latinLnBrk="1" hangingPunct="0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Gulim" panose="020B0600000101010101" pitchFamily="50" charset="-127"/>
          <a:ea typeface="Gulim" panose="020B0600000101010101" pitchFamily="50" charset="-127"/>
        </a:defRPr>
      </a:lvl5pPr>
      <a:lvl6pPr marL="2611755" indent="-238125" algn="l" defTabSz="957580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6pPr>
      <a:lvl7pPr marL="3068955" indent="-238125" algn="l" defTabSz="957580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7pPr>
      <a:lvl8pPr marL="3526155" indent="-238125" algn="l" defTabSz="957580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8pPr>
      <a:lvl9pPr marL="3983355" indent="-238125" algn="l" defTabSz="957580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eb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eb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eb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eb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eb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eb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eb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eb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1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1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7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39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40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47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87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2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1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3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7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4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9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8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5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16617"/>
      </p:ext>
    </p:extLst>
  </p:cSld>
  <p:clrMapOvr>
    <a:masterClrMapping/>
  </p:clrMapOvr>
</p:sld>
</file>

<file path=ppt/theme/theme1.xml><?xml version="1.0" encoding="utf-8"?>
<a:theme xmlns:a="http://schemas.openxmlformats.org/drawingml/2006/main" name="새 프레젠테이션">
  <a:themeElements>
    <a:clrScheme name="새 프레젠테이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1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S PGothic" panose="020B0600070205080204" pitchFamily="34" charset="-128"/>
            <a:ea typeface="Gulim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1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S PGothic" panose="020B0600070205080204" pitchFamily="34" charset="-128"/>
            <a:ea typeface="Gulim" panose="020B0600000101010101" pitchFamily="50" charset="-127"/>
          </a:defRPr>
        </a:defPPr>
      </a:lstStyle>
    </a:lnDef>
  </a:objectDefaults>
  <a:extraClrSchemeLst>
    <a:extraClrScheme>
      <a:clrScheme name="새 프레젠테이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새 프레젠테이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새 프레젠테이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Dotum</vt:lpstr>
      <vt:lpstr>Gulim</vt:lpstr>
      <vt:lpstr>Malgun Gothic</vt:lpstr>
      <vt:lpstr>MS PGothic</vt:lpstr>
      <vt:lpstr>새 프레젠테이션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엠씨넥스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안태진</dc:creator>
  <cp:lastModifiedBy>Microsoft account</cp:lastModifiedBy>
  <cp:revision>2222</cp:revision>
  <dcterms:created xsi:type="dcterms:W3CDTF">2007-11-13T11:18:00Z</dcterms:created>
  <dcterms:modified xsi:type="dcterms:W3CDTF">2023-12-04T09:25:09Z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42D6F3698D8A48E79E1D00BF399FEAE8</vt:lpwstr>
  </property>
  <property fmtid="{D5CDD505-2E9C-101B-9397-08002B2CF9AE}" pid="3" name="KSOProductBuildVer">
    <vt:lpwstr>1033-11.2.0.11537</vt:lpwstr>
  </property>
</Properties>
</file>