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-1616" y="-104"/>
      </p:cViewPr>
      <p:guideLst>
        <p:guide orient="horz" pos="3878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0E75-03DD-AA41-809E-9EBE88800E47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1EE1-F41E-3F42-9F27-2C31B6DC3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1EE1-F41E-3F42-9F27-2C31B6DC38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B08C-E64A-724A-8604-E954791B8CDC}" type="datetimeFigureOut">
              <a:rPr lang="en-US" smtClean="0"/>
              <a:t>9/21/15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9D022-E54A-A94D-961C-FF9A3C991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42738" y="3785195"/>
            <a:ext cx="2266978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04737" y="1559280"/>
            <a:ext cx="1467264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9133" y="1701033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591197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7758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4736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5032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29812" y="155928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55364" y="1553611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40882" y="177498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178" y="1777164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1510" y="17749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7506" y="17786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470" y="1805871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5909" y="1773605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595048" y="1406881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01087" y="1037549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470" y="1069119"/>
            <a:ext cx="264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R1, but not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80012" y="2681919"/>
            <a:ext cx="649800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844113" y="2823671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96177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42738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09716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80012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4792" y="268191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60344" y="2676249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45862" y="2897620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16158" y="2899802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96490" y="289762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41890" y="2901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450" y="2928509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50889" y="2896243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35851" y="250189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41890" y="213256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450" y="2191757"/>
            <a:ext cx="2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R1 and R2.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343" y="3806816"/>
            <a:ext cx="1335833" cy="29345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844113" y="3948568"/>
            <a:ext cx="6747084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596177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42738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9716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80012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34792" y="380681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60344" y="3801146"/>
            <a:ext cx="0" cy="2934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5862" y="4022517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6158" y="4024699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min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6490" y="402251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R2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1890" y="402114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R1</a:t>
            </a:r>
            <a:r>
              <a:rPr lang="en-US" baseline="-25000" dirty="0" smtClean="0">
                <a:latin typeface="Helvetica"/>
                <a:cs typeface="Helvetica"/>
              </a:rPr>
              <a:t>max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450" y="4053406"/>
            <a:ext cx="89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0.0.0.0</a:t>
            </a:r>
            <a:endParaRPr lang="en-US" baseline="-250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50889" y="4021140"/>
            <a:ext cx="19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255.255.255.255</a:t>
            </a:r>
            <a:endParaRPr lang="en-US" baseline="-25000" dirty="0">
              <a:latin typeface="Helvetica"/>
              <a:cs typeface="Helvetica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956928" y="3638466"/>
            <a:ext cx="0" cy="293459"/>
          </a:xfrm>
          <a:prstGeom prst="line">
            <a:avLst/>
          </a:prstGeom>
          <a:ln w="28575" cmpd="sng"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2967" y="3269134"/>
            <a:ext cx="38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/>
                <a:cs typeface="Helvetica"/>
              </a:rPr>
              <a:t>V</a:t>
            </a:r>
            <a:endParaRPr lang="en-US" i="1" baseline="-25000" dirty="0">
              <a:latin typeface="Helvetica"/>
              <a:cs typeface="Helvetic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7450" y="3316654"/>
            <a:ext cx="222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Helvetica"/>
                <a:cs typeface="Helvetica"/>
              </a:rPr>
              <a:t>V within </a:t>
            </a:r>
            <a:r>
              <a:rPr lang="en-US" i="1" smtClean="0">
                <a:solidFill>
                  <a:srgbClr val="FF0000"/>
                </a:solidFill>
                <a:latin typeface="Helvetica"/>
                <a:cs typeface="Helvetica"/>
              </a:rPr>
              <a:t>no interval.</a:t>
            </a:r>
            <a:endParaRPr lang="en-US" i="1" baseline="-250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357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Justine Sherry</dc:creator>
  <cp:lastModifiedBy>Justine Sherry</cp:lastModifiedBy>
  <cp:revision>3</cp:revision>
  <dcterms:created xsi:type="dcterms:W3CDTF">2015-09-21T17:25:00Z</dcterms:created>
  <dcterms:modified xsi:type="dcterms:W3CDTF">2015-09-21T17:56:16Z</dcterms:modified>
</cp:coreProperties>
</file>