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-1616" y="-104"/>
      </p:cViewPr>
      <p:guideLst>
        <p:guide orient="horz" pos="3878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A0E75-03DD-AA41-809E-9EBE88800E47}" type="datetimeFigureOut">
              <a:rPr lang="en-US" smtClean="0"/>
              <a:t>9/21/15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11EE1-F41E-3F42-9F27-2C31B6DC3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49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1EE1-F41E-3F42-9F27-2C31B6DC38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0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8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7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2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3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6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9/21/15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9/21/15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9/21/15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8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8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10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DB08C-E64A-724A-8604-E954791B8CDC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7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842738" y="3785195"/>
            <a:ext cx="2266978" cy="29345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04737" y="1559280"/>
            <a:ext cx="1467264" cy="29345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839133" y="1701033"/>
            <a:ext cx="67470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591197" y="1553611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7758" y="1559281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04736" y="1553611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5032" y="1553611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29812" y="1559281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55364" y="1553611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40882" y="1774982"/>
            <a:ext cx="7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R1</a:t>
            </a:r>
            <a:r>
              <a:rPr lang="en-US" baseline="-25000" dirty="0" smtClean="0">
                <a:latin typeface="Helvetica"/>
                <a:cs typeface="Helvetica"/>
              </a:rPr>
              <a:t>min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11178" y="1777164"/>
            <a:ext cx="7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R2</a:t>
            </a:r>
            <a:r>
              <a:rPr lang="en-US" baseline="-25000" dirty="0" smtClean="0">
                <a:latin typeface="Helvetica"/>
                <a:cs typeface="Helvetica"/>
              </a:rPr>
              <a:t>min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91510" y="177498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R2</a:t>
            </a:r>
            <a:r>
              <a:rPr lang="en-US" baseline="-25000" dirty="0" smtClean="0">
                <a:latin typeface="Helvetica"/>
                <a:cs typeface="Helvetica"/>
              </a:rPr>
              <a:t>max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47506" y="177865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R1</a:t>
            </a:r>
            <a:r>
              <a:rPr lang="en-US" baseline="-25000" dirty="0" smtClean="0">
                <a:latin typeface="Helvetica"/>
                <a:cs typeface="Helvetica"/>
              </a:rPr>
              <a:t>max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2470" y="1805871"/>
            <a:ext cx="89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0.0.0.0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45909" y="1773605"/>
            <a:ext cx="191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255.255.255.255</a:t>
            </a:r>
            <a:endParaRPr lang="en-US" baseline="-25000" dirty="0">
              <a:latin typeface="Helvetica"/>
              <a:cs typeface="Helvetica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595048" y="1406881"/>
            <a:ext cx="0" cy="293459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01087" y="1037549"/>
            <a:ext cx="38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Helvetica"/>
                <a:cs typeface="Helvetica"/>
              </a:rPr>
              <a:t>V</a:t>
            </a:r>
            <a:endParaRPr lang="en-US" i="1" baseline="-25000" dirty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2470" y="1069119"/>
            <a:ext cx="264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Helvetica"/>
                <a:cs typeface="Helvetica"/>
              </a:rPr>
              <a:t>V within R1, but not R2.</a:t>
            </a:r>
            <a:endParaRPr lang="en-US" i="1" baseline="-25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80012" y="2681919"/>
            <a:ext cx="649800" cy="29345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844113" y="2823671"/>
            <a:ext cx="67470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596177" y="2676249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2738" y="2681919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109716" y="2676249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580012" y="2676249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34792" y="2681919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260344" y="2676249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45862" y="2897620"/>
            <a:ext cx="7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R1</a:t>
            </a:r>
            <a:r>
              <a:rPr lang="en-US" baseline="-25000" dirty="0" smtClean="0">
                <a:latin typeface="Helvetica"/>
                <a:cs typeface="Helvetica"/>
              </a:rPr>
              <a:t>min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16158" y="2899802"/>
            <a:ext cx="7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R2</a:t>
            </a:r>
            <a:r>
              <a:rPr lang="en-US" baseline="-25000" dirty="0" smtClean="0">
                <a:latin typeface="Helvetica"/>
                <a:cs typeface="Helvetica"/>
              </a:rPr>
              <a:t>min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96490" y="289762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R2</a:t>
            </a:r>
            <a:r>
              <a:rPr lang="en-US" baseline="-25000" dirty="0" smtClean="0">
                <a:latin typeface="Helvetica"/>
                <a:cs typeface="Helvetica"/>
              </a:rPr>
              <a:t>max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41890" y="290129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R1</a:t>
            </a:r>
            <a:r>
              <a:rPr lang="en-US" baseline="-25000" dirty="0" smtClean="0">
                <a:latin typeface="Helvetica"/>
                <a:cs typeface="Helvetica"/>
              </a:rPr>
              <a:t>max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7450" y="2928509"/>
            <a:ext cx="89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0.0.0.0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50889" y="2896243"/>
            <a:ext cx="191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255.255.255.255</a:t>
            </a:r>
            <a:endParaRPr lang="en-US" baseline="-25000" dirty="0">
              <a:latin typeface="Helvetica"/>
              <a:cs typeface="Helvetica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035851" y="2501896"/>
            <a:ext cx="0" cy="293459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841890" y="2132564"/>
            <a:ext cx="38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Helvetica"/>
                <a:cs typeface="Helvetica"/>
              </a:rPr>
              <a:t>V</a:t>
            </a:r>
            <a:endParaRPr lang="en-US" i="1" baseline="-25000" dirty="0">
              <a:latin typeface="Helvetica"/>
              <a:cs typeface="Helvetic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7450" y="2191757"/>
            <a:ext cx="2261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Helvetica"/>
                <a:cs typeface="Helvetica"/>
              </a:rPr>
              <a:t>V within R1 and R2.</a:t>
            </a:r>
            <a:endParaRPr lang="en-US" i="1" baseline="-25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260343" y="3806816"/>
            <a:ext cx="1335833" cy="29345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844113" y="3948568"/>
            <a:ext cx="67470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596177" y="3801146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42738" y="3806816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09716" y="3801146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580012" y="3801146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234792" y="3806816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260344" y="3801146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45862" y="4022517"/>
            <a:ext cx="7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R1</a:t>
            </a:r>
            <a:r>
              <a:rPr lang="en-US" baseline="-25000" dirty="0" smtClean="0">
                <a:latin typeface="Helvetica"/>
                <a:cs typeface="Helvetica"/>
              </a:rPr>
              <a:t>min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16158" y="4024699"/>
            <a:ext cx="7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R2</a:t>
            </a:r>
            <a:r>
              <a:rPr lang="en-US" baseline="-25000" dirty="0" smtClean="0">
                <a:latin typeface="Helvetica"/>
                <a:cs typeface="Helvetica"/>
              </a:rPr>
              <a:t>min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96490" y="402251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R2</a:t>
            </a:r>
            <a:r>
              <a:rPr lang="en-US" baseline="-25000" dirty="0" smtClean="0">
                <a:latin typeface="Helvetica"/>
                <a:cs typeface="Helvetica"/>
              </a:rPr>
              <a:t>max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1890" y="402114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R1</a:t>
            </a:r>
            <a:r>
              <a:rPr lang="en-US" baseline="-25000" dirty="0" smtClean="0">
                <a:latin typeface="Helvetica"/>
                <a:cs typeface="Helvetica"/>
              </a:rPr>
              <a:t>max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7450" y="4053406"/>
            <a:ext cx="89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0.0.0.0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50889" y="4021140"/>
            <a:ext cx="191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255.255.255.255</a:t>
            </a:r>
            <a:endParaRPr lang="en-US" baseline="-25000" dirty="0">
              <a:latin typeface="Helvetica"/>
              <a:cs typeface="Helvetica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6956928" y="3638466"/>
            <a:ext cx="0" cy="293459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762967" y="3269134"/>
            <a:ext cx="38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Helvetica"/>
                <a:cs typeface="Helvetica"/>
              </a:rPr>
              <a:t>V</a:t>
            </a:r>
            <a:endParaRPr lang="en-US" i="1" baseline="-25000" dirty="0">
              <a:latin typeface="Helvetica"/>
              <a:cs typeface="Helvetic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7450" y="3316654"/>
            <a:ext cx="2068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Helvetica"/>
                <a:cs typeface="Helvetica"/>
              </a:rPr>
              <a:t>V within no range.</a:t>
            </a:r>
            <a:endParaRPr lang="en-US" i="1" baseline="-25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23576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41</Words>
  <Application>Microsoft Macintosh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Justine Sherry</dc:creator>
  <cp:lastModifiedBy>Justine Sherry</cp:lastModifiedBy>
  <cp:revision>2</cp:revision>
  <dcterms:created xsi:type="dcterms:W3CDTF">2015-09-21T17:25:00Z</dcterms:created>
  <dcterms:modified xsi:type="dcterms:W3CDTF">2015-09-21T17:39:59Z</dcterms:modified>
</cp:coreProperties>
</file>