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0" d="100"/>
          <a:sy n="120" d="100"/>
        </p:scale>
        <p:origin x="-608" y="-112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22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</a:t>
            </a:r>
            <a:r>
              <a:rPr lang="en-US" i="1" smtClean="0">
                <a:solidFill>
                  <a:srgbClr val="FF0000"/>
                </a:solidFill>
                <a:latin typeface="Helvetica"/>
                <a:cs typeface="Helvetica"/>
              </a:rPr>
              <a:t>no interval.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260344" y="3806816"/>
            <a:ext cx="1325873" cy="293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60657" y="3011574"/>
            <a:ext cx="166992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14696" y="3801058"/>
            <a:ext cx="1456719" cy="2934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3332" y="3801146"/>
            <a:ext cx="2276384" cy="293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7759" y="1559281"/>
            <a:ext cx="6748458" cy="293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825" y="118427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189949"/>
            <a:ext cx="11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256.0.0.0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4473" y="1881744"/>
            <a:ext cx="0" cy="1908731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09716" y="2237433"/>
            <a:ext cx="2120096" cy="2934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>
            <a:off x="3109716" y="2379185"/>
            <a:ext cx="2120096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2317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2374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1860486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187474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60657" y="3801058"/>
            <a:ext cx="166992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71415" y="3158304"/>
            <a:ext cx="1680331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01157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01157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07561" y="257895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25789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844113" y="3942206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33530" y="379547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09716" y="2379185"/>
            <a:ext cx="0" cy="141129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81998" y="3305033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0344" y="3305033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91197" y="1847070"/>
            <a:ext cx="0" cy="195398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1998" y="3790475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60344" y="3790475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8621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12886" y="4358599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123.0.0.0/8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10232" y="4358599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84.0.0.0/8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41376" y="4358599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14.0.0.0/8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13259" y="4358599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35.0.0.0/8</a:t>
            </a:r>
            <a:endParaRPr lang="en-US" baseline="-25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84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</Words>
  <Application>Microsoft Macintosh PowerPoint</Application>
  <PresentationFormat>On-screen Show (4:3)</PresentationFormat>
  <Paragraphs>36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Chang Lan</cp:lastModifiedBy>
  <cp:revision>6</cp:revision>
  <dcterms:created xsi:type="dcterms:W3CDTF">2015-09-21T17:25:00Z</dcterms:created>
  <dcterms:modified xsi:type="dcterms:W3CDTF">2016-01-07T20:22:01Z</dcterms:modified>
</cp:coreProperties>
</file>