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-184" y="-120"/>
      </p:cViewPr>
      <p:guideLst>
        <p:guide orient="horz" pos="387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0E75-03DD-AA41-809E-9EBE88800E47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1EE1-F41E-3F42-9F27-2C31B6DC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B08C-E64A-724A-8604-E954791B8CDC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42738" y="3785195"/>
            <a:ext cx="2266978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4737" y="1559280"/>
            <a:ext cx="1467264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4736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5032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9812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364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0882" y="177498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178" y="1777164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510" y="1774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7506" y="17786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470" y="1805871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7736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95048" y="1406881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087" y="1037549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70" y="1069119"/>
            <a:ext cx="26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R1, but not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0012" y="2681919"/>
            <a:ext cx="649800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13" y="2823671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177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738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0012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0344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2897620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6158" y="289980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6490" y="28976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2901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450" y="292850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889" y="2896243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35851" y="250189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1890" y="213256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450" y="2191757"/>
            <a:ext cx="2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 and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343" y="3806816"/>
            <a:ext cx="133583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44113" y="39485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9617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2738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34792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5862" y="4022517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6158" y="402469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40225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1890" y="40211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450" y="4053406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0889" y="4021140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56928" y="363846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2967" y="326913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50" y="3316654"/>
            <a:ext cx="222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</a:t>
            </a:r>
            <a:r>
              <a:rPr lang="en-US" i="1" smtClean="0">
                <a:solidFill>
                  <a:srgbClr val="FF0000"/>
                </a:solidFill>
                <a:latin typeface="Helvetica"/>
                <a:cs typeface="Helvetica"/>
              </a:rPr>
              <a:t>no interval.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5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76195" y="2622036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8259" y="247461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4820" y="248028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887" y="2773743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49613" y="2754188"/>
            <a:ext cx="114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256.0.0.0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71535" y="1102826"/>
            <a:ext cx="9640" cy="137745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46778" y="1959685"/>
            <a:ext cx="2120096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46778" y="18122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71854" y="18179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2924" y="1992861"/>
            <a:ext cx="4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11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29746" y="1992861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01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808477" y="1443793"/>
            <a:ext cx="1680331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17074" y="132876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97406" y="131183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66075" y="1499403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21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12001" y="1516336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21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081175" y="9003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70592" y="75363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51758" y="1058437"/>
            <a:ext cx="0" cy="73841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819060" y="1042096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97406" y="1047097"/>
            <a:ext cx="0" cy="396696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28259" y="1068152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46778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19060" y="7486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97406" y="7486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823279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86460" y="1953325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84.0.0.0/8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00537" y="1427515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14.0.0.0/8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8596" y="2650993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123.0.0.0/8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471854" y="968100"/>
            <a:ext cx="0" cy="90063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71854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9707" y="243737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>
                <a:latin typeface="Helvetica"/>
                <a:cs typeface="Helvetica"/>
              </a:rPr>
              <a:t>0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74195" y="24388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4324" y="5033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6677" y="230968"/>
            <a:ext cx="4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8439" y="-22962"/>
            <a:ext cx="48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9699" y="230968"/>
            <a:ext cx="4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9741" y="471069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074820" y="5873235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826884" y="572581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73445" y="573148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2373" y="595721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17568" y="6022320"/>
            <a:ext cx="8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65536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70160" y="4303226"/>
            <a:ext cx="9640" cy="137745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45403" y="5160085"/>
            <a:ext cx="9468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45403" y="50126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102" y="50183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79951" y="490540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12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6032" y="49408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12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807102" y="4644193"/>
            <a:ext cx="302115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15699" y="452916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16805" y="451223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55927" y="4458623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22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7266" y="4478368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22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079800" y="41007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9217" y="395403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50383" y="4258837"/>
            <a:ext cx="0" cy="73841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17685" y="4242496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16805" y="4247497"/>
            <a:ext cx="0" cy="396696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26884" y="4268552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345403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817685" y="39490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816805" y="39490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821904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14935" y="5289189"/>
            <a:ext cx="214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17.0/8 (</a:t>
            </a:r>
            <a:r>
              <a:rPr lang="is-IS" dirty="0" smtClean="0">
                <a:solidFill>
                  <a:srgbClr val="FF0000"/>
                </a:solidFill>
                <a:latin typeface="Helvetica"/>
                <a:cs typeface="Helvetica"/>
              </a:rPr>
              <a:t>4352-4607</a:t>
            </a:r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44164" y="4640833"/>
            <a:ext cx="240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89.0/8 (22784-23039)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01757" y="5902192"/>
            <a:ext cx="25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123.0/8 (31488-31743)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302102" y="4168500"/>
            <a:ext cx="0" cy="90063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02102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68332" y="563777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0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72820" y="56392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2949" y="37037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67984" y="3431368"/>
            <a:ext cx="4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3118" y="3431368"/>
            <a:ext cx="4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26032" y="37037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841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106</Words>
  <Application>Microsoft Macintosh PowerPoint</Application>
  <PresentationFormat>On-screen Show (4:3)</PresentationFormat>
  <Paragraphs>63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Sherry</dc:creator>
  <cp:lastModifiedBy>Chang Lan</cp:lastModifiedBy>
  <cp:revision>11</cp:revision>
  <dcterms:created xsi:type="dcterms:W3CDTF">2015-09-21T17:25:00Z</dcterms:created>
  <dcterms:modified xsi:type="dcterms:W3CDTF">2016-02-05T16:10:20Z</dcterms:modified>
</cp:coreProperties>
</file>