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194"/>
  </p:normalViewPr>
  <p:slideViewPr>
    <p:cSldViewPr snapToGrid="0" snapToObjects="1" showGuides="1">
      <p:cViewPr varScale="1">
        <p:scale>
          <a:sx n="73" d="100"/>
          <a:sy n="73" d="100"/>
        </p:scale>
        <p:origin x="1208" y="192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22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</a:t>
            </a:r>
            <a:r>
              <a:rPr lang="en-US" i="1" smtClean="0">
                <a:solidFill>
                  <a:srgbClr val="FF0000"/>
                </a:solidFill>
                <a:latin typeface="Helvetica"/>
                <a:cs typeface="Helvetica"/>
              </a:rPr>
              <a:t>no interval.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76195" y="2622036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8259" y="247461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4820" y="248028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887" y="2773743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9613" y="2754188"/>
            <a:ext cx="11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256.0.0.0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71535" y="11028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6778" y="1959685"/>
            <a:ext cx="2120096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46778" y="18122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71854" y="18179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2924" y="1992861"/>
            <a:ext cx="4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9746" y="1992861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808477" y="1443793"/>
            <a:ext cx="1680331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7074" y="13287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97406" y="13118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6075" y="149940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12001" y="1516336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081175" y="9003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70592" y="7536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51758" y="10584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819060" y="10420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97406" y="10470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28259" y="10681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46778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19060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7406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823279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86460" y="195332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00537" y="142751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8596" y="2650993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471854" y="9681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71854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9707" y="24373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>
                <a:latin typeface="Helvetica"/>
                <a:cs typeface="Helvetica"/>
              </a:rPr>
              <a:t>0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74195" y="2438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4324" y="5033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6677" y="2309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8439" y="-22962"/>
            <a:ext cx="48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9699" y="2309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9741" y="471069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074820" y="5873235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26884" y="572581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73445" y="573148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2373" y="595721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17568" y="6022320"/>
            <a:ext cx="8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65536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70160" y="43032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5403" y="5160085"/>
            <a:ext cx="9468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45403" y="50126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102" y="50183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79951" y="490540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6032" y="4940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807102" y="4644193"/>
            <a:ext cx="302115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15699" y="45291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16805" y="45122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55927" y="445862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7266" y="4478368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079800" y="41007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9217" y="39540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50383" y="42588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17685" y="42424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16805" y="42474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26884" y="42685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345403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1768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81680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821904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14935" y="5289189"/>
            <a:ext cx="21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17.0/8 (</a:t>
            </a:r>
            <a:r>
              <a:rPr lang="is-IS" dirty="0" smtClean="0">
                <a:solidFill>
                  <a:srgbClr val="FF0000"/>
                </a:solidFill>
                <a:latin typeface="Helvetica"/>
                <a:cs typeface="Helvetica"/>
              </a:rPr>
              <a:t>4352-4607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44164" y="4640833"/>
            <a:ext cx="240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89.0/8 (22784-23039)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01757" y="5902192"/>
            <a:ext cx="25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123.0/8 (31488-31743)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302102" y="41685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02102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8332" y="56377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0</a:t>
            </a:r>
            <a:r>
              <a:rPr lang="en-US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72820" y="56392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2949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67984" y="34313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3118" y="34313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26032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841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0033" y="450455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9854" y="4449684"/>
            <a:ext cx="11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256.0.0.0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53512" y="2904723"/>
            <a:ext cx="5595" cy="1189801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57235" y="4276614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46652" y="412988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27818" y="3432358"/>
            <a:ext cx="0" cy="738410"/>
          </a:xfrm>
          <a:prstGeom prst="line">
            <a:avLst/>
          </a:prstGeom>
          <a:ln w="28575" cmpd="sng">
            <a:solidFill>
              <a:srgbClr val="0C30FA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95120" y="3697365"/>
            <a:ext cx="0" cy="496025"/>
          </a:xfrm>
          <a:prstGeom prst="line">
            <a:avLst/>
          </a:prstGeom>
          <a:ln w="28575" cmpd="sng">
            <a:solidFill>
              <a:srgbClr val="00B050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73466" y="3755127"/>
            <a:ext cx="0" cy="396696"/>
          </a:xfrm>
          <a:prstGeom prst="line">
            <a:avLst/>
          </a:prstGeom>
          <a:ln w="28575" cmpd="sng">
            <a:solidFill>
              <a:srgbClr val="00B050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05694" y="2701168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22838" y="4135554"/>
            <a:ext cx="0" cy="293459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95120" y="4124883"/>
            <a:ext cx="0" cy="2934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73466" y="4124883"/>
            <a:ext cx="0" cy="2934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99339" y="413555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47914" y="3271685"/>
            <a:ext cx="0" cy="900635"/>
          </a:xfrm>
          <a:prstGeom prst="line">
            <a:avLst/>
          </a:prstGeom>
          <a:ln w="28575" cmpd="sng">
            <a:solidFill>
              <a:srgbClr val="0C30FA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47914" y="4135554"/>
            <a:ext cx="0" cy="293459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22838" y="2842981"/>
            <a:ext cx="2125076" cy="552087"/>
            <a:chOff x="3322838" y="4935551"/>
            <a:chExt cx="2125076" cy="55208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322838" y="5335931"/>
              <a:ext cx="2120096" cy="4978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22838" y="5188509"/>
              <a:ext cx="0" cy="293459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47914" y="5194179"/>
              <a:ext cx="0" cy="293459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12825" y="493555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C30FA"/>
                  </a:solidFill>
                  <a:latin typeface="Helvetica"/>
                  <a:cs typeface="Helvetica"/>
                </a:rPr>
                <a:t>P</a:t>
              </a:r>
              <a:r>
                <a:rPr lang="en-US" b="1" baseline="-25000" dirty="0" smtClean="0">
                  <a:solidFill>
                    <a:srgbClr val="0C30FA"/>
                  </a:solidFill>
                  <a:latin typeface="Helvetica"/>
                  <a:cs typeface="Helvetica"/>
                </a:rPr>
                <a:t>1</a:t>
              </a:r>
              <a:endParaRPr lang="en-US" b="1" baseline="-25000" dirty="0">
                <a:solidFill>
                  <a:srgbClr val="0C30FA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3942" y="429856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1</a:t>
            </a:r>
            <a:endParaRPr lang="en-US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2127" y="4302308"/>
            <a:ext cx="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endParaRPr lang="en-US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9756" y="4311503"/>
            <a:ext cx="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3</a:t>
            </a:r>
            <a:endParaRPr lang="en-US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83241" y="43082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>
                <a:solidFill>
                  <a:srgbClr val="FF0000"/>
                </a:solidFill>
                <a:latin typeface="Helvetica"/>
                <a:cs typeface="Helvetica"/>
              </a:rPr>
              <a:t>4</a:t>
            </a:r>
            <a:endParaRPr lang="en-US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2317" y="43139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0</a:t>
            </a:r>
            <a:endParaRPr lang="en-US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7235" y="2382889"/>
            <a:ext cx="6753439" cy="549119"/>
            <a:chOff x="1057235" y="2224624"/>
            <a:chExt cx="6753439" cy="5491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65321" y="2621343"/>
              <a:ext cx="6740373" cy="69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810674" y="2474614"/>
              <a:ext cx="0" cy="29345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7235" y="2480284"/>
              <a:ext cx="0" cy="29345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26032" y="222462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"/>
                  <a:cs typeface="Helvetica"/>
                </a:rPr>
                <a:t>P</a:t>
              </a:r>
              <a:r>
                <a:rPr lang="en-US" b="1" baseline="-25000" dirty="0">
                  <a:latin typeface="Helvetica"/>
                  <a:cs typeface="Helvetica"/>
                </a:rPr>
                <a:t>0</a:t>
              </a:r>
              <a:endParaRPr lang="en-US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4537" y="3152395"/>
            <a:ext cx="1688929" cy="562396"/>
            <a:chOff x="4784537" y="4436076"/>
            <a:chExt cx="1688929" cy="56239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84537" y="4820039"/>
              <a:ext cx="1680331" cy="4978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793134" y="4705013"/>
              <a:ext cx="0" cy="29345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473466" y="4688080"/>
              <a:ext cx="0" cy="29345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460797" y="443607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Helvetica"/>
                  <a:cs typeface="Helvetica"/>
                </a:rPr>
                <a:t>P</a:t>
              </a:r>
              <a:r>
                <a:rPr lang="en-US" b="1" baseline="-25000" dirty="0">
                  <a:solidFill>
                    <a:srgbClr val="00B050"/>
                  </a:solidFill>
                  <a:latin typeface="Helvetica"/>
                  <a:cs typeface="Helvetica"/>
                </a:rPr>
                <a:t>2</a:t>
              </a:r>
              <a:endParaRPr lang="en-US" b="1" baseline="-25000" dirty="0">
                <a:solidFill>
                  <a:srgbClr val="00B050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313595" y="4222417"/>
            <a:ext cx="2120096" cy="4978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12408" y="4163818"/>
            <a:ext cx="1652460" cy="6646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8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99</Words>
  <Application>Microsoft Macintosh PowerPoint</Application>
  <PresentationFormat>On-screen Show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Microsoft Office User</cp:lastModifiedBy>
  <cp:revision>16</cp:revision>
  <cp:lastPrinted>2016-02-07T04:02:53Z</cp:lastPrinted>
  <dcterms:created xsi:type="dcterms:W3CDTF">2015-09-21T17:25:00Z</dcterms:created>
  <dcterms:modified xsi:type="dcterms:W3CDTF">2016-02-07T04:03:58Z</dcterms:modified>
</cp:coreProperties>
</file>