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hyperlink" Target="https://matplotlib.org/2.1.1/api/_as_gen/matplotlib.pyplot.plo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plot-a-smooth-curve-in-matplotli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Data Visualization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Kuo-chen</a:t>
            </a:r>
            <a:r>
              <a:rPr lang="en-US" altLang="zh-TW" dirty="0"/>
              <a:t> 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79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([1,2,3,4,5],[2,3,4,6,8])</a:t>
            </a:r>
          </a:p>
          <a:p>
            <a:pPr marL="0" indent="0">
              <a:buNone/>
            </a:pPr>
            <a:r>
              <a:rPr lang="en-US" altLang="zh-TW" dirty="0" err="1"/>
              <a:t>plt.ylabel</a:t>
            </a:r>
            <a:r>
              <a:rPr lang="en-US" altLang="zh-TW" dirty="0"/>
              <a:t>(“y axis”)</a:t>
            </a:r>
          </a:p>
          <a:p>
            <a:pPr marL="0" indent="0">
              <a:buNone/>
            </a:pPr>
            <a:r>
              <a:rPr lang="en-US" altLang="zh-TW" dirty="0" err="1"/>
              <a:t>plt.xlabel</a:t>
            </a:r>
            <a:r>
              <a:rPr lang="en-US" altLang="zh-TW" dirty="0"/>
              <a:t>(“x axis”)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5"/>
            <a:ext cx="3832810" cy="325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8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([1,2,3,4,5],[2,3,4,6,8],”</a:t>
            </a:r>
            <a:r>
              <a:rPr lang="en-US" altLang="zh-TW" dirty="0" err="1"/>
              <a:t>bo</a:t>
            </a:r>
            <a:r>
              <a:rPr lang="en-US" altLang="zh-TW" dirty="0"/>
              <a:t>”)</a:t>
            </a:r>
          </a:p>
          <a:p>
            <a:pPr marL="0" indent="0">
              <a:buNone/>
            </a:pPr>
            <a:r>
              <a:rPr lang="en-US" altLang="zh-TW" dirty="0" err="1"/>
              <a:t>plt.ylabel</a:t>
            </a:r>
            <a:r>
              <a:rPr lang="en-US" altLang="zh-TW" dirty="0"/>
              <a:t>(“y axis”)</a:t>
            </a:r>
          </a:p>
          <a:p>
            <a:pPr marL="0" indent="0">
              <a:buNone/>
            </a:pPr>
            <a:r>
              <a:rPr lang="en-US" altLang="zh-TW" dirty="0" err="1"/>
              <a:t>plt.xlabel</a:t>
            </a:r>
            <a:r>
              <a:rPr lang="en-US" altLang="zh-TW" dirty="0"/>
              <a:t>(“x axis”)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600400" cy="3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10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Documentation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18881"/>
            <a:ext cx="5904656" cy="335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2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3528" y="1844824"/>
            <a:ext cx="8020413" cy="34506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([1,2,3,4,5],[2,3,4,6,8],"g^",[1,3,4,5,7],[3,4,5,6,7],"b-")</a:t>
            </a:r>
          </a:p>
          <a:p>
            <a:pPr marL="0" indent="0">
              <a:buNone/>
            </a:pPr>
            <a:r>
              <a:rPr lang="en-US" altLang="zh-TW" dirty="0" err="1"/>
              <a:t>plt.ylabel</a:t>
            </a:r>
            <a:r>
              <a:rPr lang="en-US" altLang="zh-TW" dirty="0"/>
              <a:t>("y axis")</a:t>
            </a:r>
          </a:p>
          <a:p>
            <a:pPr marL="0" indent="0">
              <a:buNone/>
            </a:pPr>
            <a:r>
              <a:rPr lang="en-US" altLang="zh-TW" dirty="0" err="1"/>
              <a:t>plt.xlabel</a:t>
            </a:r>
            <a:r>
              <a:rPr lang="en-US" altLang="zh-TW" dirty="0"/>
              <a:t>("x axis")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904"/>
            <a:ext cx="46958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99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65150-28FF-4F59-AD8B-E3711CD6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Smooth curve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0CFCD13-A696-47B6-AA37-A70DFDD9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99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x=['</a:t>
            </a:r>
            <a:r>
              <a:rPr lang="en-US" altLang="zh-TW" dirty="0" err="1"/>
              <a:t>a','b','c','d</a:t>
            </a:r>
            <a:r>
              <a:rPr lang="en-US" altLang="zh-TW" dirty="0"/>
              <a:t>']</a:t>
            </a:r>
          </a:p>
          <a:p>
            <a:pPr marL="0" indent="0">
              <a:buNone/>
            </a:pPr>
            <a:r>
              <a:rPr lang="en-US" altLang="zh-TW" dirty="0"/>
              <a:t>y=[4,5,12,3]</a:t>
            </a:r>
          </a:p>
          <a:p>
            <a:pPr marL="0" indent="0">
              <a:buNone/>
            </a:pPr>
            <a:r>
              <a:rPr lang="en-US" altLang="zh-TW" dirty="0" err="1"/>
              <a:t>plt.bar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67360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04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700808"/>
            <a:ext cx="8424935" cy="49685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labels = ['G1', 'G2', 'G3', 'G4', 'G5']</a:t>
            </a:r>
          </a:p>
          <a:p>
            <a:pPr marL="0" indent="0">
              <a:buNone/>
            </a:pPr>
            <a:r>
              <a:rPr lang="en-US" altLang="zh-TW" dirty="0" err="1"/>
              <a:t>men_means</a:t>
            </a:r>
            <a:r>
              <a:rPr lang="en-US" altLang="zh-TW" dirty="0"/>
              <a:t> = [20, 34, 30, 35, 27]</a:t>
            </a:r>
          </a:p>
          <a:p>
            <a:pPr marL="0" indent="0">
              <a:buNone/>
            </a:pPr>
            <a:r>
              <a:rPr lang="en-US" altLang="zh-TW" dirty="0" err="1"/>
              <a:t>women_means</a:t>
            </a:r>
            <a:r>
              <a:rPr lang="en-US" altLang="zh-TW" dirty="0"/>
              <a:t> = [25, 32, 34, 20, 25]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np.arange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(labels))  # the label locations</a:t>
            </a:r>
          </a:p>
          <a:p>
            <a:pPr marL="0" indent="0">
              <a:buNone/>
            </a:pPr>
            <a:r>
              <a:rPr lang="en-US" altLang="zh-TW" dirty="0"/>
              <a:t>width = 0.35  # the width of the bars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fig, ax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rects1 = </a:t>
            </a:r>
            <a:r>
              <a:rPr lang="en-US" altLang="zh-TW" dirty="0" err="1"/>
              <a:t>ax.bar</a:t>
            </a:r>
            <a:r>
              <a:rPr lang="en-US" altLang="zh-TW" dirty="0"/>
              <a:t>(x - width/2, </a:t>
            </a:r>
            <a:r>
              <a:rPr lang="en-US" altLang="zh-TW" dirty="0" err="1"/>
              <a:t>men_means</a:t>
            </a:r>
            <a:r>
              <a:rPr lang="en-US" altLang="zh-TW" dirty="0"/>
              <a:t>, width, label='Men')</a:t>
            </a:r>
          </a:p>
          <a:p>
            <a:pPr marL="0" indent="0">
              <a:buNone/>
            </a:pPr>
            <a:r>
              <a:rPr lang="en-US" altLang="zh-TW" dirty="0"/>
              <a:t>rects2 = </a:t>
            </a:r>
            <a:r>
              <a:rPr lang="en-US" altLang="zh-TW" dirty="0" err="1"/>
              <a:t>ax.bar</a:t>
            </a:r>
            <a:r>
              <a:rPr lang="en-US" altLang="zh-TW" dirty="0"/>
              <a:t>(x + width/2, </a:t>
            </a:r>
            <a:r>
              <a:rPr lang="en-US" altLang="zh-TW" dirty="0" err="1"/>
              <a:t>women_means</a:t>
            </a:r>
            <a:r>
              <a:rPr lang="en-US" altLang="zh-TW" dirty="0"/>
              <a:t>, width, label='Women')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Add some text for labels, title and custom x-axis tick labels, etc.</a:t>
            </a:r>
          </a:p>
          <a:p>
            <a:pPr marL="0" indent="0">
              <a:buNone/>
            </a:pPr>
            <a:r>
              <a:rPr lang="en-US" altLang="zh-TW" dirty="0" err="1"/>
              <a:t>ax.set_ylabel</a:t>
            </a:r>
            <a:r>
              <a:rPr lang="en-US" altLang="zh-TW" dirty="0"/>
              <a:t>('Scores')</a:t>
            </a:r>
          </a:p>
          <a:p>
            <a:pPr marL="0" indent="0">
              <a:buNone/>
            </a:pPr>
            <a:r>
              <a:rPr lang="en-US" altLang="zh-TW" dirty="0" err="1"/>
              <a:t>ax.set_title</a:t>
            </a:r>
            <a:r>
              <a:rPr lang="en-US" altLang="zh-TW" dirty="0"/>
              <a:t>('Scores by group and gender')</a:t>
            </a:r>
          </a:p>
          <a:p>
            <a:pPr marL="0" indent="0">
              <a:buNone/>
            </a:pPr>
            <a:r>
              <a:rPr lang="en-US" altLang="zh-TW" dirty="0" err="1"/>
              <a:t>ax.set_xticks</a:t>
            </a:r>
            <a:r>
              <a:rPr lang="en-US" altLang="zh-TW" dirty="0"/>
              <a:t>(x)</a:t>
            </a:r>
          </a:p>
          <a:p>
            <a:pPr marL="0" indent="0">
              <a:buNone/>
            </a:pPr>
            <a:r>
              <a:rPr lang="en-US" altLang="zh-TW" dirty="0" err="1"/>
              <a:t>ax.set_xticklabels</a:t>
            </a:r>
            <a:r>
              <a:rPr lang="en-US" altLang="zh-TW" dirty="0"/>
              <a:t>(labels)</a:t>
            </a:r>
          </a:p>
          <a:p>
            <a:pPr marL="0" indent="0">
              <a:buNone/>
            </a:pPr>
            <a:r>
              <a:rPr lang="en-US" altLang="zh-TW" dirty="0" err="1"/>
              <a:t>ax.legend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autolabel</a:t>
            </a:r>
            <a:r>
              <a:rPr lang="en-US" altLang="zh-TW" dirty="0"/>
              <a:t>(</a:t>
            </a:r>
            <a:r>
              <a:rPr lang="en-US" altLang="zh-TW" dirty="0" err="1"/>
              <a:t>rects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    """Attach a text label above each bar in *</a:t>
            </a:r>
            <a:r>
              <a:rPr lang="en-US" altLang="zh-TW" dirty="0" err="1"/>
              <a:t>rects</a:t>
            </a:r>
            <a:r>
              <a:rPr lang="en-US" altLang="zh-TW" dirty="0"/>
              <a:t>*, displaying its height."""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rect</a:t>
            </a:r>
            <a:r>
              <a:rPr lang="en-US" altLang="zh-TW" dirty="0"/>
              <a:t> in </a:t>
            </a:r>
            <a:r>
              <a:rPr lang="en-US" altLang="zh-TW" dirty="0" err="1"/>
              <a:t>rects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height = </a:t>
            </a:r>
            <a:r>
              <a:rPr lang="en-US" altLang="zh-TW" dirty="0" err="1"/>
              <a:t>rect.get_height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ax.annotate</a:t>
            </a:r>
            <a:r>
              <a:rPr lang="en-US" altLang="zh-TW" dirty="0"/>
              <a:t>('{}'.format(height),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xy</a:t>
            </a:r>
            <a:r>
              <a:rPr lang="en-US" altLang="zh-TW" dirty="0"/>
              <a:t>=(</a:t>
            </a:r>
            <a:r>
              <a:rPr lang="en-US" altLang="zh-TW" dirty="0" err="1"/>
              <a:t>rect.get_x</a:t>
            </a:r>
            <a:r>
              <a:rPr lang="en-US" altLang="zh-TW" dirty="0"/>
              <a:t>() + </a:t>
            </a:r>
            <a:r>
              <a:rPr lang="en-US" altLang="zh-TW" dirty="0" err="1"/>
              <a:t>rect.get_width</a:t>
            </a:r>
            <a:r>
              <a:rPr lang="en-US" altLang="zh-TW" dirty="0"/>
              <a:t>() / 2, height),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xytext</a:t>
            </a:r>
            <a:r>
              <a:rPr lang="en-US" altLang="zh-TW" dirty="0"/>
              <a:t>=(0, 3),  # 3 points vertical offset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textcoords</a:t>
            </a:r>
            <a:r>
              <a:rPr lang="en-US" altLang="zh-TW" dirty="0"/>
              <a:t>="offset points",</a:t>
            </a:r>
          </a:p>
          <a:p>
            <a:pPr marL="0" indent="0">
              <a:buNone/>
            </a:pPr>
            <a:r>
              <a:rPr lang="en-US" altLang="zh-TW" dirty="0"/>
              <a:t>                    ha='center', </a:t>
            </a:r>
            <a:r>
              <a:rPr lang="en-US" altLang="zh-TW" dirty="0" err="1"/>
              <a:t>va</a:t>
            </a:r>
            <a:r>
              <a:rPr lang="en-US" altLang="zh-TW" dirty="0"/>
              <a:t>='bottom')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autolabel</a:t>
            </a:r>
            <a:r>
              <a:rPr lang="en-US" altLang="zh-TW" dirty="0"/>
              <a:t>(rects1)</a:t>
            </a:r>
          </a:p>
          <a:p>
            <a:pPr marL="0" indent="0">
              <a:buNone/>
            </a:pPr>
            <a:r>
              <a:rPr lang="en-US" altLang="zh-TW" dirty="0" err="1"/>
              <a:t>autolabel</a:t>
            </a:r>
            <a:r>
              <a:rPr lang="en-US" altLang="zh-TW" dirty="0"/>
              <a:t>(rects2)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fig.tight_layout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bar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23362"/>
            <a:ext cx="5423925" cy="4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1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5576" y="2276872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s-ES" altLang="zh-TW" dirty="0"/>
              <a:t>x = [3, 5, 4, 3, 1]</a:t>
            </a:r>
          </a:p>
          <a:p>
            <a:pPr marL="0" indent="0">
              <a:buNone/>
            </a:pPr>
            <a:r>
              <a:rPr lang="es-ES" altLang="zh-TW" dirty="0"/>
              <a:t>y = [4, 8, 7, 3, 10]</a:t>
            </a:r>
          </a:p>
          <a:p>
            <a:pPr marL="0" indent="0">
              <a:buNone/>
            </a:pPr>
            <a:endParaRPr lang="es-ES" altLang="zh-TW" dirty="0"/>
          </a:p>
          <a:p>
            <a:pPr marL="0" indent="0">
              <a:buNone/>
            </a:pPr>
            <a:r>
              <a:rPr lang="es-ES" altLang="zh-TW" dirty="0"/>
              <a:t>plt.scatter(x,y)</a:t>
            </a:r>
          </a:p>
          <a:p>
            <a:pPr marL="0" indent="0">
              <a:buNone/>
            </a:pPr>
            <a:r>
              <a:rPr lang="es-ES" altLang="zh-TW" dirty="0"/>
              <a:t>plt.show()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Scatter plot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04864"/>
            <a:ext cx="46894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00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Fixing random state for reproducibility</a:t>
            </a:r>
          </a:p>
          <a:p>
            <a:pPr marL="0" indent="0">
              <a:buNone/>
            </a:pPr>
            <a:r>
              <a:rPr lang="en-US" altLang="zh-TW" dirty="0" err="1"/>
              <a:t>np.random.seed</a:t>
            </a:r>
            <a:r>
              <a:rPr lang="en-US" altLang="zh-TW" dirty="0"/>
              <a:t>(19680801)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 = 50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np.random.rand</a:t>
            </a:r>
            <a:r>
              <a:rPr lang="en-US" altLang="zh-TW" dirty="0"/>
              <a:t>(N)</a:t>
            </a:r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np.random.rand</a:t>
            </a:r>
            <a:r>
              <a:rPr lang="en-US" altLang="zh-TW" dirty="0"/>
              <a:t>(N)</a:t>
            </a:r>
          </a:p>
          <a:p>
            <a:pPr marL="0" indent="0">
              <a:buNone/>
            </a:pPr>
            <a:r>
              <a:rPr lang="en-US" altLang="zh-TW" dirty="0"/>
              <a:t>colors = </a:t>
            </a:r>
            <a:r>
              <a:rPr lang="en-US" altLang="zh-TW" dirty="0" err="1"/>
              <a:t>np.random.rand</a:t>
            </a:r>
            <a:r>
              <a:rPr lang="en-US" altLang="zh-TW" dirty="0"/>
              <a:t>(N)</a:t>
            </a:r>
          </a:p>
          <a:p>
            <a:pPr marL="0" indent="0">
              <a:buNone/>
            </a:pPr>
            <a:r>
              <a:rPr lang="en-US" altLang="zh-TW" dirty="0"/>
              <a:t>area = </a:t>
            </a:r>
            <a:r>
              <a:rPr lang="en-US" altLang="zh-TW" dirty="0" err="1"/>
              <a:t>np.pi</a:t>
            </a:r>
            <a:r>
              <a:rPr lang="en-US" altLang="zh-TW" dirty="0"/>
              <a:t> * (15 * </a:t>
            </a:r>
            <a:r>
              <a:rPr lang="en-US" altLang="zh-TW" dirty="0" err="1"/>
              <a:t>np.random.rand</a:t>
            </a:r>
            <a:r>
              <a:rPr lang="en-US" altLang="zh-TW" dirty="0"/>
              <a:t>(N))**2  # 0 to 15 point radii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plt.scatter</a:t>
            </a:r>
            <a:r>
              <a:rPr lang="en-US" altLang="zh-TW" dirty="0"/>
              <a:t>(x, y, s=area, c=colors, alpha=0.5)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scatter plot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4284445" cy="363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6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Matplotlib</a:t>
            </a:r>
            <a:endParaRPr lang="en-US" altLang="zh-TW" dirty="0"/>
          </a:p>
          <a:p>
            <a:r>
              <a:rPr lang="en-US" altLang="zh-TW" dirty="0" err="1"/>
              <a:t>Seaborn</a:t>
            </a:r>
            <a:endParaRPr lang="en-US" altLang="zh-TW" dirty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Visualization tools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54" y="1510733"/>
            <a:ext cx="4166810" cy="2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5470"/>
            <a:ext cx="3936688" cy="212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48149"/>
            <a:ext cx="2955398" cy="1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07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TW" dirty="0"/>
              <a:t>Install the corresponding package(modules)</a:t>
            </a:r>
          </a:p>
          <a:p>
            <a:pPr marL="457200" indent="-457200">
              <a:buAutoNum type="arabicPeriod"/>
            </a:pPr>
            <a:r>
              <a:rPr lang="en-US" altLang="zh-TW" dirty="0"/>
              <a:t>Import the library</a:t>
            </a:r>
          </a:p>
          <a:p>
            <a:pPr marL="457200" indent="-457200">
              <a:buAutoNum type="arabicPeriod"/>
            </a:pPr>
            <a:r>
              <a:rPr lang="en-US" altLang="zh-TW" dirty="0"/>
              <a:t>Use the module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of using modules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990689" cy="220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30559"/>
            <a:ext cx="3426135" cy="341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0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help("modules")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checked installed packages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6872"/>
            <a:ext cx="4752528" cy="363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package-management system</a:t>
            </a:r>
          </a:p>
          <a:p>
            <a:r>
              <a:rPr lang="en-US" altLang="zh-TW" dirty="0"/>
              <a:t>Python(3.4 and above) comes with pip preinstalled</a:t>
            </a:r>
          </a:p>
          <a:p>
            <a:r>
              <a:rPr lang="en-US" altLang="zh-TW" dirty="0"/>
              <a:t>Install script:</a:t>
            </a:r>
          </a:p>
          <a:p>
            <a:pPr marL="0" indent="0">
              <a:buNone/>
            </a:pPr>
            <a:r>
              <a:rPr lang="en-US" altLang="zh-TW" dirty="0"/>
              <a:t>	pip Install some-package-name</a:t>
            </a:r>
          </a:p>
          <a:p>
            <a:r>
              <a:rPr lang="en-US" altLang="zh-TW" dirty="0"/>
              <a:t>Uninstall script:</a:t>
            </a:r>
          </a:p>
          <a:p>
            <a:pPr marL="0" indent="0">
              <a:buNone/>
            </a:pPr>
            <a:r>
              <a:rPr lang="en-US" altLang="zh-TW" dirty="0"/>
              <a:t>	pip uninstall some-package-name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package-- pip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37112"/>
            <a:ext cx="257234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1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To find what python interpreter my IDLE is running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4606688" cy="344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-m pip install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python -m pip install </a:t>
            </a:r>
            <a:r>
              <a:rPr lang="en-US" altLang="zh-TW" dirty="0" err="1"/>
              <a:t>scipy</a:t>
            </a:r>
            <a:endParaRPr lang="en-US" altLang="zh-TW" dirty="0"/>
          </a:p>
          <a:p>
            <a:r>
              <a:rPr lang="en-US" altLang="zh-TW" dirty="0"/>
              <a:t>python -m pip install </a:t>
            </a:r>
            <a:r>
              <a:rPr lang="en-US" altLang="zh-TW" dirty="0" err="1"/>
              <a:t>matplotlib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8248293" cy="179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5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fig = </a:t>
            </a: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ax1 = </a:t>
            </a:r>
            <a:r>
              <a:rPr lang="en-US" altLang="zh-TW" dirty="0" err="1"/>
              <a:t>fig.add_subplot</a:t>
            </a:r>
            <a:r>
              <a:rPr lang="en-US" altLang="zh-TW" dirty="0"/>
              <a:t>(111)</a:t>
            </a:r>
          </a:p>
          <a:p>
            <a:pPr marL="0" indent="0">
              <a:buNone/>
            </a:pPr>
            <a:r>
              <a:rPr lang="en-US" altLang="zh-TW" dirty="0"/>
              <a:t>t = </a:t>
            </a:r>
            <a:r>
              <a:rPr lang="en-US" altLang="zh-TW" dirty="0" err="1"/>
              <a:t>np.arange</a:t>
            </a:r>
            <a:r>
              <a:rPr lang="en-US" altLang="zh-TW" dirty="0"/>
              <a:t>(0.01, 10.0, 0.01)</a:t>
            </a:r>
          </a:p>
          <a:p>
            <a:pPr marL="0" indent="0">
              <a:buNone/>
            </a:pPr>
            <a:r>
              <a:rPr lang="en-US" altLang="zh-TW" dirty="0"/>
              <a:t>s1 = </a:t>
            </a:r>
            <a:r>
              <a:rPr lang="en-US" altLang="zh-TW" dirty="0" err="1"/>
              <a:t>np.exp</a:t>
            </a:r>
            <a:r>
              <a:rPr lang="en-US" altLang="zh-TW" dirty="0"/>
              <a:t>(t)</a:t>
            </a:r>
          </a:p>
          <a:p>
            <a:pPr marL="0" indent="0">
              <a:buNone/>
            </a:pPr>
            <a:r>
              <a:rPr lang="en-US" altLang="zh-TW" dirty="0"/>
              <a:t>ax1.plot(t, s1, 'b-')</a:t>
            </a:r>
          </a:p>
          <a:p>
            <a:pPr marL="0" indent="0">
              <a:buNone/>
            </a:pPr>
            <a:r>
              <a:rPr lang="en-US" altLang="zh-TW" dirty="0"/>
              <a:t>ax1.set_xlabel('time (s)')</a:t>
            </a:r>
          </a:p>
          <a:p>
            <a:pPr marL="0" indent="0">
              <a:buNone/>
            </a:pPr>
            <a:r>
              <a:rPr lang="en-US" altLang="zh-TW" dirty="0"/>
              <a:t># Make the y-axis label and tick labels match the line color.</a:t>
            </a:r>
          </a:p>
          <a:p>
            <a:pPr marL="0" indent="0">
              <a:buNone/>
            </a:pPr>
            <a:r>
              <a:rPr lang="en-US" altLang="zh-TW" dirty="0"/>
              <a:t>ax1.set_ylabel('</a:t>
            </a:r>
            <a:r>
              <a:rPr lang="en-US" altLang="zh-TW" dirty="0" err="1"/>
              <a:t>exp</a:t>
            </a:r>
            <a:r>
              <a:rPr lang="en-US" altLang="zh-TW" dirty="0"/>
              <a:t>', color='b')</a:t>
            </a:r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tl</a:t>
            </a:r>
            <a:r>
              <a:rPr lang="en-US" altLang="zh-TW" dirty="0"/>
              <a:t> in ax1.get_yticklabels():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tl.set_color</a:t>
            </a:r>
            <a:r>
              <a:rPr lang="en-US" altLang="zh-TW" dirty="0"/>
              <a:t>('b')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ax2 = ax1.twinx()</a:t>
            </a:r>
          </a:p>
          <a:p>
            <a:pPr marL="0" indent="0">
              <a:buNone/>
            </a:pPr>
            <a:r>
              <a:rPr lang="en-US" altLang="zh-TW" dirty="0"/>
              <a:t>s2 = </a:t>
            </a:r>
            <a:r>
              <a:rPr lang="en-US" altLang="zh-TW" dirty="0" err="1"/>
              <a:t>np.sin</a:t>
            </a:r>
            <a:r>
              <a:rPr lang="en-US" altLang="zh-TW" dirty="0"/>
              <a:t>(2*</a:t>
            </a:r>
            <a:r>
              <a:rPr lang="en-US" altLang="zh-TW" dirty="0" err="1"/>
              <a:t>np.pi</a:t>
            </a:r>
            <a:r>
              <a:rPr lang="en-US" altLang="zh-TW" dirty="0"/>
              <a:t>*t)</a:t>
            </a:r>
          </a:p>
          <a:p>
            <a:pPr marL="0" indent="0">
              <a:buNone/>
            </a:pPr>
            <a:r>
              <a:rPr lang="en-US" altLang="zh-TW" dirty="0"/>
              <a:t>ax2.plot(t, s2, 'r.')</a:t>
            </a:r>
          </a:p>
          <a:p>
            <a:pPr marL="0" indent="0">
              <a:buNone/>
            </a:pPr>
            <a:r>
              <a:rPr lang="en-US" altLang="zh-TW" dirty="0"/>
              <a:t>ax2.set_ylabel('sin', color='r')</a:t>
            </a:r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tl</a:t>
            </a:r>
            <a:r>
              <a:rPr lang="en-US" altLang="zh-TW" dirty="0"/>
              <a:t> in ax2.get_yticklabels():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tl.set_color</a:t>
            </a:r>
            <a:r>
              <a:rPr lang="en-US" altLang="zh-TW" dirty="0"/>
              <a:t>('r')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and use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0888"/>
            <a:ext cx="46815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37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([1,2,3,4,5])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matplotlib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40968"/>
            <a:ext cx="4032448" cy="342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861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88</TotalTime>
  <Words>863</Words>
  <Application>Microsoft Office PowerPoint</Application>
  <PresentationFormat>如螢幕大小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標楷體</vt:lpstr>
      <vt:lpstr>Candara</vt:lpstr>
      <vt:lpstr>Symbol</vt:lpstr>
      <vt:lpstr>波形</vt:lpstr>
      <vt:lpstr>Python Data Visualization </vt:lpstr>
      <vt:lpstr>Data Visualization tools</vt:lpstr>
      <vt:lpstr>Steps of using modules</vt:lpstr>
      <vt:lpstr>How to checked installed packages</vt:lpstr>
      <vt:lpstr>Install package-- pip</vt:lpstr>
      <vt:lpstr>To find what python interpreter my IDLE is running</vt:lpstr>
      <vt:lpstr>Install package</vt:lpstr>
      <vt:lpstr>Import and use</vt:lpstr>
      <vt:lpstr>matplotlib</vt:lpstr>
      <vt:lpstr>plot</vt:lpstr>
      <vt:lpstr>plot</vt:lpstr>
      <vt:lpstr>references</vt:lpstr>
      <vt:lpstr>Plot</vt:lpstr>
      <vt:lpstr>others</vt:lpstr>
      <vt:lpstr>Bar</vt:lpstr>
      <vt:lpstr>More about bar</vt:lpstr>
      <vt:lpstr>Scatter plot</vt:lpstr>
      <vt:lpstr>More about scatter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Visualization </dc:title>
  <dc:creator>IM_User</dc:creator>
  <cp:lastModifiedBy>李國誠</cp:lastModifiedBy>
  <cp:revision>12</cp:revision>
  <dcterms:created xsi:type="dcterms:W3CDTF">2019-12-02T05:32:05Z</dcterms:created>
  <dcterms:modified xsi:type="dcterms:W3CDTF">2022-11-22T00:35:26Z</dcterms:modified>
</cp:coreProperties>
</file>