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4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2A1078-CC9B-4BED-9A1D-7ECAC2C0D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F4713D-0667-4455-8B0A-C8A0A9BE0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6DBD38-8D7A-43D7-B934-B7592808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5384-5CB7-4358-9A91-A6AF245BEE01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356E61-70A7-4A34-AA84-DF007C44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4CAA32-56C4-45D0-85BE-0F83F257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19D7-9EB2-4AE5-AE7C-DB15CE0E4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90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BBAC7-65BB-4ACA-BAEC-9C6319FE5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757D67-AA29-40F0-B24A-F7728B30B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1C47CB-9BE9-4146-8E68-5B2EB636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5384-5CB7-4358-9A91-A6AF245BEE01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CC78DE-1537-4EB4-9624-7402B702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8EA4E0-A603-455A-802A-EC633803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19D7-9EB2-4AE5-AE7C-DB15CE0E4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59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4EF922D-9EE6-490A-A544-4C6FB5FA1B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1728B79-E0AB-494C-A560-8DCE33B9E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225B41-2D07-4231-B8E9-D5D5B791F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5384-5CB7-4358-9A91-A6AF245BEE01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B919DC-3DEA-4ECC-970A-8CEDC258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C40F8B-BE94-434A-AAC5-CC1C15EB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19D7-9EB2-4AE5-AE7C-DB15CE0E4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49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3854B7-E470-4809-A596-CE47FFBC0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0326F5-C1A3-48AB-8EE0-B351C37AB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25C71D-F49B-42D1-883E-F48B2B5F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5384-5CB7-4358-9A91-A6AF245BEE01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A0CA16-7A1B-4943-84A5-DD2E8D925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34C728-6487-4AF3-8DDA-A34481E8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19D7-9EB2-4AE5-AE7C-DB15CE0E4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6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E5D9B7-5547-4760-8D31-F3F9A7F43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596A36-A143-43E1-8484-D3EA0E0AF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A97DC1-59EE-4D27-A306-C7AE6B77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5384-5CB7-4358-9A91-A6AF245BEE01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B17973-5A96-431D-9E0C-3B3C22E8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A7A3E5-DD87-4115-BDA2-62575CB48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19D7-9EB2-4AE5-AE7C-DB15CE0E4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60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57C18-A2FD-4028-BE60-D1B7BD788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8AA484-1057-458D-B0C0-E244B4E89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28B24B7-1483-46BD-B028-7BD3F5A66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CF15DE-D3E4-4787-9763-732A6B014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5384-5CB7-4358-9A91-A6AF245BEE01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9FE9D3-AB17-495B-A113-5765DD059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EA4264A-2647-4BB7-858D-49A76914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19D7-9EB2-4AE5-AE7C-DB15CE0E4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23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DA07AE-ED4D-4CF7-91BC-D3D355FE3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943A08-A5B0-44A9-BD6F-15A237A42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71456F-E0B7-4549-9449-344BF1E10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E37A904-E343-454A-9557-DA3A30B127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65888B8-BDC2-4C80-9BF3-930B28D0D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52F16D8-8860-4809-8195-F06B22750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5384-5CB7-4358-9A91-A6AF245BEE01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42934CC-F258-48EC-8055-60C396AA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9A3A14C-D582-498E-9412-3BCCA175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19D7-9EB2-4AE5-AE7C-DB15CE0E4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0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54B7C-F1E0-49CC-8565-74F88B71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09F3945-F8C1-47AE-892B-B8211FF4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5384-5CB7-4358-9A91-A6AF245BEE01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4F50171-ECA7-4484-B0D5-4AAC387C1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089A4F5-7FDA-4CAD-88E3-66156D7E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19D7-9EB2-4AE5-AE7C-DB15CE0E4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16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5AB15D2-F51E-4062-95B7-6F880ABE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5384-5CB7-4358-9A91-A6AF245BEE01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77FBAFF-5E5B-48B3-854D-520C6206A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F2B215-9B04-4AE2-9496-7EF00779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19D7-9EB2-4AE5-AE7C-DB15CE0E4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41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B87C-0FFE-40AC-A25F-162BD4D4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54CF3A-08CE-45B2-A164-FF352C049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0CD0BE6-014A-4747-B784-4D20332FA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E44673-AAE1-4A10-9248-D4BD0DBED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5384-5CB7-4358-9A91-A6AF245BEE01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04A516-7DE6-44D0-9E17-3F057D02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67B413-2A14-42D9-BEC8-9DCC3BAA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19D7-9EB2-4AE5-AE7C-DB15CE0E4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85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F3BC0-EA6C-43FD-99D9-60441078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33F2C5-DC86-4150-B3A2-9A855B35D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90CD358-0A3E-4751-9CE9-030D33CB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779FE8-DD39-4AA2-A78D-64CDCE91D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5384-5CB7-4358-9A91-A6AF245BEE01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DC3158-5DFE-47DD-AEBC-CCD62AEE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12AB5A-8A56-49A7-99B3-ED1FBD0C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19D7-9EB2-4AE5-AE7C-DB15CE0E4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55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1DF40ED-23F2-4F70-9D6E-5A1701E9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CA0F80-4BD6-4FE3-9591-FDFEAAA97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CACEF4-C7AC-49D2-A217-80AA05241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F5384-5CB7-4358-9A91-A6AF245BEE01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5B88A9-CC73-4A1B-806D-7BC18A4C1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DDE7E3-AFFC-447A-9C03-025BC38BA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019D7-9EB2-4AE5-AE7C-DB15CE0E4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96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https://github.com/earlyann/grocery_market_basket_analysis/blob/main/groc_v2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0B8C5C-3B9C-4F63-8014-6D746A5715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Apriori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6AB1FB-9ED3-44E7-80DD-6AEFCB63D3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Kuo-chen</a:t>
            </a:r>
            <a:r>
              <a:rPr lang="en-US" altLang="zh-TW" dirty="0"/>
              <a:t> Li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306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49AEC9E-5FB8-4DCF-A8A6-E7E149AD5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408" y="895540"/>
            <a:ext cx="73152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5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D82292-0C4E-4EC8-8259-B9DACC6A4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A8F562-ACAF-4F5A-A344-84A2D526A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569"/>
            <a:ext cx="10515600" cy="511530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apyori</a:t>
            </a:r>
            <a:r>
              <a:rPr lang="en-US" altLang="zh-TW" dirty="0"/>
              <a:t> import </a:t>
            </a:r>
            <a:r>
              <a:rPr lang="en-US" altLang="zh-TW" dirty="0" err="1"/>
              <a:t>apriori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data = [['r', 'z', 'h', 'j', 'p'],</a:t>
            </a:r>
          </a:p>
          <a:p>
            <a:pPr marL="0" indent="0">
              <a:buNone/>
            </a:pPr>
            <a:r>
              <a:rPr lang="en-US" altLang="zh-TW" dirty="0"/>
              <a:t>       ['z', 'y', 'x', 'w', 'v', 'u', 't', 's'],</a:t>
            </a:r>
          </a:p>
          <a:p>
            <a:pPr marL="0" indent="0">
              <a:buNone/>
            </a:pPr>
            <a:r>
              <a:rPr lang="en-US" altLang="zh-TW" dirty="0"/>
              <a:t>       ['z'],</a:t>
            </a:r>
          </a:p>
          <a:p>
            <a:pPr marL="0" indent="0">
              <a:buNone/>
            </a:pPr>
            <a:r>
              <a:rPr lang="en-US" altLang="zh-TW" dirty="0"/>
              <a:t>       ['r', 'x', 'n', 'o', 's'],</a:t>
            </a:r>
          </a:p>
          <a:p>
            <a:pPr marL="0" indent="0">
              <a:buNone/>
            </a:pPr>
            <a:r>
              <a:rPr lang="en-US" altLang="zh-TW" dirty="0"/>
              <a:t>       ['y', 'r', 'x', 'z', 'q', 't', 'p'],</a:t>
            </a:r>
          </a:p>
          <a:p>
            <a:pPr marL="0" indent="0">
              <a:buNone/>
            </a:pPr>
            <a:r>
              <a:rPr lang="en-US" altLang="zh-TW" dirty="0"/>
              <a:t>       ['y', 'z', 'x', 'e', 'q', 's', 't', 'm']]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association_rules</a:t>
            </a:r>
            <a:r>
              <a:rPr lang="en-US" altLang="zh-TW" dirty="0"/>
              <a:t> = </a:t>
            </a:r>
            <a:r>
              <a:rPr lang="en-US" altLang="zh-TW" dirty="0" err="1"/>
              <a:t>apriori</a:t>
            </a:r>
            <a:r>
              <a:rPr lang="en-US" altLang="zh-TW" dirty="0"/>
              <a:t>(data, </a:t>
            </a:r>
            <a:r>
              <a:rPr lang="en-US" altLang="zh-TW" dirty="0" err="1"/>
              <a:t>min_support</a:t>
            </a:r>
            <a:r>
              <a:rPr lang="en-US" altLang="zh-TW" dirty="0"/>
              <a:t>=0.16, </a:t>
            </a:r>
            <a:r>
              <a:rPr lang="en-US" altLang="zh-TW" dirty="0" err="1"/>
              <a:t>min_confidence</a:t>
            </a:r>
            <a:r>
              <a:rPr lang="en-US" altLang="zh-TW" dirty="0"/>
              <a:t>=0.2, </a:t>
            </a:r>
            <a:r>
              <a:rPr lang="en-US" altLang="zh-TW" dirty="0" err="1"/>
              <a:t>min_lift</a:t>
            </a:r>
            <a:r>
              <a:rPr lang="en-US" altLang="zh-TW" dirty="0"/>
              <a:t>=3, </a:t>
            </a:r>
            <a:r>
              <a:rPr lang="en-US" altLang="zh-TW" dirty="0" err="1"/>
              <a:t>max_length</a:t>
            </a:r>
            <a:r>
              <a:rPr lang="en-US" altLang="zh-TW" dirty="0"/>
              <a:t>=2) </a:t>
            </a:r>
          </a:p>
          <a:p>
            <a:pPr marL="0" indent="0">
              <a:buNone/>
            </a:pPr>
            <a:r>
              <a:rPr lang="en-US" altLang="zh-TW" dirty="0" err="1"/>
              <a:t>association_results</a:t>
            </a:r>
            <a:r>
              <a:rPr lang="en-US" altLang="zh-TW" dirty="0"/>
              <a:t> = list(</a:t>
            </a:r>
            <a:r>
              <a:rPr lang="en-US" altLang="zh-TW" dirty="0" err="1"/>
              <a:t>association_rules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print(</a:t>
            </a:r>
            <a:r>
              <a:rPr lang="en-US" altLang="zh-TW" dirty="0" err="1"/>
              <a:t>association_results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for item in </a:t>
            </a:r>
            <a:r>
              <a:rPr lang="en-US" altLang="zh-TW" dirty="0" err="1"/>
              <a:t>association_results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   pair = item[0] </a:t>
            </a:r>
          </a:p>
          <a:p>
            <a:pPr marL="0" indent="0">
              <a:buNone/>
            </a:pPr>
            <a:r>
              <a:rPr lang="en-US" altLang="zh-TW" dirty="0"/>
              <a:t>   items = [x for x in pair]</a:t>
            </a:r>
          </a:p>
          <a:p>
            <a:pPr marL="0" indent="0">
              <a:buNone/>
            </a:pPr>
            <a:r>
              <a:rPr lang="en-US" altLang="zh-TW" dirty="0"/>
              <a:t>   print("Rule: " + items[0] + " -&gt; " + items[1])</a:t>
            </a:r>
          </a:p>
          <a:p>
            <a:pPr marL="0" indent="0">
              <a:buNone/>
            </a:pPr>
            <a:r>
              <a:rPr lang="en-US" altLang="zh-TW" dirty="0"/>
              <a:t>   print("Support: " + str(item[1]))</a:t>
            </a:r>
          </a:p>
          <a:p>
            <a:pPr marL="0" indent="0">
              <a:buNone/>
            </a:pPr>
            <a:r>
              <a:rPr lang="en-US" altLang="zh-TW" dirty="0"/>
              <a:t>   print("Confidence: " + str(item[2][0][2]))</a:t>
            </a:r>
          </a:p>
          <a:p>
            <a:pPr marL="0" indent="0">
              <a:buNone/>
            </a:pPr>
            <a:r>
              <a:rPr lang="en-US" altLang="zh-TW" dirty="0"/>
              <a:t>   print("Lift: " + str(item[2][0][3]))</a:t>
            </a:r>
          </a:p>
          <a:p>
            <a:pPr marL="0" indent="0">
              <a:buNone/>
            </a:pPr>
            <a:r>
              <a:rPr lang="en-US" altLang="zh-TW" dirty="0"/>
              <a:t>   print("=====================================")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884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921E9B-CAA2-4F0C-B9F5-3B569FFC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Support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9F2E9C-3CE8-4E0C-BC27-43839D182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Support is an indication of how frequently the itemset appears in the dataset.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Support(X) = number(X) / number(</a:t>
            </a:r>
            <a:r>
              <a:rPr lang="en-US" altLang="zh-TW" dirty="0" err="1"/>
              <a:t>AllSamples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Support(X,Y)=number(XY)/number(</a:t>
            </a:r>
            <a:r>
              <a:rPr lang="en-US" altLang="zh-TW" dirty="0" err="1"/>
              <a:t>AllSamples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671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1B54CF-757D-4BD8-8D1D-FC578356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Confidence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90A05F-E3F3-4098-8A22-9796489AA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Confidence is the percentage of all transactions satisfying X that also satisfy Y.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Confidence(X→Y) = P(Y|X) </a:t>
            </a:r>
            <a:r>
              <a:rPr lang="zh-TW" altLang="en-US" dirty="0"/>
              <a:t>，</a:t>
            </a:r>
            <a:r>
              <a:rPr lang="en-US" altLang="zh-TW" dirty="0"/>
              <a:t>= P(X∩Y) / P(X)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34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39EA76-AC43-44D9-8E97-EB09E33D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Lift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5CA690-9AE6-4CC4-B796-FD24A74E5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the ratio of the observed support to that expected if X and Y were independent.</a:t>
            </a:r>
            <a:endParaRPr lang="es-ES" altLang="zh-TW" dirty="0"/>
          </a:p>
          <a:p>
            <a:pPr marL="0" indent="0">
              <a:buNone/>
            </a:pPr>
            <a:endParaRPr lang="es-ES" altLang="zh-TW" dirty="0"/>
          </a:p>
          <a:p>
            <a:pPr marL="0" indent="0">
              <a:buNone/>
            </a:pPr>
            <a:r>
              <a:rPr lang="es-ES" altLang="zh-TW" dirty="0"/>
              <a:t>Lift(X→Y) = Confidence(X→Y) / P(Y) = P(Y|X) / P(Y)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718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2F44FC-01CE-4EB6-803A-D935DC81D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231"/>
            <a:ext cx="10515600" cy="588473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apyori</a:t>
            </a:r>
            <a:r>
              <a:rPr lang="en-US" altLang="zh-TW" dirty="0"/>
              <a:t> import </a:t>
            </a:r>
            <a:r>
              <a:rPr lang="en-US" altLang="zh-TW" dirty="0" err="1"/>
              <a:t>apriori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 Sample dataset of transactions</a:t>
            </a:r>
          </a:p>
          <a:p>
            <a:pPr marL="0" indent="0">
              <a:buNone/>
            </a:pPr>
            <a:r>
              <a:rPr lang="en-US" altLang="zh-TW" dirty="0"/>
              <a:t>data = [</a:t>
            </a:r>
          </a:p>
          <a:p>
            <a:pPr marL="0" indent="0">
              <a:buNone/>
            </a:pPr>
            <a:r>
              <a:rPr lang="en-US" altLang="zh-TW" dirty="0"/>
              <a:t>    ['milk', 'bread', 'eggs'],</a:t>
            </a:r>
          </a:p>
          <a:p>
            <a:pPr marL="0" indent="0">
              <a:buNone/>
            </a:pPr>
            <a:r>
              <a:rPr lang="en-US" altLang="zh-TW" dirty="0"/>
              <a:t>    ['milk', 'bread'],</a:t>
            </a:r>
          </a:p>
          <a:p>
            <a:pPr marL="0" indent="0">
              <a:buNone/>
            </a:pPr>
            <a:r>
              <a:rPr lang="en-US" altLang="zh-TW" dirty="0"/>
              <a:t>    ['bread', 'butter'],</a:t>
            </a:r>
          </a:p>
          <a:p>
            <a:pPr marL="0" indent="0">
              <a:buNone/>
            </a:pPr>
            <a:r>
              <a:rPr lang="en-US" altLang="zh-TW" dirty="0"/>
              <a:t>    ['milk', 'eggs'],</a:t>
            </a:r>
          </a:p>
          <a:p>
            <a:pPr marL="0" indent="0">
              <a:buNone/>
            </a:pPr>
            <a:r>
              <a:rPr lang="en-US" altLang="zh-TW" dirty="0"/>
              <a:t>    ['bread', 'eggs', 'butter'],</a:t>
            </a:r>
          </a:p>
          <a:p>
            <a:pPr marL="0" indent="0">
              <a:buNone/>
            </a:pPr>
            <a:r>
              <a:rPr lang="en-US" altLang="zh-TW" dirty="0"/>
              <a:t>    ['milk', 'bread', 'eggs', 'butter']</a:t>
            </a:r>
          </a:p>
          <a:p>
            <a:pPr marL="0" indent="0">
              <a:buNone/>
            </a:pPr>
            <a:r>
              <a:rPr lang="en-US" altLang="zh-TW" dirty="0"/>
              <a:t>]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 Run </a:t>
            </a:r>
            <a:r>
              <a:rPr lang="en-US" altLang="zh-TW" dirty="0" err="1"/>
              <a:t>Apriori</a:t>
            </a:r>
            <a:r>
              <a:rPr lang="en-US" altLang="zh-TW" dirty="0"/>
              <a:t> algorithm with specific minimum thresholds</a:t>
            </a:r>
          </a:p>
          <a:p>
            <a:pPr marL="0" indent="0">
              <a:buNone/>
            </a:pPr>
            <a:r>
              <a:rPr lang="en-US" altLang="zh-TW" dirty="0" err="1"/>
              <a:t>association_rules</a:t>
            </a:r>
            <a:r>
              <a:rPr lang="en-US" altLang="zh-TW" dirty="0"/>
              <a:t> = </a:t>
            </a:r>
            <a:r>
              <a:rPr lang="en-US" altLang="zh-TW" dirty="0" err="1"/>
              <a:t>apriori</a:t>
            </a:r>
            <a:r>
              <a:rPr lang="en-US" altLang="zh-TW" dirty="0"/>
              <a:t>(data, </a:t>
            </a:r>
            <a:r>
              <a:rPr lang="en-US" altLang="zh-TW" dirty="0" err="1"/>
              <a:t>min_support</a:t>
            </a:r>
            <a:r>
              <a:rPr lang="en-US" altLang="zh-TW" dirty="0"/>
              <a:t>=0.3, </a:t>
            </a:r>
            <a:r>
              <a:rPr lang="en-US" altLang="zh-TW" dirty="0" err="1"/>
              <a:t>min_confidence</a:t>
            </a:r>
            <a:r>
              <a:rPr lang="en-US" altLang="zh-TW" dirty="0"/>
              <a:t>=0.6, </a:t>
            </a:r>
            <a:r>
              <a:rPr lang="en-US" altLang="zh-TW" dirty="0" err="1"/>
              <a:t>min_lift</a:t>
            </a:r>
            <a:r>
              <a:rPr lang="en-US" altLang="zh-TW" dirty="0"/>
              <a:t>=1.2, </a:t>
            </a:r>
            <a:r>
              <a:rPr lang="en-US" altLang="zh-TW" dirty="0" err="1"/>
              <a:t>max_length</a:t>
            </a:r>
            <a:r>
              <a:rPr lang="en-US" altLang="zh-TW" dirty="0"/>
              <a:t>=2)</a:t>
            </a:r>
          </a:p>
          <a:p>
            <a:pPr marL="0" indent="0">
              <a:buNone/>
            </a:pPr>
            <a:r>
              <a:rPr lang="en-US" altLang="zh-TW" dirty="0" err="1"/>
              <a:t>association_results</a:t>
            </a:r>
            <a:r>
              <a:rPr lang="en-US" altLang="zh-TW" dirty="0"/>
              <a:t> = list(</a:t>
            </a:r>
            <a:r>
              <a:rPr lang="en-US" altLang="zh-TW" dirty="0" err="1"/>
              <a:t>association_rules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 Print out each rule along with support, confidence, and lift</a:t>
            </a:r>
          </a:p>
          <a:p>
            <a:pPr marL="0" indent="0">
              <a:buNone/>
            </a:pPr>
            <a:r>
              <a:rPr lang="en-US" altLang="zh-TW" dirty="0"/>
              <a:t>for item in </a:t>
            </a:r>
            <a:r>
              <a:rPr lang="en-US" altLang="zh-TW" dirty="0" err="1"/>
              <a:t>association_results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    # Extracting pair of items involved in the rule</a:t>
            </a:r>
          </a:p>
          <a:p>
            <a:pPr marL="0" indent="0">
              <a:buNone/>
            </a:pPr>
            <a:r>
              <a:rPr lang="en-US" altLang="zh-TW" dirty="0"/>
              <a:t>    pair = </a:t>
            </a:r>
            <a:r>
              <a:rPr lang="en-US" altLang="zh-TW" dirty="0" err="1"/>
              <a:t>item.items</a:t>
            </a:r>
            <a:r>
              <a:rPr lang="en-US" altLang="zh-TW" dirty="0"/>
              <a:t>  </a:t>
            </a:r>
          </a:p>
          <a:p>
            <a:pPr marL="0" indent="0">
              <a:buNone/>
            </a:pPr>
            <a:r>
              <a:rPr lang="en-US" altLang="zh-TW" dirty="0"/>
              <a:t>    items = [x for x in pair]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# If the rule has two items, display the rule details</a:t>
            </a:r>
          </a:p>
          <a:p>
            <a:pPr marL="0" indent="0">
              <a:buNone/>
            </a:pPr>
            <a:r>
              <a:rPr lang="en-US" altLang="zh-TW" dirty="0"/>
              <a:t>    if </a:t>
            </a:r>
            <a:r>
              <a:rPr lang="en-US" altLang="zh-TW" dirty="0" err="1"/>
              <a:t>len</a:t>
            </a:r>
            <a:r>
              <a:rPr lang="en-US" altLang="zh-TW" dirty="0"/>
              <a:t>(items) == 2:</a:t>
            </a:r>
          </a:p>
          <a:p>
            <a:pPr marL="0" indent="0">
              <a:buNone/>
            </a:pPr>
            <a:r>
              <a:rPr lang="en-US" altLang="zh-TW" dirty="0"/>
              <a:t>        print(</a:t>
            </a:r>
            <a:r>
              <a:rPr lang="en-US" altLang="zh-TW" dirty="0" err="1"/>
              <a:t>f"Rule</a:t>
            </a:r>
            <a:r>
              <a:rPr lang="en-US" altLang="zh-TW" dirty="0"/>
              <a:t>: {items[0]} -&gt; {items[1]}")</a:t>
            </a:r>
          </a:p>
          <a:p>
            <a:pPr marL="0" indent="0">
              <a:buNone/>
            </a:pPr>
            <a:r>
              <a:rPr lang="en-US" altLang="zh-TW" dirty="0"/>
              <a:t>        print(</a:t>
            </a:r>
            <a:r>
              <a:rPr lang="en-US" altLang="zh-TW" dirty="0" err="1"/>
              <a:t>f"Support</a:t>
            </a:r>
            <a:r>
              <a:rPr lang="en-US" altLang="zh-TW" dirty="0"/>
              <a:t>: {</a:t>
            </a:r>
            <a:r>
              <a:rPr lang="en-US" altLang="zh-TW" dirty="0" err="1"/>
              <a:t>item.support</a:t>
            </a:r>
            <a:r>
              <a:rPr lang="en-US" altLang="zh-TW" dirty="0"/>
              <a:t>}")</a:t>
            </a:r>
          </a:p>
          <a:p>
            <a:pPr marL="0" indent="0">
              <a:buNone/>
            </a:pPr>
            <a:r>
              <a:rPr lang="en-US" altLang="zh-TW" dirty="0"/>
              <a:t>        print(</a:t>
            </a:r>
            <a:r>
              <a:rPr lang="en-US" altLang="zh-TW" dirty="0" err="1"/>
              <a:t>f"Confidence</a:t>
            </a:r>
            <a:r>
              <a:rPr lang="en-US" altLang="zh-TW" dirty="0"/>
              <a:t>: {</a:t>
            </a:r>
            <a:r>
              <a:rPr lang="en-US" altLang="zh-TW" dirty="0" err="1"/>
              <a:t>item.ordered_statistics</a:t>
            </a:r>
            <a:r>
              <a:rPr lang="en-US" altLang="zh-TW" dirty="0"/>
              <a:t>[0].confidence}")</a:t>
            </a:r>
          </a:p>
          <a:p>
            <a:pPr marL="0" indent="0">
              <a:buNone/>
            </a:pPr>
            <a:r>
              <a:rPr lang="en-US" altLang="zh-TW" dirty="0"/>
              <a:t>        print(</a:t>
            </a:r>
            <a:r>
              <a:rPr lang="en-US" altLang="zh-TW" dirty="0" err="1"/>
              <a:t>f"Lift</a:t>
            </a:r>
            <a:r>
              <a:rPr lang="en-US" altLang="zh-TW" dirty="0"/>
              <a:t>: {</a:t>
            </a:r>
            <a:r>
              <a:rPr lang="en-US" altLang="zh-TW" dirty="0" err="1"/>
              <a:t>item.ordered_statistics</a:t>
            </a:r>
            <a:r>
              <a:rPr lang="en-US" altLang="zh-TW" dirty="0"/>
              <a:t>[0].lift}")</a:t>
            </a:r>
          </a:p>
          <a:p>
            <a:pPr marL="0" indent="0">
              <a:buNone/>
            </a:pPr>
            <a:r>
              <a:rPr lang="en-US" altLang="zh-TW" dirty="0"/>
              <a:t>        print("=====================================")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45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A177D1-7A83-41C4-BD48-E2C3BF5B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Serious example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6DDBA5A-E820-4464-AE89-4C85305F7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16" y="1430023"/>
            <a:ext cx="10632583" cy="462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1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609</Words>
  <Application>Microsoft Office PowerPoint</Application>
  <PresentationFormat>寬螢幕</PresentationFormat>
  <Paragraphs>68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Apriori Algorithm</vt:lpstr>
      <vt:lpstr>PowerPoint 簡報</vt:lpstr>
      <vt:lpstr>code</vt:lpstr>
      <vt:lpstr>Support</vt:lpstr>
      <vt:lpstr>Confidence</vt:lpstr>
      <vt:lpstr>Lift</vt:lpstr>
      <vt:lpstr>PowerPoint 簡報</vt:lpstr>
      <vt:lpstr>Serious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Apriori Algorithm</dc:title>
  <dc:creator>李國誠</dc:creator>
  <cp:lastModifiedBy>李國誠</cp:lastModifiedBy>
  <cp:revision>7</cp:revision>
  <dcterms:created xsi:type="dcterms:W3CDTF">2021-12-06T07:09:12Z</dcterms:created>
  <dcterms:modified xsi:type="dcterms:W3CDTF">2024-10-29T03:19:33Z</dcterms:modified>
</cp:coreProperties>
</file>