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790F0F-644A-4B6D-9BE8-45FD288DDFBD}">
  <a:tblStyle styleId="{67790F0F-644A-4B6D-9BE8-45FD288DD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65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816dd19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816dd19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816dd1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816dd19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816dd1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816dd1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816dd1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816dd19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816dd19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c816dd19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816dd1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816dd1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816dd1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816dd1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816dd1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816dd19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816dd1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816dd1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816dd1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816dd1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web-scraping-mn-budge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kuRWcH1-kk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Web_indexing" TargetMode="External"/><Relationship Id="rId5" Type="http://schemas.openxmlformats.org/officeDocument/2006/relationships/hyperlink" Target="https://en.wikipedia.org/wiki/World_Wide_Web" TargetMode="External"/><Relationship Id="rId4" Type="http://schemas.openxmlformats.org/officeDocument/2006/relationships/hyperlink" Target="https://en.wikipedia.org/wiki/Internet_bo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craping" TargetMode="External"/><Relationship Id="rId7" Type="http://schemas.openxmlformats.org/officeDocument/2006/relationships/hyperlink" Target="https://en.wikipedia.org/wiki/Hypertext_Transfer_Protoc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Web_scraping#cite_note-Boeing2016JPER-1" TargetMode="External"/><Relationship Id="rId5" Type="http://schemas.openxmlformats.org/officeDocument/2006/relationships/hyperlink" Target="https://en.wikipedia.org/wiki/Website" TargetMode="External"/><Relationship Id="rId4" Type="http://schemas.openxmlformats.org/officeDocument/2006/relationships/hyperlink" Target="https://en.wikipedia.org/wiki/Data_extr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reques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pi.org/project/beautifulsoup4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ttp/http_requests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web crawler (scraping)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kuo-chen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Step 3 Find the target information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342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headlines = </a:t>
            </a:r>
            <a:r>
              <a:rPr lang="en-US" altLang="zh-TW" dirty="0" err="1"/>
              <a:t>soup.find_all</a:t>
            </a:r>
            <a:r>
              <a:rPr lang="en-US" altLang="zh-TW" dirty="0"/>
              <a:t>('h3', class_='</a:t>
            </a:r>
            <a:r>
              <a:rPr lang="en-US" altLang="zh-TW" dirty="0" err="1"/>
              <a:t>gs</a:t>
            </a:r>
            <a:r>
              <a:rPr lang="en-US" altLang="zh-TW" dirty="0"/>
              <a:t>-c-promo-</a:t>
            </a:r>
            <a:r>
              <a:rPr lang="en-US" altLang="zh-TW" dirty="0" err="1"/>
              <a:t>heading__title</a:t>
            </a:r>
            <a:r>
              <a:rPr lang="en-US" altLang="zh-TW" dirty="0"/>
              <a:t>')[:5]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for headline in headlines: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        print(</a:t>
            </a:r>
            <a:r>
              <a:rPr lang="en-US" altLang="zh-TW" dirty="0" err="1"/>
              <a:t>headline.text.strip</a:t>
            </a:r>
            <a:r>
              <a:rPr lang="en-US" altLang="zh-TW" dirty="0"/>
              <a:t>())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Step 4.  </a:t>
            </a:r>
            <a:r>
              <a:rPr lang="en-US" altLang="zh-TW" dirty="0"/>
              <a:t>Get detail information for each segment</a:t>
            </a:r>
            <a:endParaRPr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0063" y="117052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/>
              <a:t>headlines = </a:t>
            </a:r>
            <a:r>
              <a:rPr lang="en-US" altLang="zh-TW" dirty="0" err="1"/>
              <a:t>soup.find_all</a:t>
            </a:r>
            <a:r>
              <a:rPr lang="en-US" altLang="zh-TW" dirty="0"/>
              <a:t>('div', class_='</a:t>
            </a:r>
            <a:r>
              <a:rPr lang="en-US" altLang="zh-TW" dirty="0" err="1"/>
              <a:t>gs</a:t>
            </a:r>
            <a:r>
              <a:rPr lang="en-US" altLang="zh-TW" dirty="0"/>
              <a:t>-c-promo-body')[:5]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/>
              <a:t>for headline in headlines: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/>
              <a:t>    link=</a:t>
            </a:r>
            <a:r>
              <a:rPr lang="en-US" altLang="zh-TW" dirty="0" err="1"/>
              <a:t>headline.find</a:t>
            </a:r>
            <a:r>
              <a:rPr lang="en-US" altLang="zh-TW" dirty="0"/>
              <a:t>('a', class_='</a:t>
            </a:r>
            <a:r>
              <a:rPr lang="en-US" altLang="zh-TW" dirty="0" err="1"/>
              <a:t>gs</a:t>
            </a:r>
            <a:r>
              <a:rPr lang="en-US" altLang="zh-TW" dirty="0"/>
              <a:t>-c-promo-heading')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/>
              <a:t>    if link != None: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/>
              <a:t>        print(link['</a:t>
            </a:r>
            <a:r>
              <a:rPr lang="en-US" altLang="zh-TW" dirty="0" err="1"/>
              <a:t>href</a:t>
            </a:r>
            <a:r>
              <a:rPr lang="en-US" altLang="zh-TW" dirty="0"/>
              <a:t>'])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Link 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825" y="1419225"/>
            <a:ext cx="58483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web crawler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lang="zh-TW" sz="2400" b="1">
                <a:solidFill>
                  <a:srgbClr val="222222"/>
                </a:solidFill>
                <a:highlight>
                  <a:srgbClr val="FFFFFF"/>
                </a:highlight>
              </a:rPr>
              <a:t>Web crawler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, sometimes called a </a:t>
            </a:r>
            <a:r>
              <a:rPr lang="zh-TW" sz="2400" b="1">
                <a:solidFill>
                  <a:srgbClr val="222222"/>
                </a:solidFill>
                <a:highlight>
                  <a:srgbClr val="FFFFFF"/>
                </a:highlight>
              </a:rPr>
              <a:t>spider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lang="zh-TW" sz="2400" b="1">
                <a:solidFill>
                  <a:srgbClr val="222222"/>
                </a:solidFill>
                <a:highlight>
                  <a:srgbClr val="FFFFFF"/>
                </a:highlight>
              </a:rPr>
              <a:t>spiderbot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 and often shortened to </a:t>
            </a:r>
            <a:r>
              <a:rPr lang="zh-TW" sz="2400" b="1">
                <a:solidFill>
                  <a:srgbClr val="222222"/>
                </a:solidFill>
                <a:highlight>
                  <a:srgbClr val="FFFFFF"/>
                </a:highlight>
              </a:rPr>
              <a:t>crawler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, is an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Internet bot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that systematically browses the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World Wide Web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, typically for the purpose of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Web indexing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zh-TW" sz="2400" i="1">
                <a:solidFill>
                  <a:srgbClr val="222222"/>
                </a:solidFill>
                <a:highlight>
                  <a:srgbClr val="FFFFFF"/>
                </a:highlight>
              </a:rPr>
              <a:t>web spidering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).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8925" y="2885538"/>
            <a:ext cx="25146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scraping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68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 b="1">
                <a:solidFill>
                  <a:srgbClr val="222222"/>
                </a:solidFill>
                <a:highlight>
                  <a:srgbClr val="FFFFFF"/>
                </a:highlight>
              </a:rPr>
              <a:t>Web scraping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zh-TW" sz="2400" b="1">
                <a:solidFill>
                  <a:srgbClr val="222222"/>
                </a:solidFill>
                <a:highlight>
                  <a:srgbClr val="FFFFFF"/>
                </a:highlight>
              </a:rPr>
              <a:t>web harvesting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, or </a:t>
            </a:r>
            <a:r>
              <a:rPr lang="zh-TW" sz="2400" b="1">
                <a:solidFill>
                  <a:srgbClr val="222222"/>
                </a:solidFill>
                <a:highlight>
                  <a:srgbClr val="FFFFFF"/>
                </a:highlight>
              </a:rPr>
              <a:t>web data extraction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 is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data scraping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 used for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extracting data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 from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websites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r>
              <a:rPr lang="zh-TW" sz="2400" baseline="300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[1]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 Web scraping software may access the World Wide Web directly using the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Hypertext Transfer Protocol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, or through a web browser.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packages you need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requests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464646"/>
                </a:solidFill>
                <a:highlight>
                  <a:srgbClr val="FDFDFD"/>
                </a:highlight>
              </a:rPr>
              <a:t>Requests allows you to send </a:t>
            </a:r>
            <a:r>
              <a:rPr lang="zh-TW" sz="1200" i="1">
                <a:solidFill>
                  <a:srgbClr val="464646"/>
                </a:solidFill>
                <a:highlight>
                  <a:srgbClr val="FDFDFD"/>
                </a:highlight>
              </a:rPr>
              <a:t>organic, grass-fed</a:t>
            </a:r>
            <a:r>
              <a:rPr lang="zh-TW" sz="1200">
                <a:solidFill>
                  <a:srgbClr val="464646"/>
                </a:solidFill>
                <a:highlight>
                  <a:srgbClr val="FDFDFD"/>
                </a:highlight>
              </a:rPr>
              <a:t> HTTP/1.1 requests, without the need for manual labor. There's no need to manually add query strings to your URLs, or to form-encode your POST data.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BeautifulSoup</a:t>
            </a: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(bs4)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464646"/>
                </a:solidFill>
                <a:highlight>
                  <a:srgbClr val="FDFDFD"/>
                </a:highlight>
              </a:rPr>
              <a:t>Beautiful Soup is a library that makes it easy to scrape information from web pages. It sits atop an HTML or XML parser, providing Pythonic idioms for iterating, searching, and modifying the parse tree.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1.  Crawl the web, send http 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import requests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from bs4 import </a:t>
            </a:r>
            <a:r>
              <a:rPr lang="en-US" altLang="zh-TW" dirty="0" err="1"/>
              <a:t>BeautifulSoup</a:t>
            </a:r>
            <a:endParaRPr lang="en-US" altLang="zh-TW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TW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# Specify the URL of the BBC News website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 err="1"/>
              <a:t>url</a:t>
            </a:r>
            <a:r>
              <a:rPr lang="en-US" altLang="zh-TW" dirty="0"/>
              <a:t> = 'https://www.bbc.com/news'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TW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# Make a GET request to the website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response = </a:t>
            </a:r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response.text</a:t>
            </a:r>
            <a:r>
              <a:rPr lang="en-US" altLang="zh-TW" dirty="0"/>
              <a:t>[:500])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 requests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311700" y="895200"/>
          <a:ext cx="8679900" cy="3775446"/>
        </p:xfrm>
        <a:graphic>
          <a:graphicData uri="http://schemas.openxmlformats.org/drawingml/2006/table">
            <a:tbl>
              <a:tblPr>
                <a:noFill/>
                <a:tableStyleId>{67790F0F-644A-4B6D-9BE8-45FD288DDFBD}</a:tableStyleId>
              </a:tblPr>
              <a:tblGrid>
                <a:gridCol w="68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TW" sz="1050" b="1"/>
                        <a:t>S.N.</a:t>
                      </a:r>
                      <a:endParaRPr sz="105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TW" sz="1050" b="1"/>
                        <a:t>Method and Description</a:t>
                      </a:r>
                      <a:endParaRPr sz="105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TW" sz="1050"/>
                        <a:t>1</a:t>
                      </a:r>
                      <a:endParaRPr sz="105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50"/>
                        <a:t>GET</a:t>
                      </a:r>
                      <a:endParaRPr sz="1050"/>
                    </a:p>
                    <a:p>
                      <a:pPr marL="25400" marR="25400" lvl="0" indent="0" algn="just" rtl="0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zh-TW" sz="1050"/>
                        <a:t>The GET method is used to retrieve information from the given server using a given URI. Requests using GET should only retrieve data and should have no other effect on the data.</a:t>
                      </a:r>
                      <a:endParaRPr sz="105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TW" sz="1050"/>
                        <a:t>2</a:t>
                      </a:r>
                      <a:endParaRPr sz="105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50"/>
                        <a:t>HEAD</a:t>
                      </a:r>
                      <a:endParaRPr sz="1050"/>
                    </a:p>
                    <a:p>
                      <a:pPr marL="25400" marR="25400" lvl="0" indent="0" algn="just" rtl="0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zh-TW" sz="1050"/>
                        <a:t>Same as GET, but it transfers the status line and the header section only.</a:t>
                      </a:r>
                      <a:endParaRPr sz="105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TW" sz="1050"/>
                        <a:t>3</a:t>
                      </a:r>
                      <a:endParaRPr sz="105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50"/>
                        <a:t>POST</a:t>
                      </a:r>
                      <a:endParaRPr sz="1050"/>
                    </a:p>
                    <a:p>
                      <a:pPr marL="25400" marR="25400" lvl="0" indent="0" algn="just" rtl="0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zh-TW" sz="1050"/>
                        <a:t>A POST request is used to send data to the server, for example, customer information, file upload, etc. using HTML forms.</a:t>
                      </a:r>
                      <a:endParaRPr sz="105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TW" sz="1050"/>
                        <a:t>4</a:t>
                      </a:r>
                      <a:endParaRPr sz="105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50"/>
                        <a:t>PUT</a:t>
                      </a:r>
                      <a:endParaRPr sz="1050"/>
                    </a:p>
                    <a:p>
                      <a:pPr marL="25400" marR="25400" lvl="0" indent="0" algn="just" rtl="0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zh-TW" sz="1050"/>
                        <a:t>Replaces all the current representations of the target resource with the uploaded content.</a:t>
                      </a:r>
                      <a:endParaRPr sz="105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FFA39-68AB-4160-AAFE-4673C7B2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status code 200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245C9-3953-406C-A372-7BBD9B171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TW" dirty="0"/>
              <a:t># Check if the request was successful (status code 200)</a:t>
            </a:r>
          </a:p>
          <a:p>
            <a:pPr marL="114300" indent="0">
              <a:buNone/>
            </a:pPr>
            <a:r>
              <a:rPr lang="en-US" altLang="zh-TW" dirty="0"/>
              <a:t>if </a:t>
            </a:r>
            <a:r>
              <a:rPr lang="en-US" altLang="zh-TW" dirty="0" err="1"/>
              <a:t>response.status_code</a:t>
            </a:r>
            <a:r>
              <a:rPr lang="en-US" altLang="zh-TW" dirty="0"/>
              <a:t> == 200:</a:t>
            </a:r>
          </a:p>
          <a:p>
            <a:pPr marL="114300" indent="0">
              <a:buNone/>
            </a:pPr>
            <a:r>
              <a:rPr lang="en-US" altLang="zh-TW" dirty="0"/>
              <a:t>    # Parse the HTML content of the webpage using </a:t>
            </a:r>
            <a:r>
              <a:rPr lang="en-US" altLang="zh-TW" dirty="0" err="1"/>
              <a:t>BeautifulSoup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    soup = </a:t>
            </a:r>
            <a:r>
              <a:rPr lang="en-US" altLang="zh-TW" dirty="0" err="1"/>
              <a:t>BeautifulSoup</a:t>
            </a:r>
            <a:r>
              <a:rPr lang="en-US" altLang="zh-TW" dirty="0"/>
              <a:t>(</a:t>
            </a:r>
            <a:r>
              <a:rPr lang="en-US" altLang="zh-TW" dirty="0" err="1"/>
              <a:t>response.content</a:t>
            </a:r>
            <a:r>
              <a:rPr lang="en-US" altLang="zh-TW" dirty="0"/>
              <a:t>, '</a:t>
            </a:r>
            <a:r>
              <a:rPr lang="en-US" altLang="zh-TW" dirty="0" err="1"/>
              <a:t>html.parser</a:t>
            </a:r>
            <a:r>
              <a:rPr lang="en-US" altLang="zh-TW" dirty="0"/>
              <a:t>')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else:</a:t>
            </a:r>
          </a:p>
          <a:p>
            <a:pPr marL="114300" indent="0">
              <a:buNone/>
            </a:pPr>
            <a:r>
              <a:rPr lang="en-US" altLang="zh-TW" dirty="0"/>
              <a:t>    print(</a:t>
            </a:r>
            <a:r>
              <a:rPr lang="en-US" altLang="zh-TW" dirty="0" err="1"/>
              <a:t>f'Error</a:t>
            </a:r>
            <a:r>
              <a:rPr lang="en-US" altLang="zh-TW" dirty="0"/>
              <a:t>: Failed to retrieve webpage. Status code: {</a:t>
            </a:r>
            <a:r>
              <a:rPr lang="en-US" altLang="zh-TW" dirty="0" err="1"/>
              <a:t>response.status_code</a:t>
            </a:r>
            <a:r>
              <a:rPr lang="en-US" altLang="zh-TW" dirty="0"/>
              <a:t>}')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20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2.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Parse the html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/>
              <a:t>soup = </a:t>
            </a:r>
            <a:r>
              <a:rPr lang="en-US" altLang="zh-TW" dirty="0" err="1"/>
              <a:t>BeautifulSoup</a:t>
            </a:r>
            <a:r>
              <a:rPr lang="en-US" altLang="zh-TW" dirty="0"/>
              <a:t>(</a:t>
            </a:r>
            <a:r>
              <a:rPr lang="en-US" altLang="zh-TW" dirty="0" err="1"/>
              <a:t>response.content</a:t>
            </a:r>
            <a:r>
              <a:rPr lang="en-US" altLang="zh-TW" dirty="0"/>
              <a:t>, '</a:t>
            </a:r>
            <a:r>
              <a:rPr lang="en-US" altLang="zh-TW" dirty="0" err="1"/>
              <a:t>html.parser</a:t>
            </a:r>
            <a:r>
              <a:rPr lang="en-US" altLang="zh-TW" dirty="0"/>
              <a:t>')</a:t>
            </a:r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r>
              <a:rPr lang="en-US" altLang="zh-TW" dirty="0"/>
              <a:t>print(type(soup))</a:t>
            </a:r>
          </a:p>
          <a:p>
            <a:pPr marL="0" lv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soup.title.text</a:t>
            </a:r>
            <a:r>
              <a:rPr lang="en-US" altLang="zh-TW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Understand HTML</a:t>
            </a:r>
            <a:r>
              <a:rPr lang="zh-TW"/>
              <a:t> 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zh-TW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Page Title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is a Heading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is a paragraph.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zh-TW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4326375" y="1521350"/>
            <a:ext cx="31062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 b="1">
                <a:solidFill>
                  <a:schemeClr val="dk1"/>
                </a:solidFill>
              </a:rPr>
              <a:t>This is a Heading</a:t>
            </a: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This is a paragraph.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634</Words>
  <Application>Microsoft Office PowerPoint</Application>
  <PresentationFormat>如螢幕大小 (16:9)</PresentationFormat>
  <Paragraphs>76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Courier New</vt:lpstr>
      <vt:lpstr>Simple Light</vt:lpstr>
      <vt:lpstr>Python web crawler (scraping)</vt:lpstr>
      <vt:lpstr>What is web crawler</vt:lpstr>
      <vt:lpstr>Web scraping </vt:lpstr>
      <vt:lpstr>packages you need</vt:lpstr>
      <vt:lpstr>Step 1.  Crawl the web, send http request </vt:lpstr>
      <vt:lpstr>HTTP requests</vt:lpstr>
      <vt:lpstr>status code 200</vt:lpstr>
      <vt:lpstr>Step 2. Parse the html</vt:lpstr>
      <vt:lpstr>Understand HTML </vt:lpstr>
      <vt:lpstr>Step 3 Find the target information</vt:lpstr>
      <vt:lpstr>Step 4.  Get detail information for each segment</vt:lpstr>
      <vt:lpstr>More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crawler (scraping)</dc:title>
  <dc:creator>Leon</dc:creator>
  <cp:lastModifiedBy>李國誠</cp:lastModifiedBy>
  <cp:revision>5</cp:revision>
  <dcterms:modified xsi:type="dcterms:W3CDTF">2023-12-12T01:41:55Z</dcterms:modified>
</cp:coreProperties>
</file>