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ccd9686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bccd9686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bccd9686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bccd9686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bccd9686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bccd9686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ccd9686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ccd9686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bccd9686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bccd9686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ccd9686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ccd9686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bccd9686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bccd9686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bccd9686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bccd9686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bccd9686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bccd9686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bccd9686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bccd9686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cc27e7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cc27e7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080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cc27e73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cc27e73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bcc27e73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bcc27e73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bccd9686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bccd9686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bccd968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bccd968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ccd9686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ccd9686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ccd9686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ccd9686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ccd9686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bccd9686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hom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HP" TargetMode="External"/><Relationship Id="rId3" Type="http://schemas.openxmlformats.org/officeDocument/2006/relationships/hyperlink" Target="https://en.wikipedia.org/wiki/World_Wide_Web" TargetMode="External"/><Relationship Id="rId7" Type="http://schemas.openxmlformats.org/officeDocument/2006/relationships/hyperlink" Target="https://en.wikipedia.org/wiki/Active_Server_Pag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Server-side_scripting" TargetMode="External"/><Relationship Id="rId5" Type="http://schemas.openxmlformats.org/officeDocument/2006/relationships/hyperlink" Target="https://en.wikipedia.org/wiki/Client_(computing)" TargetMode="External"/><Relationship Id="rId4" Type="http://schemas.openxmlformats.org/officeDocument/2006/relationships/hyperlink" Target="https://en.wikipedia.org/wiki/Web_page" TargetMode="External"/><Relationship Id="rId9" Type="http://schemas.openxmlformats.org/officeDocument/2006/relationships/hyperlink" Target="https://en.wikipedia.org/wiki/Scripting_languag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ref/templates/language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djangoproject.com/" TargetMode="External"/><Relationship Id="rId7" Type="http://schemas.openxmlformats.org/officeDocument/2006/relationships/hyperlink" Target="https://en.wikipedia.org/wiki/Architectural_pattern_(computer_science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Web_framework" TargetMode="External"/><Relationship Id="rId5" Type="http://schemas.openxmlformats.org/officeDocument/2006/relationships/hyperlink" Target="https://en.wikipedia.org/wiki/Free_and_open-source_software" TargetMode="External"/><Relationship Id="rId4" Type="http://schemas.openxmlformats.org/officeDocument/2006/relationships/hyperlink" Target="https://en.wikipedia.org/wiki/Python_(programming_language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django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Write the corresponding py function 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edit home/views.py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# Create your views here.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from django.shortcuts import render,HttpResponse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def home(request):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    return render(request, 'home/home.html')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 template web pages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under home dir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create templates/home/home.html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/>
              <a:t>&lt;!DOCTYPE html&gt;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/>
              <a:t>&lt;html lang="en"&gt;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/>
              <a:t>  &lt;head&gt;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/>
              <a:t>    &lt;meta charset="UTF-8"&gt;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/>
              <a:t>    &lt;title&gt;Title&lt;/title&gt;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/>
              <a:t>  &lt;/head&gt;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/>
              <a:t>  &lt;body&gt;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/>
              <a:t>    &lt;div class='container'&gt;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/>
              <a:t>      &lt;h1&gt;HOME&lt;/h1&gt;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/>
              <a:t>      &lt;h2&gt;Hello World!&lt;/h2&gt;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/>
              <a:t>    &lt;/div&gt;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/>
              <a:t>  &lt;/body&gt;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/>
              <a:t>&lt;/html&gt;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175" y="2068898"/>
            <a:ext cx="5180251" cy="23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Assign templates path to django project 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edit /Demo/settings.py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add 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os.path.join(BASE_DIR, 'templates').replace('\\', '/')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850" y="2540025"/>
            <a:ext cx="6355900" cy="22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server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&gt;..\..\python manage.py runserver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600" y="1631427"/>
            <a:ext cx="6365076" cy="333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it out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100" u="sng" dirty="0">
                <a:solidFill>
                  <a:schemeClr val="hlink"/>
                </a:solidFill>
                <a:hlinkClick r:id="rId3"/>
              </a:rPr>
              <a:t>http://localhost:8000/home/</a:t>
            </a:r>
            <a:endParaRPr dirty="0"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1850" y="912575"/>
            <a:ext cx="5948976" cy="4074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Reviews   Django  MTV  model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Templates: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Views: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198" y="1152475"/>
            <a:ext cx="5612032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 On add another python function 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edit home/views.py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add another function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from bs4 import BeautifulSoup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import requests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def simple_crawl(request):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     url = "https://www.c</a:t>
            </a:r>
            <a:r>
              <a:rPr lang="en-US" altLang="zh-TW" dirty="0"/>
              <a:t>nn.com</a:t>
            </a:r>
            <a:r>
              <a:rPr lang="zh-TW" dirty="0"/>
              <a:t>/"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     res = requests.get(url)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     soup = BeautifulSoup(res.text,"html.parser")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     title = soup.select('title')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     return render(request,'home/home.html',locals())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 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23A1557-E04E-4184-A3B3-5C06BC8E1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962" y="950595"/>
            <a:ext cx="4367873" cy="27750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Edit home.html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edit templates/home/home.html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add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dirty="0"/>
              <a:t>&lt;h1&gt;c</a:t>
            </a:r>
            <a:r>
              <a:rPr lang="en-US" altLang="zh-TW" dirty="0" err="1"/>
              <a:t>nn</a:t>
            </a:r>
            <a:r>
              <a:rPr lang="zh-TW" dirty="0"/>
              <a:t> web page title is {{title}}&lt;/h1&gt;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078FE4B-9D3D-49CB-B238-CDAD30826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06" y="731375"/>
            <a:ext cx="3962400" cy="295585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call </a:t>
            </a:r>
            <a:r>
              <a:rPr lang="zh-TW" sz="1800">
                <a:solidFill>
                  <a:schemeClr val="dk2"/>
                </a:solidFill>
              </a:rPr>
              <a:t>simple_crawl  </a:t>
            </a:r>
            <a:r>
              <a:rPr lang="zh-TW"/>
              <a:t>when Home directory is accessed 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425" y="1221600"/>
            <a:ext cx="6437525" cy="37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server and check it out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&gt;..\..\python manage.py runserver</a:t>
            </a: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71096E9-AA3F-465B-A00F-96D4450F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20" y="1675287"/>
            <a:ext cx="7190983" cy="31478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 server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Satisfy </a:t>
            </a:r>
            <a:r>
              <a:rPr lang="zh-TW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World Wide Web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 client requests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Store, process and deliver </a:t>
            </a:r>
            <a:r>
              <a:rPr lang="zh-TW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web pages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 to </a:t>
            </a:r>
            <a:r>
              <a:rPr lang="zh-TW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clients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Support </a:t>
            </a:r>
            <a:r>
              <a:rPr lang="zh-TW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server-side scripting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Active Server Pages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 (ASP), </a:t>
            </a:r>
            <a:r>
              <a:rPr lang="zh-TW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PHP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(Hypertext Preprocessor), or other </a:t>
            </a:r>
            <a:r>
              <a:rPr lang="zh-TW" sz="2400" u="sng">
                <a:solidFill>
                  <a:srgbClr val="0B0080"/>
                </a:solidFill>
                <a:highlight>
                  <a:srgbClr val="FFFFFF"/>
                </a:highlight>
                <a:hlinkClick r:id="rId9"/>
              </a:rPr>
              <a:t>scripting languages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. 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2A6CC-C148-445C-AD64-6E3BFB32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Django template language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80FF22-B107-48A7-BB84-522372B55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link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531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5E14-0813-466C-B571-1E40A059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Getting info from web page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826639-3EDB-4FA6-B7C4-20C0D369D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Add interface</a:t>
            </a:r>
          </a:p>
          <a:p>
            <a:pPr marL="114300" indent="0">
              <a:buNone/>
            </a:pPr>
            <a:r>
              <a:rPr lang="en-US" altLang="zh-TW" dirty="0"/>
              <a:t>&lt;form action="/home/welcome/" method="GET" autocomplete="off"&gt;</a:t>
            </a:r>
          </a:p>
          <a:p>
            <a:pPr marL="114300" indent="0">
              <a:buNone/>
            </a:pPr>
            <a:r>
              <a:rPr lang="en-US" altLang="zh-TW" dirty="0"/>
              <a:t>       My name is &lt;input type="text" name="name" id='</a:t>
            </a:r>
            <a:r>
              <a:rPr lang="en-US" altLang="zh-TW" dirty="0" err="1"/>
              <a:t>keyin</a:t>
            </a:r>
            <a:r>
              <a:rPr lang="en-US" altLang="zh-TW" dirty="0"/>
              <a:t>'&gt;.&lt;</a:t>
            </a:r>
            <a:r>
              <a:rPr lang="en-US" altLang="zh-TW" dirty="0" err="1"/>
              <a:t>br</a:t>
            </a:r>
            <a:r>
              <a:rPr lang="en-US" altLang="zh-TW" dirty="0"/>
              <a:t>&gt;&lt;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</a:p>
          <a:p>
            <a:pPr marL="114300" indent="0">
              <a:buNone/>
            </a:pPr>
            <a:r>
              <a:rPr lang="en-US" altLang="zh-TW" dirty="0"/>
              <a:t>        I am a &lt;input type="submit" value="boy" class="button"</a:t>
            </a:r>
          </a:p>
          <a:p>
            <a:pPr marL="114300" indent="0">
              <a:buNone/>
            </a:pPr>
            <a:r>
              <a:rPr lang="en-US" altLang="zh-TW" dirty="0"/>
              <a:t>       name="gender"&gt;/&lt;input type="submit" value="girl" class="button" name="gender"&gt;</a:t>
            </a:r>
          </a:p>
          <a:p>
            <a:pPr marL="114300" indent="0">
              <a:buNone/>
            </a:pPr>
            <a:r>
              <a:rPr lang="en-US" altLang="zh-TW" dirty="0"/>
              <a:t>       &lt;/form&gt;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EBB9DA-995B-4842-B426-E6897B8C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041" y="3253468"/>
            <a:ext cx="3171825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098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F3E5E-8A7A-47EC-9751-E765B7A6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 action to views function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010765-67B1-491C-BC28-32B43F3AB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/home/urls.py    add</a:t>
            </a:r>
          </a:p>
          <a:p>
            <a:pPr marL="114300" indent="0">
              <a:buNone/>
            </a:pPr>
            <a:r>
              <a:rPr lang="en-US" altLang="zh-TW" dirty="0"/>
              <a:t> path('welcome/',</a:t>
            </a:r>
            <a:r>
              <a:rPr lang="en-US" altLang="zh-TW" dirty="0" err="1"/>
              <a:t>views.hello</a:t>
            </a:r>
            <a:r>
              <a:rPr lang="en-US" altLang="zh-TW" dirty="0"/>
              <a:t>),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30BCF4-8019-49CC-9D60-96EAF915E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7" y="2342062"/>
            <a:ext cx="27908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08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31C7A-3288-4692-B82A-CF77AAE0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  home/views.py 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C4CC25-0C09-4CCD-83A6-835E4CCB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Add function hello</a:t>
            </a:r>
          </a:p>
          <a:p>
            <a:pPr marL="114300" indent="0">
              <a:buNone/>
            </a:pPr>
            <a:r>
              <a:rPr lang="en-US" altLang="zh-TW" dirty="0"/>
              <a:t>import datetime</a:t>
            </a:r>
          </a:p>
          <a:p>
            <a:pPr marL="114300" indent="0">
              <a:buNone/>
            </a:pPr>
            <a:r>
              <a:rPr lang="en-US" altLang="zh-TW" dirty="0"/>
              <a:t>def hello(request):</a:t>
            </a:r>
          </a:p>
          <a:p>
            <a:pPr marL="114300" indent="0">
              <a:buNone/>
            </a:pPr>
            <a:r>
              <a:rPr lang="en-US" altLang="zh-TW" dirty="0"/>
              <a:t>    name=</a:t>
            </a:r>
            <a:r>
              <a:rPr lang="en-US" altLang="zh-TW" dirty="0" err="1"/>
              <a:t>request.GET</a:t>
            </a:r>
            <a:r>
              <a:rPr lang="en-US" altLang="zh-TW" dirty="0"/>
              <a:t>['name'] </a:t>
            </a:r>
          </a:p>
          <a:p>
            <a:pPr marL="114300" indent="0">
              <a:buNone/>
            </a:pPr>
            <a:r>
              <a:rPr lang="en-US" altLang="zh-TW" dirty="0"/>
              <a:t>    gender=</a:t>
            </a:r>
            <a:r>
              <a:rPr lang="en-US" altLang="zh-TW" dirty="0" err="1"/>
              <a:t>request.GET</a:t>
            </a:r>
            <a:r>
              <a:rPr lang="en-US" altLang="zh-TW" dirty="0"/>
              <a:t>['gender']</a:t>
            </a:r>
          </a:p>
          <a:p>
            <a:pPr marL="114300" indent="0">
              <a:buNone/>
            </a:pPr>
            <a:r>
              <a:rPr lang="en-US" altLang="zh-TW" dirty="0"/>
              <a:t>    c={'</a:t>
            </a:r>
            <a:r>
              <a:rPr lang="en-US" altLang="zh-TW" dirty="0" err="1"/>
              <a:t>g':gender</a:t>
            </a:r>
            <a:r>
              <a:rPr lang="en-US" altLang="zh-TW" dirty="0"/>
              <a:t>}</a:t>
            </a:r>
          </a:p>
          <a:p>
            <a:pPr marL="114300" indent="0">
              <a:buNone/>
            </a:pPr>
            <a:r>
              <a:rPr lang="en-US" altLang="zh-TW" dirty="0"/>
              <a:t>    c['who']=name</a:t>
            </a:r>
          </a:p>
          <a:p>
            <a:pPr marL="114300" indent="0">
              <a:buNone/>
            </a:pPr>
            <a:r>
              <a:rPr lang="en-US" altLang="zh-TW" dirty="0"/>
              <a:t>    return render(</a:t>
            </a:r>
            <a:r>
              <a:rPr lang="en-US" altLang="zh-TW" dirty="0" err="1"/>
              <a:t>request,'home</a:t>
            </a:r>
            <a:r>
              <a:rPr lang="en-US" altLang="zh-TW" dirty="0"/>
              <a:t>/</a:t>
            </a:r>
            <a:r>
              <a:rPr lang="en-US" altLang="zh-TW" dirty="0" err="1"/>
              <a:t>hello.html',c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6962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A10F9-BE19-455A-B19F-FF3011CA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forward web page template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1B3A80-4196-4579-8328-024A68FBA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/templates/home/hello.html</a:t>
            </a:r>
          </a:p>
          <a:p>
            <a:pPr marL="114300" indent="0">
              <a:buNone/>
            </a:pPr>
            <a:r>
              <a:rPr lang="en-US" altLang="zh-TW" dirty="0"/>
              <a:t>&lt;!doctype html&gt;</a:t>
            </a:r>
          </a:p>
          <a:p>
            <a:pPr marL="114300" indent="0">
              <a:buNone/>
            </a:pPr>
            <a:r>
              <a:rPr lang="en-US" altLang="zh-TW" dirty="0"/>
              <a:t>&lt;html&gt;   </a:t>
            </a:r>
          </a:p>
          <a:p>
            <a:pPr marL="114300" indent="0">
              <a:buNone/>
            </a:pPr>
            <a:r>
              <a:rPr lang="en-US" altLang="zh-TW" dirty="0"/>
              <a:t>    &lt;body class="back"&gt;</a:t>
            </a:r>
          </a:p>
          <a:p>
            <a:pPr marL="114300" indent="0">
              <a:buNone/>
            </a:pPr>
            <a:r>
              <a:rPr lang="en-US" altLang="zh-TW" dirty="0"/>
              <a:t>        &lt;div class="content"&gt;</a:t>
            </a:r>
          </a:p>
          <a:p>
            <a:pPr marL="114300" indent="0">
              <a:buNone/>
            </a:pPr>
            <a:r>
              <a:rPr lang="en-US" altLang="zh-TW" dirty="0"/>
              <a:t>            &lt;p&gt;Gender: {{g}}&lt;/p&gt;</a:t>
            </a:r>
          </a:p>
          <a:p>
            <a:pPr marL="114300" indent="0">
              <a:buNone/>
            </a:pPr>
            <a:r>
              <a:rPr lang="en-US" altLang="zh-TW" dirty="0"/>
              <a:t>            &lt;p class="response"&gt;Hello {{who}}&lt;/p&gt;</a:t>
            </a:r>
          </a:p>
          <a:p>
            <a:pPr marL="114300" indent="0">
              <a:buNone/>
            </a:pPr>
            <a:r>
              <a:rPr lang="en-US" altLang="zh-TW" dirty="0"/>
              <a:t>        &lt;/div&gt;</a:t>
            </a:r>
          </a:p>
          <a:p>
            <a:pPr marL="114300" indent="0">
              <a:buNone/>
            </a:pPr>
            <a:r>
              <a:rPr lang="en-US" altLang="zh-TW" dirty="0"/>
              <a:t>    &lt;/body&gt;</a:t>
            </a:r>
          </a:p>
          <a:p>
            <a:pPr marL="114300" indent="0">
              <a:buNone/>
            </a:pPr>
            <a:r>
              <a:rPr lang="en-US" altLang="zh-TW" dirty="0"/>
              <a:t>&lt;/html&gt;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726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89A51-8F99-4AB4-9AC4-A4C3E8F0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6F910C-B725-4A4A-863D-CCFB0E7F5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017726"/>
            <a:ext cx="4407138" cy="23396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A7A3ADC-F51E-4325-A2A7-DCB47AFE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979" y="2719146"/>
            <a:ext cx="6116320" cy="20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9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Django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Python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-based </a:t>
            </a:r>
            <a:r>
              <a:rPr lang="zh-TW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free and open-source</a:t>
            </a:r>
            <a:r>
              <a:rPr lang="zh-TW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web framework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the model-template-view (MTV) </a:t>
            </a:r>
            <a:r>
              <a:rPr lang="zh-TW" sz="2400" u="sng">
                <a:solidFill>
                  <a:srgbClr val="0B0080"/>
                </a:solidFill>
                <a:highlight>
                  <a:srgbClr val="FFFFFF"/>
                </a:highlight>
                <a:hlinkClick r:id="rId7"/>
              </a:rPr>
              <a:t>architectural pattern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</a:rPr>
              <a:t>use python for settings files and data models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2900600"/>
            <a:ext cx="3570076" cy="17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Install package 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TW" dirty="0"/>
              <a:t>&gt;</a:t>
            </a:r>
            <a:r>
              <a:rPr lang="zh-TW" dirty="0"/>
              <a:t>pip install django</a:t>
            </a:r>
            <a:endParaRPr dirty="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725" y="1666698"/>
            <a:ext cx="5997702" cy="31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Create django project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&gt;django-admin startproject Demo</a:t>
            </a:r>
            <a:endParaRPr dirty="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600" y="1864525"/>
            <a:ext cx="6131077" cy="315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Create django apps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&gt;</a:t>
            </a:r>
            <a:r>
              <a:rPr lang="en-US" altLang="zh-TW" dirty="0"/>
              <a:t>cd Demo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&gt;</a:t>
            </a:r>
            <a:r>
              <a:rPr lang="zh-TW" dirty="0"/>
              <a:t>django-admin startapp hom</a:t>
            </a:r>
            <a:r>
              <a:rPr lang="en-US" altLang="zh-TW" dirty="0"/>
              <a:t>e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EF92DF2-89CF-432E-8D03-F56CF7788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05" y="2157353"/>
            <a:ext cx="8073189" cy="25411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 apps to the project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edit  Demo/Demo/settings.py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add  'home.apps.HomeConfig',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to installed apps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650" y="1152475"/>
            <a:ext cx="5161651" cy="382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 a new path to your site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edit Demo/urls.py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add package include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add  path('home/',include('home.urls')),   to urlpatterns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796" y="2063932"/>
            <a:ext cx="4482192" cy="2940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point to corresponding py function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198987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create home/urls.py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add the below code: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from django.urls import path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from . import views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urlpatterns = [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    path('', views.home),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188" y="1343025"/>
            <a:ext cx="54578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908</Words>
  <Application>Microsoft Office PowerPoint</Application>
  <PresentationFormat>如螢幕大小 (16:9)</PresentationFormat>
  <Paragraphs>129</Paragraphs>
  <Slides>25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django</vt:lpstr>
      <vt:lpstr>Web server</vt:lpstr>
      <vt:lpstr>Django</vt:lpstr>
      <vt:lpstr>Install package </vt:lpstr>
      <vt:lpstr>Create django project</vt:lpstr>
      <vt:lpstr>Create django apps</vt:lpstr>
      <vt:lpstr>Add apps to the project</vt:lpstr>
      <vt:lpstr>Add a new path to your site</vt:lpstr>
      <vt:lpstr>point to corresponding py function</vt:lpstr>
      <vt:lpstr>Write the corresponding py function </vt:lpstr>
      <vt:lpstr>Add template web pages</vt:lpstr>
      <vt:lpstr>Assign templates path to django project </vt:lpstr>
      <vt:lpstr>run server</vt:lpstr>
      <vt:lpstr>Check it out</vt:lpstr>
      <vt:lpstr>Reviews   Django  MTV  model</vt:lpstr>
      <vt:lpstr>Go On add another python function </vt:lpstr>
      <vt:lpstr>Edit home.html</vt:lpstr>
      <vt:lpstr>call simple_crawl  when Home directory is accessed </vt:lpstr>
      <vt:lpstr>Run server and check it out</vt:lpstr>
      <vt:lpstr>Django template language</vt:lpstr>
      <vt:lpstr>Getting info from web page</vt:lpstr>
      <vt:lpstr>Link action to views function</vt:lpstr>
      <vt:lpstr>Edit  home/views.py </vt:lpstr>
      <vt:lpstr>Add forward web page template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Leon</dc:creator>
  <cp:lastModifiedBy>李國誠</cp:lastModifiedBy>
  <cp:revision>15</cp:revision>
  <dcterms:modified xsi:type="dcterms:W3CDTF">2023-12-19T02:25:23Z</dcterms:modified>
</cp:coreProperties>
</file>