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576" r:id="rId2"/>
    <p:sldId id="610" r:id="rId3"/>
    <p:sldId id="573" r:id="rId4"/>
    <p:sldId id="574" r:id="rId5"/>
    <p:sldId id="585" r:id="rId6"/>
    <p:sldId id="591" r:id="rId7"/>
    <p:sldId id="592" r:id="rId8"/>
    <p:sldId id="569" r:id="rId9"/>
    <p:sldId id="596" r:id="rId10"/>
    <p:sldId id="613" r:id="rId11"/>
    <p:sldId id="597" r:id="rId12"/>
    <p:sldId id="593" r:id="rId13"/>
    <p:sldId id="568" r:id="rId14"/>
    <p:sldId id="598" r:id="rId15"/>
    <p:sldId id="599" r:id="rId16"/>
    <p:sldId id="594" r:id="rId17"/>
    <p:sldId id="601" r:id="rId18"/>
    <p:sldId id="611" r:id="rId19"/>
    <p:sldId id="609" r:id="rId20"/>
    <p:sldId id="615" r:id="rId21"/>
    <p:sldId id="603" r:id="rId22"/>
    <p:sldId id="616" r:id="rId23"/>
    <p:sldId id="617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888AA29-C0F6-604B-9154-3B5EEF458CE4}">
          <p14:sldIdLst>
            <p14:sldId id="576"/>
            <p14:sldId id="610"/>
            <p14:sldId id="573"/>
            <p14:sldId id="574"/>
            <p14:sldId id="585"/>
            <p14:sldId id="591"/>
            <p14:sldId id="592"/>
            <p14:sldId id="569"/>
            <p14:sldId id="596"/>
            <p14:sldId id="613"/>
            <p14:sldId id="597"/>
            <p14:sldId id="593"/>
            <p14:sldId id="568"/>
            <p14:sldId id="598"/>
            <p14:sldId id="599"/>
            <p14:sldId id="594"/>
            <p14:sldId id="601"/>
            <p14:sldId id="611"/>
            <p14:sldId id="609"/>
            <p14:sldId id="615"/>
            <p14:sldId id="603"/>
            <p14:sldId id="616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4" userDrawn="1">
          <p15:clr>
            <a:srgbClr val="A4A3A4"/>
          </p15:clr>
        </p15:guide>
        <p15:guide id="2" pos="2864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li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EA"/>
    <a:srgbClr val="FF0302"/>
    <a:srgbClr val="FD8727"/>
    <a:srgbClr val="3D98DB"/>
    <a:srgbClr val="2F56A5"/>
    <a:srgbClr val="64A53F"/>
    <a:srgbClr val="4593EA"/>
    <a:srgbClr val="5ECAEA"/>
    <a:srgbClr val="F48023"/>
    <a:srgbClr val="0F7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7" autoAdjust="0"/>
    <p:restoredTop sz="94268" autoAdjust="0"/>
  </p:normalViewPr>
  <p:slideViewPr>
    <p:cSldViewPr snapToObjects="1">
      <p:cViewPr>
        <p:scale>
          <a:sx n="105" d="100"/>
          <a:sy n="105" d="100"/>
        </p:scale>
        <p:origin x="352" y="88"/>
      </p:cViewPr>
      <p:guideLst>
        <p:guide orient="horz" pos="1484"/>
        <p:guide pos="2864"/>
        <p:guide orient="horz" pos="4319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tags" Target="tags/tag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DF1BF-02E2-724D-A84F-39138BA3007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49B46C-EE09-9B4F-8137-B82B182AC3F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消息小</a:t>
          </a:r>
          <a:endParaRPr lang="zh-CN" altLang="en-US" dirty="0">
            <a:solidFill>
              <a:schemeClr val="tx1"/>
            </a:solidFill>
          </a:endParaRPr>
        </a:p>
      </dgm:t>
    </dgm:pt>
    <dgm:pt modelId="{564282F1-2559-D444-AF12-16312EE1B690}" type="parTrans" cxnId="{11D90027-43A1-9447-AD46-11E3F544FD7F}">
      <dgm:prSet/>
      <dgm:spPr/>
      <dgm:t>
        <a:bodyPr/>
        <a:lstStyle/>
        <a:p>
          <a:endParaRPr lang="zh-CN" altLang="en-US"/>
        </a:p>
      </dgm:t>
    </dgm:pt>
    <dgm:pt modelId="{0364DB69-705F-A340-A193-20927D5274D1}" type="sibTrans" cxnId="{11D90027-43A1-9447-AD46-11E3F544FD7F}">
      <dgm:prSet/>
      <dgm:spPr/>
      <dgm:t>
        <a:bodyPr/>
        <a:lstStyle/>
        <a:p>
          <a:endParaRPr lang="zh-CN" altLang="en-US"/>
        </a:p>
      </dgm:t>
    </dgm:pt>
    <dgm:pt modelId="{F008E81F-05E9-4542-A916-DD02D5F2148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实现简单</a:t>
          </a:r>
          <a:endParaRPr lang="zh-CN" altLang="en-US" dirty="0">
            <a:solidFill>
              <a:schemeClr val="tx1"/>
            </a:solidFill>
          </a:endParaRPr>
        </a:p>
      </dgm:t>
    </dgm:pt>
    <dgm:pt modelId="{3B507E71-69B4-2344-9D81-E2CE47804F32}" type="parTrans" cxnId="{5304333B-1AA6-D045-87FC-014C64B5A89E}">
      <dgm:prSet/>
      <dgm:spPr/>
      <dgm:t>
        <a:bodyPr/>
        <a:lstStyle/>
        <a:p>
          <a:endParaRPr lang="zh-CN" altLang="en-US"/>
        </a:p>
      </dgm:t>
    </dgm:pt>
    <dgm:pt modelId="{3F2B6B4C-3184-7E49-8A1F-3451CA59B966}" type="sibTrans" cxnId="{5304333B-1AA6-D045-87FC-014C64B5A89E}">
      <dgm:prSet/>
      <dgm:spPr/>
      <dgm:t>
        <a:bodyPr/>
        <a:lstStyle/>
        <a:p>
          <a:endParaRPr lang="zh-CN" altLang="en-US"/>
        </a:p>
      </dgm:t>
    </dgm:pt>
    <dgm:pt modelId="{D4FE7FAD-40F9-DD42-81CC-E9644E126BD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扩展性好</a:t>
          </a:r>
          <a:endParaRPr lang="zh-CN" altLang="en-US" dirty="0">
            <a:solidFill>
              <a:schemeClr val="tx1"/>
            </a:solidFill>
          </a:endParaRPr>
        </a:p>
      </dgm:t>
    </dgm:pt>
    <dgm:pt modelId="{F9A3E0DA-A57E-3D4E-8902-AECE3AB9AA0D}" type="parTrans" cxnId="{D744721B-948B-774B-88B1-7B3C4DCF2844}">
      <dgm:prSet/>
      <dgm:spPr/>
      <dgm:t>
        <a:bodyPr/>
        <a:lstStyle/>
        <a:p>
          <a:endParaRPr lang="zh-CN" altLang="en-US"/>
        </a:p>
      </dgm:t>
    </dgm:pt>
    <dgm:pt modelId="{704A8205-CFE8-BA4D-BE65-729829266352}" type="sibTrans" cxnId="{D744721B-948B-774B-88B1-7B3C4DCF2844}">
      <dgm:prSet/>
      <dgm:spPr/>
      <dgm:t>
        <a:bodyPr/>
        <a:lstStyle/>
        <a:p>
          <a:endParaRPr lang="zh-CN" altLang="en-US"/>
        </a:p>
      </dgm:t>
    </dgm:pt>
    <dgm:pt modelId="{9EA645F3-F2C7-3741-9165-EBCE10247878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有约束性</a:t>
          </a:r>
          <a:endParaRPr lang="zh-CN" altLang="en-US" dirty="0">
            <a:solidFill>
              <a:schemeClr val="tx1"/>
            </a:solidFill>
          </a:endParaRPr>
        </a:p>
      </dgm:t>
    </dgm:pt>
    <dgm:pt modelId="{9105DD4D-53BF-A94A-BE21-32CB4133F2D5}" type="parTrans" cxnId="{3A7D52EB-E46C-A641-9D9A-216C1CE5CFBA}">
      <dgm:prSet/>
      <dgm:spPr/>
      <dgm:t>
        <a:bodyPr/>
        <a:lstStyle/>
        <a:p>
          <a:endParaRPr lang="zh-CN" altLang="en-US"/>
        </a:p>
      </dgm:t>
    </dgm:pt>
    <dgm:pt modelId="{B3D7D31E-26AB-4140-8A89-E1903C66E6D3}" type="sibTrans" cxnId="{3A7D52EB-E46C-A641-9D9A-216C1CE5CFBA}">
      <dgm:prSet/>
      <dgm:spPr/>
      <dgm:t>
        <a:bodyPr/>
        <a:lstStyle/>
        <a:p>
          <a:endParaRPr lang="zh-CN" altLang="en-US"/>
        </a:p>
      </dgm:t>
    </dgm:pt>
    <dgm:pt modelId="{2AEE8A65-6589-5940-958E-01BD99301ED0}" type="pres">
      <dgm:prSet presAssocID="{78EDF1BF-02E2-724D-A84F-39138BA3007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1D50925-CC76-2646-9CDC-4C9867C84EE0}" type="pres">
      <dgm:prSet presAssocID="{78EDF1BF-02E2-724D-A84F-39138BA30070}" presName="Name1" presStyleCnt="0"/>
      <dgm:spPr/>
    </dgm:pt>
    <dgm:pt modelId="{CA2AFBA8-F292-5F4E-8798-C26434AAD009}" type="pres">
      <dgm:prSet presAssocID="{78EDF1BF-02E2-724D-A84F-39138BA30070}" presName="cycle" presStyleCnt="0"/>
      <dgm:spPr/>
    </dgm:pt>
    <dgm:pt modelId="{F5209B72-13FF-5F40-8122-6F78B0550E52}" type="pres">
      <dgm:prSet presAssocID="{78EDF1BF-02E2-724D-A84F-39138BA30070}" presName="srcNode" presStyleLbl="node1" presStyleIdx="0" presStyleCnt="4"/>
      <dgm:spPr/>
    </dgm:pt>
    <dgm:pt modelId="{6A448DC1-A9CC-1941-8B47-91D1E483EC8F}" type="pres">
      <dgm:prSet presAssocID="{78EDF1BF-02E2-724D-A84F-39138BA3007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AA0F9C9-1983-3444-8E39-421EB4BB801A}" type="pres">
      <dgm:prSet presAssocID="{78EDF1BF-02E2-724D-A84F-39138BA30070}" presName="extraNode" presStyleLbl="node1" presStyleIdx="0" presStyleCnt="4"/>
      <dgm:spPr/>
    </dgm:pt>
    <dgm:pt modelId="{969CC6FD-B09F-A640-8433-20061543788E}" type="pres">
      <dgm:prSet presAssocID="{78EDF1BF-02E2-724D-A84F-39138BA30070}" presName="dstNode" presStyleLbl="node1" presStyleIdx="0" presStyleCnt="4"/>
      <dgm:spPr/>
    </dgm:pt>
    <dgm:pt modelId="{9DBDA0FB-E982-0A4B-BAD0-8045F6B256DB}" type="pres">
      <dgm:prSet presAssocID="{D549B46C-EE09-9B4F-8137-B82B182AC3F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CA3D0-7529-9948-9D38-84B7F3A989FE}" type="pres">
      <dgm:prSet presAssocID="{D549B46C-EE09-9B4F-8137-B82B182AC3F5}" presName="accent_1" presStyleCnt="0"/>
      <dgm:spPr/>
    </dgm:pt>
    <dgm:pt modelId="{3597DEFF-7CE5-5641-846E-39A720AAB6C0}" type="pres">
      <dgm:prSet presAssocID="{D549B46C-EE09-9B4F-8137-B82B182AC3F5}" presName="accentRepeatNode" presStyleLbl="solidFgAcc1" presStyleIdx="0" presStyleCnt="4"/>
      <dgm:spPr>
        <a:solidFill>
          <a:srgbClr val="C00000"/>
        </a:solidFill>
      </dgm:spPr>
    </dgm:pt>
    <dgm:pt modelId="{87E75ED0-93A7-6D48-A882-782BE70597F9}" type="pres">
      <dgm:prSet presAssocID="{F008E81F-05E9-4542-A916-DD02D5F2148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16B5D8-C3F3-4148-AA0A-29EE52F471CB}" type="pres">
      <dgm:prSet presAssocID="{F008E81F-05E9-4542-A916-DD02D5F2148F}" presName="accent_2" presStyleCnt="0"/>
      <dgm:spPr/>
    </dgm:pt>
    <dgm:pt modelId="{4EC83900-9140-5B49-89A8-1E637835037E}" type="pres">
      <dgm:prSet presAssocID="{F008E81F-05E9-4542-A916-DD02D5F2148F}" presName="accentRepeatNode" presStyleLbl="solidFgAcc1" presStyleIdx="1" presStyleCnt="4"/>
      <dgm:spPr>
        <a:solidFill>
          <a:srgbClr val="FFC000"/>
        </a:solidFill>
      </dgm:spPr>
    </dgm:pt>
    <dgm:pt modelId="{47412A77-65BF-C841-9D51-E7E9377B82DF}" type="pres">
      <dgm:prSet presAssocID="{D4FE7FAD-40F9-DD42-81CC-E9644E126BD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A2DC98-C4F6-E74B-B839-0B6985F309A1}" type="pres">
      <dgm:prSet presAssocID="{D4FE7FAD-40F9-DD42-81CC-E9644E126BD5}" presName="accent_3" presStyleCnt="0"/>
      <dgm:spPr/>
    </dgm:pt>
    <dgm:pt modelId="{8FF8EB32-F0FC-C04A-8A1E-F0D6BD66E28A}" type="pres">
      <dgm:prSet presAssocID="{D4FE7FAD-40F9-DD42-81CC-E9644E126BD5}" presName="accentRepeatNode" presStyleLbl="solidFgAcc1" presStyleIdx="2" presStyleCnt="4"/>
      <dgm:spPr>
        <a:solidFill>
          <a:srgbClr val="3D98DB"/>
        </a:solidFill>
      </dgm:spPr>
    </dgm:pt>
    <dgm:pt modelId="{27A1EB08-01DB-E742-A069-D32714D584EC}" type="pres">
      <dgm:prSet presAssocID="{9EA645F3-F2C7-3741-9165-EBCE1024787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EFDAB-371B-4B47-B07D-1475C15C9F7E}" type="pres">
      <dgm:prSet presAssocID="{9EA645F3-F2C7-3741-9165-EBCE10247878}" presName="accent_4" presStyleCnt="0"/>
      <dgm:spPr/>
    </dgm:pt>
    <dgm:pt modelId="{10A815A9-F1C7-3040-A495-B37C521EBE53}" type="pres">
      <dgm:prSet presAssocID="{9EA645F3-F2C7-3741-9165-EBCE10247878}" presName="accentRepeatNode" presStyleLbl="solidFgAcc1" presStyleIdx="3" presStyleCnt="4"/>
      <dgm:spPr/>
    </dgm:pt>
  </dgm:ptLst>
  <dgm:cxnLst>
    <dgm:cxn modelId="{163094F2-DD56-624F-A3AD-1C7953924960}" type="presOf" srcId="{D4FE7FAD-40F9-DD42-81CC-E9644E126BD5}" destId="{47412A77-65BF-C841-9D51-E7E9377B82DF}" srcOrd="0" destOrd="0" presId="urn:microsoft.com/office/officeart/2008/layout/VerticalCurvedList"/>
    <dgm:cxn modelId="{81434969-13F6-7A49-B4A1-604F4AD6AFA7}" type="presOf" srcId="{0364DB69-705F-A340-A193-20927D5274D1}" destId="{6A448DC1-A9CC-1941-8B47-91D1E483EC8F}" srcOrd="0" destOrd="0" presId="urn:microsoft.com/office/officeart/2008/layout/VerticalCurvedList"/>
    <dgm:cxn modelId="{3680F022-2079-AE43-B958-8E7C05FCDF08}" type="presOf" srcId="{9EA645F3-F2C7-3741-9165-EBCE10247878}" destId="{27A1EB08-01DB-E742-A069-D32714D584EC}" srcOrd="0" destOrd="0" presId="urn:microsoft.com/office/officeart/2008/layout/VerticalCurvedList"/>
    <dgm:cxn modelId="{3A7D52EB-E46C-A641-9D9A-216C1CE5CFBA}" srcId="{78EDF1BF-02E2-724D-A84F-39138BA30070}" destId="{9EA645F3-F2C7-3741-9165-EBCE10247878}" srcOrd="3" destOrd="0" parTransId="{9105DD4D-53BF-A94A-BE21-32CB4133F2D5}" sibTransId="{B3D7D31E-26AB-4140-8A89-E1903C66E6D3}"/>
    <dgm:cxn modelId="{E2CCB7DE-85A3-8F4D-9480-0BF11ADE5FAA}" type="presOf" srcId="{F008E81F-05E9-4542-A916-DD02D5F2148F}" destId="{87E75ED0-93A7-6D48-A882-782BE70597F9}" srcOrd="0" destOrd="0" presId="urn:microsoft.com/office/officeart/2008/layout/VerticalCurvedList"/>
    <dgm:cxn modelId="{CEAC9957-D199-E24A-A90A-F131D57A65B0}" type="presOf" srcId="{D549B46C-EE09-9B4F-8137-B82B182AC3F5}" destId="{9DBDA0FB-E982-0A4B-BAD0-8045F6B256DB}" srcOrd="0" destOrd="0" presId="urn:microsoft.com/office/officeart/2008/layout/VerticalCurvedList"/>
    <dgm:cxn modelId="{D744721B-948B-774B-88B1-7B3C4DCF2844}" srcId="{78EDF1BF-02E2-724D-A84F-39138BA30070}" destId="{D4FE7FAD-40F9-DD42-81CC-E9644E126BD5}" srcOrd="2" destOrd="0" parTransId="{F9A3E0DA-A57E-3D4E-8902-AECE3AB9AA0D}" sibTransId="{704A8205-CFE8-BA4D-BE65-729829266352}"/>
    <dgm:cxn modelId="{5CA14DC3-D32C-9341-B4BC-2C53DE0B2559}" type="presOf" srcId="{78EDF1BF-02E2-724D-A84F-39138BA30070}" destId="{2AEE8A65-6589-5940-958E-01BD99301ED0}" srcOrd="0" destOrd="0" presId="urn:microsoft.com/office/officeart/2008/layout/VerticalCurvedList"/>
    <dgm:cxn modelId="{11D90027-43A1-9447-AD46-11E3F544FD7F}" srcId="{78EDF1BF-02E2-724D-A84F-39138BA30070}" destId="{D549B46C-EE09-9B4F-8137-B82B182AC3F5}" srcOrd="0" destOrd="0" parTransId="{564282F1-2559-D444-AF12-16312EE1B690}" sibTransId="{0364DB69-705F-A340-A193-20927D5274D1}"/>
    <dgm:cxn modelId="{5304333B-1AA6-D045-87FC-014C64B5A89E}" srcId="{78EDF1BF-02E2-724D-A84F-39138BA30070}" destId="{F008E81F-05E9-4542-A916-DD02D5F2148F}" srcOrd="1" destOrd="0" parTransId="{3B507E71-69B4-2344-9D81-E2CE47804F32}" sibTransId="{3F2B6B4C-3184-7E49-8A1F-3451CA59B966}"/>
    <dgm:cxn modelId="{5E16700C-19B6-C442-86E9-949A28361765}" type="presParOf" srcId="{2AEE8A65-6589-5940-958E-01BD99301ED0}" destId="{B1D50925-CC76-2646-9CDC-4C9867C84EE0}" srcOrd="0" destOrd="0" presId="urn:microsoft.com/office/officeart/2008/layout/VerticalCurvedList"/>
    <dgm:cxn modelId="{1179D9FC-4C44-6844-B96F-4842EFD46346}" type="presParOf" srcId="{B1D50925-CC76-2646-9CDC-4C9867C84EE0}" destId="{CA2AFBA8-F292-5F4E-8798-C26434AAD009}" srcOrd="0" destOrd="0" presId="urn:microsoft.com/office/officeart/2008/layout/VerticalCurvedList"/>
    <dgm:cxn modelId="{8E119AD4-0F63-EA4A-A39A-423FDE73EA3A}" type="presParOf" srcId="{CA2AFBA8-F292-5F4E-8798-C26434AAD009}" destId="{F5209B72-13FF-5F40-8122-6F78B0550E52}" srcOrd="0" destOrd="0" presId="urn:microsoft.com/office/officeart/2008/layout/VerticalCurvedList"/>
    <dgm:cxn modelId="{E7ABF9A2-F8F6-1846-80E9-4AE0D6C32A84}" type="presParOf" srcId="{CA2AFBA8-F292-5F4E-8798-C26434AAD009}" destId="{6A448DC1-A9CC-1941-8B47-91D1E483EC8F}" srcOrd="1" destOrd="0" presId="urn:microsoft.com/office/officeart/2008/layout/VerticalCurvedList"/>
    <dgm:cxn modelId="{B53B146F-29C6-0644-9F28-B6BF98B8FF07}" type="presParOf" srcId="{CA2AFBA8-F292-5F4E-8798-C26434AAD009}" destId="{1AA0F9C9-1983-3444-8E39-421EB4BB801A}" srcOrd="2" destOrd="0" presId="urn:microsoft.com/office/officeart/2008/layout/VerticalCurvedList"/>
    <dgm:cxn modelId="{085BCA25-F8AA-6349-BD78-B8089A8D643F}" type="presParOf" srcId="{CA2AFBA8-F292-5F4E-8798-C26434AAD009}" destId="{969CC6FD-B09F-A640-8433-20061543788E}" srcOrd="3" destOrd="0" presId="urn:microsoft.com/office/officeart/2008/layout/VerticalCurvedList"/>
    <dgm:cxn modelId="{89CDD44D-4CBC-2A41-9797-0E0756B628D6}" type="presParOf" srcId="{B1D50925-CC76-2646-9CDC-4C9867C84EE0}" destId="{9DBDA0FB-E982-0A4B-BAD0-8045F6B256DB}" srcOrd="1" destOrd="0" presId="urn:microsoft.com/office/officeart/2008/layout/VerticalCurvedList"/>
    <dgm:cxn modelId="{7F57654F-CFA0-6D4A-80F0-2ECCEBD35F86}" type="presParOf" srcId="{B1D50925-CC76-2646-9CDC-4C9867C84EE0}" destId="{EEFCA3D0-7529-9948-9D38-84B7F3A989FE}" srcOrd="2" destOrd="0" presId="urn:microsoft.com/office/officeart/2008/layout/VerticalCurvedList"/>
    <dgm:cxn modelId="{F30ECED7-A954-1C41-B9A1-008958C0FD59}" type="presParOf" srcId="{EEFCA3D0-7529-9948-9D38-84B7F3A989FE}" destId="{3597DEFF-7CE5-5641-846E-39A720AAB6C0}" srcOrd="0" destOrd="0" presId="urn:microsoft.com/office/officeart/2008/layout/VerticalCurvedList"/>
    <dgm:cxn modelId="{BAC251EC-70D2-C74C-A5EF-E4897C508A7B}" type="presParOf" srcId="{B1D50925-CC76-2646-9CDC-4C9867C84EE0}" destId="{87E75ED0-93A7-6D48-A882-782BE70597F9}" srcOrd="3" destOrd="0" presId="urn:microsoft.com/office/officeart/2008/layout/VerticalCurvedList"/>
    <dgm:cxn modelId="{9D4FAFBA-F8DC-5D49-AE65-40EE5A06F04E}" type="presParOf" srcId="{B1D50925-CC76-2646-9CDC-4C9867C84EE0}" destId="{8316B5D8-C3F3-4148-AA0A-29EE52F471CB}" srcOrd="4" destOrd="0" presId="urn:microsoft.com/office/officeart/2008/layout/VerticalCurvedList"/>
    <dgm:cxn modelId="{FD80B2B9-E809-BE40-AB0A-D2FED1F970D7}" type="presParOf" srcId="{8316B5D8-C3F3-4148-AA0A-29EE52F471CB}" destId="{4EC83900-9140-5B49-89A8-1E637835037E}" srcOrd="0" destOrd="0" presId="urn:microsoft.com/office/officeart/2008/layout/VerticalCurvedList"/>
    <dgm:cxn modelId="{E531C69F-A797-0443-9505-D30B92C9277D}" type="presParOf" srcId="{B1D50925-CC76-2646-9CDC-4C9867C84EE0}" destId="{47412A77-65BF-C841-9D51-E7E9377B82DF}" srcOrd="5" destOrd="0" presId="urn:microsoft.com/office/officeart/2008/layout/VerticalCurvedList"/>
    <dgm:cxn modelId="{733662B4-9E02-3D45-8E48-F57578AB5EAB}" type="presParOf" srcId="{B1D50925-CC76-2646-9CDC-4C9867C84EE0}" destId="{A6A2DC98-C4F6-E74B-B839-0B6985F309A1}" srcOrd="6" destOrd="0" presId="urn:microsoft.com/office/officeart/2008/layout/VerticalCurvedList"/>
    <dgm:cxn modelId="{5BF08DB9-0A15-384A-BF8F-F4329CF5FDF4}" type="presParOf" srcId="{A6A2DC98-C4F6-E74B-B839-0B6985F309A1}" destId="{8FF8EB32-F0FC-C04A-8A1E-F0D6BD66E28A}" srcOrd="0" destOrd="0" presId="urn:microsoft.com/office/officeart/2008/layout/VerticalCurvedList"/>
    <dgm:cxn modelId="{B7347EAF-716B-2A4F-9A03-4FD1A35A969D}" type="presParOf" srcId="{B1D50925-CC76-2646-9CDC-4C9867C84EE0}" destId="{27A1EB08-01DB-E742-A069-D32714D584EC}" srcOrd="7" destOrd="0" presId="urn:microsoft.com/office/officeart/2008/layout/VerticalCurvedList"/>
    <dgm:cxn modelId="{D53004A1-E215-C348-9AF1-F42B05E74F4A}" type="presParOf" srcId="{B1D50925-CC76-2646-9CDC-4C9867C84EE0}" destId="{842EFDAB-371B-4B47-B07D-1475C15C9F7E}" srcOrd="8" destOrd="0" presId="urn:microsoft.com/office/officeart/2008/layout/VerticalCurvedList"/>
    <dgm:cxn modelId="{8E9EAB8D-8A61-C04C-89AF-C5DD1BF790D4}" type="presParOf" srcId="{842EFDAB-371B-4B47-B07D-1475C15C9F7E}" destId="{10A815A9-F1C7-3040-A495-B37C521EBE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B15A2B-3B33-AD40-9207-120FCE05F696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200C2-7FEF-3A44-A034-682BE904AC8E}">
      <dgm:prSet phldrT="[Text]" custT="1"/>
      <dgm:spPr>
        <a:solidFill>
          <a:srgbClr val="0B5DFA"/>
        </a:solidFill>
      </dgm:spPr>
      <dgm:t>
        <a:bodyPr/>
        <a:lstStyle/>
        <a:p>
          <a:r>
            <a:rPr lang="en-US" altLang="zh-CN" sz="2400" dirty="0" smtClean="0">
              <a:latin typeface="Microsoft YaHei" charset="-122"/>
              <a:ea typeface="Microsoft YaHei" charset="-122"/>
              <a:cs typeface="Microsoft YaHei" charset="-122"/>
            </a:rPr>
            <a:t>lapis</a:t>
          </a:r>
          <a:endParaRPr lang="en-US" sz="2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893C906-48B1-BE4D-9434-6B9A279749C5}" type="parTrans" cxnId="{63549B72-D395-8841-9DD4-FC5B607C7C5B}">
      <dgm:prSet/>
      <dgm:spPr/>
      <dgm:t>
        <a:bodyPr/>
        <a:lstStyle/>
        <a:p>
          <a:endParaRPr lang="en-US" sz="1100"/>
        </a:p>
      </dgm:t>
    </dgm:pt>
    <dgm:pt modelId="{F8B2F1F0-AF8C-8041-AFE1-ECD80ED6BDC8}" type="sibTrans" cxnId="{63549B72-D395-8841-9DD4-FC5B607C7C5B}">
      <dgm:prSet/>
      <dgm:spPr/>
      <dgm:t>
        <a:bodyPr/>
        <a:lstStyle/>
        <a:p>
          <a:endParaRPr lang="en-US" sz="1100"/>
        </a:p>
      </dgm:t>
    </dgm:pt>
    <dgm:pt modelId="{761041E6-94F3-DE49-A014-F84EB4F373EB}">
      <dgm:prSet phldrT="[Text]" custT="1"/>
      <dgm:spPr/>
      <dgm:t>
        <a:bodyPr/>
        <a:lstStyle/>
        <a:p>
          <a:r>
            <a:rPr lang="en-US" sz="1800" dirty="0" smtClean="0">
              <a:latin typeface="微软雅黑"/>
              <a:ea typeface="微软雅黑"/>
              <a:cs typeface="微软雅黑"/>
            </a:rPr>
            <a:t>Framework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，支持路由、</a:t>
          </a:r>
          <a:r>
            <a:rPr lang="zh-CN" altLang="en-US" sz="1800" b="1" dirty="0" smtClean="0">
              <a:solidFill>
                <a:srgbClr val="FF0302"/>
              </a:solidFill>
              <a:latin typeface="微软雅黑"/>
              <a:ea typeface="微软雅黑"/>
              <a:cs typeface="微软雅黑"/>
            </a:rPr>
            <a:t>环境变量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、</a:t>
          </a:r>
          <a:r>
            <a:rPr lang="zh-CN" altLang="en-US" sz="18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测试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、数据库访问、输入验证、</a:t>
          </a:r>
          <a:r>
            <a:rPr lang="en-US" altLang="zh-CN" sz="1800" dirty="0" err="1" smtClean="0">
              <a:latin typeface="微软雅黑"/>
              <a:ea typeface="微软雅黑"/>
              <a:cs typeface="微软雅黑"/>
            </a:rPr>
            <a:t>etlua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模板等</a:t>
          </a:r>
          <a:endParaRPr lang="en-US" sz="1800" dirty="0"/>
        </a:p>
      </dgm:t>
    </dgm:pt>
    <dgm:pt modelId="{397EDFAE-2F43-A24B-9199-783947C16299}" type="parTrans" cxnId="{39DB2180-EF59-864B-87A6-A59112C2C770}">
      <dgm:prSet/>
      <dgm:spPr/>
      <dgm:t>
        <a:bodyPr/>
        <a:lstStyle/>
        <a:p>
          <a:endParaRPr lang="en-US" sz="1100"/>
        </a:p>
      </dgm:t>
    </dgm:pt>
    <dgm:pt modelId="{7BF68EC1-7BD8-0F49-999E-4C0ADF530482}" type="sibTrans" cxnId="{39DB2180-EF59-864B-87A6-A59112C2C770}">
      <dgm:prSet/>
      <dgm:spPr/>
      <dgm:t>
        <a:bodyPr/>
        <a:lstStyle/>
        <a:p>
          <a:endParaRPr lang="en-US" sz="1100"/>
        </a:p>
      </dgm:t>
    </dgm:pt>
    <dgm:pt modelId="{7A4495F5-5270-5E49-ABB6-4DDBAC23E25A}">
      <dgm:prSet phldrT="[Text]" custT="1"/>
      <dgm:spPr>
        <a:solidFill>
          <a:srgbClr val="0B5DFA"/>
        </a:solidFill>
      </dgm:spPr>
      <dgm:t>
        <a:bodyPr/>
        <a:lstStyle/>
        <a:p>
          <a:r>
            <a:rPr lang="en-US" altLang="zh-CN" sz="2400" dirty="0" err="1" smtClean="0"/>
            <a:t>lua-pb</a:t>
          </a:r>
          <a:endParaRPr lang="en-US" sz="2400" dirty="0"/>
        </a:p>
      </dgm:t>
    </dgm:pt>
    <dgm:pt modelId="{03442C54-431E-9842-8FD4-69CBF1D9F020}" type="parTrans" cxnId="{4FF5EE86-BD93-104A-8357-41EB69ABFCFB}">
      <dgm:prSet/>
      <dgm:spPr/>
      <dgm:t>
        <a:bodyPr/>
        <a:lstStyle/>
        <a:p>
          <a:endParaRPr lang="en-US" sz="1100"/>
        </a:p>
      </dgm:t>
    </dgm:pt>
    <dgm:pt modelId="{EB2686C3-BF14-3D4F-BA2A-B2BD14E077E3}" type="sibTrans" cxnId="{4FF5EE86-BD93-104A-8357-41EB69ABFCFB}">
      <dgm:prSet/>
      <dgm:spPr/>
      <dgm:t>
        <a:bodyPr/>
        <a:lstStyle/>
        <a:p>
          <a:endParaRPr lang="en-US" sz="1100"/>
        </a:p>
      </dgm:t>
    </dgm:pt>
    <dgm:pt modelId="{A9547A59-0AEC-2840-89E3-2B2BE906809C}">
      <dgm:prSet phldrT="[Text]" custT="1"/>
      <dgm:spPr/>
      <dgm:t>
        <a:bodyPr/>
        <a:lstStyle/>
        <a:p>
          <a:r>
            <a:rPr lang="en-US" sz="1800" dirty="0" err="1" smtClean="0">
              <a:latin typeface="Microsoft YaHei" charset="-122"/>
              <a:ea typeface="Microsoft YaHei" charset="-122"/>
              <a:cs typeface="Microsoft YaHei" charset="-122"/>
            </a:rPr>
            <a:t>Lua</a:t>
          </a:r>
          <a:r>
            <a:rPr lang="en-US" sz="1800" baseline="0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zh-CN" altLang="en-US" sz="1800" baseline="0" dirty="0" smtClean="0">
              <a:latin typeface="Microsoft YaHei" charset="-122"/>
              <a:ea typeface="Microsoft YaHei" charset="-122"/>
              <a:cs typeface="Microsoft YaHei" charset="-122"/>
            </a:rPr>
            <a:t>解析</a:t>
          </a:r>
          <a:r>
            <a:rPr lang="en-US" altLang="zh-CN" sz="1800" baseline="0" dirty="0" err="1" smtClean="0">
              <a:latin typeface="Microsoft YaHei" charset="-122"/>
              <a:ea typeface="Microsoft YaHei" charset="-122"/>
              <a:cs typeface="Microsoft YaHei" charset="-122"/>
            </a:rPr>
            <a:t>protobuf</a:t>
          </a:r>
          <a:r>
            <a:rPr lang="zh-CN" altLang="en-US" sz="1800" baseline="0" dirty="0" smtClean="0">
              <a:latin typeface="Microsoft YaHei" charset="-122"/>
              <a:ea typeface="Microsoft YaHei" charset="-122"/>
              <a:cs typeface="Microsoft YaHei" charset="-122"/>
            </a:rPr>
            <a:t>，动态加载</a:t>
          </a:r>
          <a:r>
            <a:rPr lang="en-US" altLang="zh-CN" sz="1800" baseline="0" dirty="0" smtClean="0">
              <a:latin typeface="Microsoft YaHei" charset="-122"/>
              <a:ea typeface="Microsoft YaHei" charset="-122"/>
              <a:cs typeface="Microsoft YaHei" charset="-122"/>
            </a:rPr>
            <a:t>.proto</a:t>
          </a:r>
          <a:r>
            <a:rPr lang="zh-CN" altLang="en-US" sz="1800" baseline="0" dirty="0" smtClean="0">
              <a:latin typeface="Microsoft YaHei" charset="-122"/>
              <a:ea typeface="Microsoft YaHei" charset="-122"/>
              <a:cs typeface="Microsoft YaHei" charset="-122"/>
            </a:rPr>
            <a:t>文件</a:t>
          </a:r>
          <a:endParaRPr lang="en-US" sz="18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D55609-A82C-E941-8CE8-8D5D2FE8BEE4}" type="parTrans" cxnId="{BA638D8F-6B28-034A-8A2F-AD886132D4EA}">
      <dgm:prSet/>
      <dgm:spPr/>
      <dgm:t>
        <a:bodyPr/>
        <a:lstStyle/>
        <a:p>
          <a:endParaRPr lang="en-US" sz="1100"/>
        </a:p>
      </dgm:t>
    </dgm:pt>
    <dgm:pt modelId="{6321167A-9DAE-5A4C-89A5-2258F95FB728}" type="sibTrans" cxnId="{BA638D8F-6B28-034A-8A2F-AD886132D4EA}">
      <dgm:prSet/>
      <dgm:spPr/>
      <dgm:t>
        <a:bodyPr/>
        <a:lstStyle/>
        <a:p>
          <a:endParaRPr lang="en-US" sz="1100"/>
        </a:p>
      </dgm:t>
    </dgm:pt>
    <dgm:pt modelId="{E215798D-64C3-BE4D-A200-C6DB26CA2067}">
      <dgm:prSet phldrT="[Text]" custT="1"/>
      <dgm:spPr>
        <a:solidFill>
          <a:srgbClr val="FD8727"/>
        </a:solidFill>
      </dgm:spPr>
      <dgm:t>
        <a:bodyPr/>
        <a:lstStyle/>
        <a:p>
          <a:r>
            <a:rPr lang="en-US" altLang="zh-CN" sz="2400" dirty="0" smtClean="0"/>
            <a:t>B</a:t>
          </a:r>
          <a:r>
            <a:rPr lang="en-US" sz="2400" dirty="0" smtClean="0"/>
            <a:t>usted</a:t>
          </a:r>
          <a:endParaRPr lang="en-US" sz="2400" dirty="0"/>
        </a:p>
      </dgm:t>
    </dgm:pt>
    <dgm:pt modelId="{139691A2-B08D-6B40-AD39-9B5F30C433BD}" type="parTrans" cxnId="{0071A804-E735-0D4F-8763-A4733D55336F}">
      <dgm:prSet/>
      <dgm:spPr/>
      <dgm:t>
        <a:bodyPr/>
        <a:lstStyle/>
        <a:p>
          <a:endParaRPr lang="en-US" sz="1100"/>
        </a:p>
      </dgm:t>
    </dgm:pt>
    <dgm:pt modelId="{788D3B41-3015-E948-A723-7F15AC14F768}" type="sibTrans" cxnId="{0071A804-E735-0D4F-8763-A4733D55336F}">
      <dgm:prSet/>
      <dgm:spPr/>
      <dgm:t>
        <a:bodyPr/>
        <a:lstStyle/>
        <a:p>
          <a:endParaRPr lang="en-US" sz="1100"/>
        </a:p>
      </dgm:t>
    </dgm:pt>
    <dgm:pt modelId="{00FD6F8C-2EDB-3747-AB09-33926557617D}">
      <dgm:prSet phldrT="[Text]" custT="1"/>
      <dgm:spPr/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易于使用的单元测试框架，支持</a:t>
          </a:r>
          <a:r>
            <a:rPr lang="en-US" altLang="zh-CN" sz="1800" dirty="0" smtClean="0">
              <a:latin typeface="微软雅黑"/>
              <a:ea typeface="微软雅黑"/>
              <a:cs typeface="微软雅黑"/>
            </a:rPr>
            <a:t>Lua5.1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以上、</a:t>
          </a:r>
          <a:r>
            <a:rPr lang="en-US" altLang="zh-CN" sz="1800" dirty="0" smtClean="0">
              <a:latin typeface="微软雅黑"/>
              <a:ea typeface="微软雅黑"/>
              <a:cs typeface="微软雅黑"/>
            </a:rPr>
            <a:t>LuaJit2.0.0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以上版本</a:t>
          </a:r>
          <a:endParaRPr lang="en-US" sz="1800" dirty="0"/>
        </a:p>
      </dgm:t>
    </dgm:pt>
    <dgm:pt modelId="{1FFB5595-92ED-E14F-B2E8-E60B97E69FB9}" type="parTrans" cxnId="{D8E18A5D-A237-6646-962B-E4D350A867CA}">
      <dgm:prSet/>
      <dgm:spPr/>
      <dgm:t>
        <a:bodyPr/>
        <a:lstStyle/>
        <a:p>
          <a:endParaRPr lang="en-US" sz="1100"/>
        </a:p>
      </dgm:t>
    </dgm:pt>
    <dgm:pt modelId="{F3ACB9C8-83AF-7A4E-A079-D9CD8E70DFA9}" type="sibTrans" cxnId="{D8E18A5D-A237-6646-962B-E4D350A867CA}">
      <dgm:prSet/>
      <dgm:spPr/>
      <dgm:t>
        <a:bodyPr/>
        <a:lstStyle/>
        <a:p>
          <a:endParaRPr lang="en-US" sz="1100"/>
        </a:p>
      </dgm:t>
    </dgm:pt>
    <dgm:pt modelId="{E9FDBEFF-E109-AE42-8B04-D7B25F2BCB8C}">
      <dgm:prSet custT="1"/>
      <dgm:spPr>
        <a:solidFill>
          <a:srgbClr val="FD8727"/>
        </a:solidFill>
      </dgm:spPr>
      <dgm:t>
        <a:bodyPr/>
        <a:lstStyle/>
        <a:p>
          <a:r>
            <a:rPr lang="en-US" altLang="zh-CN" sz="2400" dirty="0" err="1" smtClean="0"/>
            <a:t>lua-resty-websocket</a:t>
          </a:r>
          <a:endParaRPr lang="en-US" sz="2400" dirty="0"/>
        </a:p>
      </dgm:t>
    </dgm:pt>
    <dgm:pt modelId="{EC0A07E6-89E1-FC40-9F8B-CBC2B7DE465E}" type="parTrans" cxnId="{C12661AA-DF1E-C34A-97AE-0D63F294AF04}">
      <dgm:prSet/>
      <dgm:spPr/>
      <dgm:t>
        <a:bodyPr/>
        <a:lstStyle/>
        <a:p>
          <a:endParaRPr lang="en-US" sz="1100"/>
        </a:p>
      </dgm:t>
    </dgm:pt>
    <dgm:pt modelId="{CB5796EE-4517-2046-8DF9-A338F0E0269C}" type="sibTrans" cxnId="{C12661AA-DF1E-C34A-97AE-0D63F294AF04}">
      <dgm:prSet/>
      <dgm:spPr/>
      <dgm:t>
        <a:bodyPr/>
        <a:lstStyle/>
        <a:p>
          <a:endParaRPr lang="en-US" sz="1100"/>
        </a:p>
      </dgm:t>
    </dgm:pt>
    <dgm:pt modelId="{2A90F1F5-5621-0E4B-B74E-776BC1734C83}">
      <dgm:prSet custT="1"/>
      <dgm:spPr/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支持</a:t>
          </a:r>
          <a:r>
            <a:rPr lang="en-US" altLang="zh-CN" sz="1800" dirty="0" smtClean="0">
              <a:latin typeface="微软雅黑"/>
              <a:ea typeface="微软雅黑"/>
              <a:cs typeface="微软雅黑"/>
            </a:rPr>
            <a:t>client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和</a:t>
          </a:r>
          <a:r>
            <a:rPr lang="en-US" altLang="zh-CN" sz="18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server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，仅支持</a:t>
          </a:r>
          <a:r>
            <a:rPr lang="en-US" altLang="zh-CN" sz="1800" dirty="0" smtClean="0">
              <a:latin typeface="微软雅黑"/>
              <a:ea typeface="微软雅黑"/>
              <a:cs typeface="微软雅黑"/>
            </a:rPr>
            <a:t>RFC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  </a:t>
          </a:r>
          <a:r>
            <a:rPr lang="en-US" altLang="zh-CN" sz="1800" dirty="0" smtClean="0">
              <a:latin typeface="微软雅黑"/>
              <a:ea typeface="微软雅黑"/>
              <a:cs typeface="微软雅黑"/>
            </a:rPr>
            <a:t>6455</a:t>
          </a:r>
          <a:r>
            <a:rPr lang="sk-SK" sz="1800" dirty="0" smtClean="0">
              <a:latin typeface="微软雅黑"/>
              <a:ea typeface="微软雅黑"/>
              <a:cs typeface="微软雅黑"/>
            </a:rPr>
            <a:t> 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协议</a:t>
          </a:r>
          <a:endParaRPr lang="en-US" sz="1800" dirty="0"/>
        </a:p>
      </dgm:t>
    </dgm:pt>
    <dgm:pt modelId="{D8B3514C-11F3-4C4E-8D4E-C7630E0B4D09}" type="parTrans" cxnId="{8B0E3108-825F-1049-A790-2B438A247589}">
      <dgm:prSet/>
      <dgm:spPr/>
      <dgm:t>
        <a:bodyPr/>
        <a:lstStyle/>
        <a:p>
          <a:endParaRPr lang="en-US" sz="1100"/>
        </a:p>
      </dgm:t>
    </dgm:pt>
    <dgm:pt modelId="{D336A833-729E-2C49-A3DC-73CDB376FDCD}" type="sibTrans" cxnId="{8B0E3108-825F-1049-A790-2B438A247589}">
      <dgm:prSet/>
      <dgm:spPr/>
      <dgm:t>
        <a:bodyPr/>
        <a:lstStyle/>
        <a:p>
          <a:endParaRPr lang="en-US" sz="1100"/>
        </a:p>
      </dgm:t>
    </dgm:pt>
    <dgm:pt modelId="{7FE62DB8-53D9-7945-BC3E-31B9328B9DB2}" type="pres">
      <dgm:prSet presAssocID="{65B15A2B-3B33-AD40-9207-120FCE05F6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B938E9-EC5E-7D40-B92B-210315EDEE5B}" type="pres">
      <dgm:prSet presAssocID="{61C200C2-7FEF-3A44-A034-682BE904AC8E}" presName="linNode" presStyleCnt="0"/>
      <dgm:spPr/>
    </dgm:pt>
    <dgm:pt modelId="{9F916D22-99EF-0647-873F-0C8FCA7907E7}" type="pres">
      <dgm:prSet presAssocID="{61C200C2-7FEF-3A44-A034-682BE904AC8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29308-FDE8-A040-8CE9-9DCAA0F717DB}" type="pres">
      <dgm:prSet presAssocID="{61C200C2-7FEF-3A44-A034-682BE904AC8E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1BA6A-64AF-F747-B4C3-E80A38504B7A}" type="pres">
      <dgm:prSet presAssocID="{F8B2F1F0-AF8C-8041-AFE1-ECD80ED6BDC8}" presName="sp" presStyleCnt="0"/>
      <dgm:spPr/>
    </dgm:pt>
    <dgm:pt modelId="{0A6A453C-D0E5-6E43-96C3-10AD1F5D3EDA}" type="pres">
      <dgm:prSet presAssocID="{E9FDBEFF-E109-AE42-8B04-D7B25F2BCB8C}" presName="linNode" presStyleCnt="0"/>
      <dgm:spPr/>
    </dgm:pt>
    <dgm:pt modelId="{E62778ED-60AC-664D-9B86-704E5BBED8B8}" type="pres">
      <dgm:prSet presAssocID="{E9FDBEFF-E109-AE42-8B04-D7B25F2BCB8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C412D-9086-B640-A295-54BD8F7CF65F}" type="pres">
      <dgm:prSet presAssocID="{E9FDBEFF-E109-AE42-8B04-D7B25F2BCB8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BA005-36A6-1540-92C5-CE3542300C2A}" type="pres">
      <dgm:prSet presAssocID="{CB5796EE-4517-2046-8DF9-A338F0E0269C}" presName="sp" presStyleCnt="0"/>
      <dgm:spPr/>
    </dgm:pt>
    <dgm:pt modelId="{28532839-1D69-F946-BCC9-C55165E40B77}" type="pres">
      <dgm:prSet presAssocID="{7A4495F5-5270-5E49-ABB6-4DDBAC23E25A}" presName="linNode" presStyleCnt="0"/>
      <dgm:spPr/>
    </dgm:pt>
    <dgm:pt modelId="{B1DF62CE-8691-B54C-9A61-B9411331F0A5}" type="pres">
      <dgm:prSet presAssocID="{7A4495F5-5270-5E49-ABB6-4DDBAC23E25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75DF0-56D2-554A-8B8F-219C26CC4B5F}" type="pres">
      <dgm:prSet presAssocID="{7A4495F5-5270-5E49-ABB6-4DDBAC23E25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22A29-9E48-194A-B5E3-9FBED8669F74}" type="pres">
      <dgm:prSet presAssocID="{EB2686C3-BF14-3D4F-BA2A-B2BD14E077E3}" presName="sp" presStyleCnt="0"/>
      <dgm:spPr/>
    </dgm:pt>
    <dgm:pt modelId="{6FC23202-FBED-BE46-A48F-E6587A1E7848}" type="pres">
      <dgm:prSet presAssocID="{E215798D-64C3-BE4D-A200-C6DB26CA2067}" presName="linNode" presStyleCnt="0"/>
      <dgm:spPr/>
    </dgm:pt>
    <dgm:pt modelId="{09339BE7-4C41-6449-BE0F-58645DE63429}" type="pres">
      <dgm:prSet presAssocID="{E215798D-64C3-BE4D-A200-C6DB26CA206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E8CFB-13B6-5145-9E08-86B4878F3AB1}" type="pres">
      <dgm:prSet presAssocID="{E215798D-64C3-BE4D-A200-C6DB26CA206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3099A3-6B33-B14D-BB13-BAC8E4ED2E69}" type="presOf" srcId="{7A4495F5-5270-5E49-ABB6-4DDBAC23E25A}" destId="{B1DF62CE-8691-B54C-9A61-B9411331F0A5}" srcOrd="0" destOrd="0" presId="urn:microsoft.com/office/officeart/2005/8/layout/vList5"/>
    <dgm:cxn modelId="{D7FB5876-BB77-7D4C-BC0E-F5ECCACA238D}" type="presOf" srcId="{A9547A59-0AEC-2840-89E3-2B2BE906809C}" destId="{C7C75DF0-56D2-554A-8B8F-219C26CC4B5F}" srcOrd="0" destOrd="0" presId="urn:microsoft.com/office/officeart/2005/8/layout/vList5"/>
    <dgm:cxn modelId="{C12661AA-DF1E-C34A-97AE-0D63F294AF04}" srcId="{65B15A2B-3B33-AD40-9207-120FCE05F696}" destId="{E9FDBEFF-E109-AE42-8B04-D7B25F2BCB8C}" srcOrd="1" destOrd="0" parTransId="{EC0A07E6-89E1-FC40-9F8B-CBC2B7DE465E}" sibTransId="{CB5796EE-4517-2046-8DF9-A338F0E0269C}"/>
    <dgm:cxn modelId="{CB453702-8148-3449-A6FB-5858E0B7A384}" type="presOf" srcId="{761041E6-94F3-DE49-A014-F84EB4F373EB}" destId="{01A29308-FDE8-A040-8CE9-9DCAA0F717DB}" srcOrd="0" destOrd="0" presId="urn:microsoft.com/office/officeart/2005/8/layout/vList5"/>
    <dgm:cxn modelId="{024A419D-2E52-444A-AE24-5CA0B0D53DB3}" type="presOf" srcId="{2A90F1F5-5621-0E4B-B74E-776BC1734C83}" destId="{F05C412D-9086-B640-A295-54BD8F7CF65F}" srcOrd="0" destOrd="0" presId="urn:microsoft.com/office/officeart/2005/8/layout/vList5"/>
    <dgm:cxn modelId="{4FF5EE86-BD93-104A-8357-41EB69ABFCFB}" srcId="{65B15A2B-3B33-AD40-9207-120FCE05F696}" destId="{7A4495F5-5270-5E49-ABB6-4DDBAC23E25A}" srcOrd="2" destOrd="0" parTransId="{03442C54-431E-9842-8FD4-69CBF1D9F020}" sibTransId="{EB2686C3-BF14-3D4F-BA2A-B2BD14E077E3}"/>
    <dgm:cxn modelId="{16346280-34EA-B340-AD96-4EE351D71A36}" type="presOf" srcId="{E9FDBEFF-E109-AE42-8B04-D7B25F2BCB8C}" destId="{E62778ED-60AC-664D-9B86-704E5BBED8B8}" srcOrd="0" destOrd="0" presId="urn:microsoft.com/office/officeart/2005/8/layout/vList5"/>
    <dgm:cxn modelId="{539A6E11-6656-104D-B937-071F0CD6B415}" type="presOf" srcId="{61C200C2-7FEF-3A44-A034-682BE904AC8E}" destId="{9F916D22-99EF-0647-873F-0C8FCA7907E7}" srcOrd="0" destOrd="0" presId="urn:microsoft.com/office/officeart/2005/8/layout/vList5"/>
    <dgm:cxn modelId="{39DB2180-EF59-864B-87A6-A59112C2C770}" srcId="{61C200C2-7FEF-3A44-A034-682BE904AC8E}" destId="{761041E6-94F3-DE49-A014-F84EB4F373EB}" srcOrd="0" destOrd="0" parTransId="{397EDFAE-2F43-A24B-9199-783947C16299}" sibTransId="{7BF68EC1-7BD8-0F49-999E-4C0ADF530482}"/>
    <dgm:cxn modelId="{E1A60959-9959-554B-AC31-4D6F76D82494}" type="presOf" srcId="{65B15A2B-3B33-AD40-9207-120FCE05F696}" destId="{7FE62DB8-53D9-7945-BC3E-31B9328B9DB2}" srcOrd="0" destOrd="0" presId="urn:microsoft.com/office/officeart/2005/8/layout/vList5"/>
    <dgm:cxn modelId="{2B190B13-5B20-8E46-B4D7-CAD43A11972E}" type="presOf" srcId="{00FD6F8C-2EDB-3747-AB09-33926557617D}" destId="{527E8CFB-13B6-5145-9E08-86B4878F3AB1}" srcOrd="0" destOrd="0" presId="urn:microsoft.com/office/officeart/2005/8/layout/vList5"/>
    <dgm:cxn modelId="{8B0E3108-825F-1049-A790-2B438A247589}" srcId="{E9FDBEFF-E109-AE42-8B04-D7B25F2BCB8C}" destId="{2A90F1F5-5621-0E4B-B74E-776BC1734C83}" srcOrd="0" destOrd="0" parTransId="{D8B3514C-11F3-4C4E-8D4E-C7630E0B4D09}" sibTransId="{D336A833-729E-2C49-A3DC-73CDB376FDCD}"/>
    <dgm:cxn modelId="{BA638D8F-6B28-034A-8A2F-AD886132D4EA}" srcId="{7A4495F5-5270-5E49-ABB6-4DDBAC23E25A}" destId="{A9547A59-0AEC-2840-89E3-2B2BE906809C}" srcOrd="0" destOrd="0" parTransId="{9AD55609-A82C-E941-8CE8-8D5D2FE8BEE4}" sibTransId="{6321167A-9DAE-5A4C-89A5-2258F95FB728}"/>
    <dgm:cxn modelId="{D8E18A5D-A237-6646-962B-E4D350A867CA}" srcId="{E215798D-64C3-BE4D-A200-C6DB26CA2067}" destId="{00FD6F8C-2EDB-3747-AB09-33926557617D}" srcOrd="0" destOrd="0" parTransId="{1FFB5595-92ED-E14F-B2E8-E60B97E69FB9}" sibTransId="{F3ACB9C8-83AF-7A4E-A079-D9CD8E70DFA9}"/>
    <dgm:cxn modelId="{0071A804-E735-0D4F-8763-A4733D55336F}" srcId="{65B15A2B-3B33-AD40-9207-120FCE05F696}" destId="{E215798D-64C3-BE4D-A200-C6DB26CA2067}" srcOrd="3" destOrd="0" parTransId="{139691A2-B08D-6B40-AD39-9B5F30C433BD}" sibTransId="{788D3B41-3015-E948-A723-7F15AC14F768}"/>
    <dgm:cxn modelId="{63549B72-D395-8841-9DD4-FC5B607C7C5B}" srcId="{65B15A2B-3B33-AD40-9207-120FCE05F696}" destId="{61C200C2-7FEF-3A44-A034-682BE904AC8E}" srcOrd="0" destOrd="0" parTransId="{4893C906-48B1-BE4D-9434-6B9A279749C5}" sibTransId="{F8B2F1F0-AF8C-8041-AFE1-ECD80ED6BDC8}"/>
    <dgm:cxn modelId="{531D3991-6B90-DE4F-B7C6-AF09F5F8A425}" type="presOf" srcId="{E215798D-64C3-BE4D-A200-C6DB26CA2067}" destId="{09339BE7-4C41-6449-BE0F-58645DE63429}" srcOrd="0" destOrd="0" presId="urn:microsoft.com/office/officeart/2005/8/layout/vList5"/>
    <dgm:cxn modelId="{F7C03672-7DE8-F04A-A83E-F6BEE8DA040A}" type="presParOf" srcId="{7FE62DB8-53D9-7945-BC3E-31B9328B9DB2}" destId="{8CB938E9-EC5E-7D40-B92B-210315EDEE5B}" srcOrd="0" destOrd="0" presId="urn:microsoft.com/office/officeart/2005/8/layout/vList5"/>
    <dgm:cxn modelId="{4BF734E7-0147-6B45-867B-B9483E5C0276}" type="presParOf" srcId="{8CB938E9-EC5E-7D40-B92B-210315EDEE5B}" destId="{9F916D22-99EF-0647-873F-0C8FCA7907E7}" srcOrd="0" destOrd="0" presId="urn:microsoft.com/office/officeart/2005/8/layout/vList5"/>
    <dgm:cxn modelId="{D6C2E3CB-9FFA-8E41-89E0-7EA12AB5BBA6}" type="presParOf" srcId="{8CB938E9-EC5E-7D40-B92B-210315EDEE5B}" destId="{01A29308-FDE8-A040-8CE9-9DCAA0F717DB}" srcOrd="1" destOrd="0" presId="urn:microsoft.com/office/officeart/2005/8/layout/vList5"/>
    <dgm:cxn modelId="{2C525B36-98EB-2043-8469-44D10860FF6F}" type="presParOf" srcId="{7FE62DB8-53D9-7945-BC3E-31B9328B9DB2}" destId="{7F01BA6A-64AF-F747-B4C3-E80A38504B7A}" srcOrd="1" destOrd="0" presId="urn:microsoft.com/office/officeart/2005/8/layout/vList5"/>
    <dgm:cxn modelId="{9F0A53AB-0489-7F44-9D9B-9C0C94183E69}" type="presParOf" srcId="{7FE62DB8-53D9-7945-BC3E-31B9328B9DB2}" destId="{0A6A453C-D0E5-6E43-96C3-10AD1F5D3EDA}" srcOrd="2" destOrd="0" presId="urn:microsoft.com/office/officeart/2005/8/layout/vList5"/>
    <dgm:cxn modelId="{05FA89CC-473B-2245-8604-EA5A38533A2E}" type="presParOf" srcId="{0A6A453C-D0E5-6E43-96C3-10AD1F5D3EDA}" destId="{E62778ED-60AC-664D-9B86-704E5BBED8B8}" srcOrd="0" destOrd="0" presId="urn:microsoft.com/office/officeart/2005/8/layout/vList5"/>
    <dgm:cxn modelId="{F4669AA8-0ED3-C747-B2B3-780FDB44E9E9}" type="presParOf" srcId="{0A6A453C-D0E5-6E43-96C3-10AD1F5D3EDA}" destId="{F05C412D-9086-B640-A295-54BD8F7CF65F}" srcOrd="1" destOrd="0" presId="urn:microsoft.com/office/officeart/2005/8/layout/vList5"/>
    <dgm:cxn modelId="{BF8AF38F-33FF-1746-8388-0D76C56284D2}" type="presParOf" srcId="{7FE62DB8-53D9-7945-BC3E-31B9328B9DB2}" destId="{67DBA005-36A6-1540-92C5-CE3542300C2A}" srcOrd="3" destOrd="0" presId="urn:microsoft.com/office/officeart/2005/8/layout/vList5"/>
    <dgm:cxn modelId="{3730F601-1B00-B74A-9FCE-861EC6A86CCE}" type="presParOf" srcId="{7FE62DB8-53D9-7945-BC3E-31B9328B9DB2}" destId="{28532839-1D69-F946-BCC9-C55165E40B77}" srcOrd="4" destOrd="0" presId="urn:microsoft.com/office/officeart/2005/8/layout/vList5"/>
    <dgm:cxn modelId="{8073B74A-F196-0B4F-8188-FCEE015F4C10}" type="presParOf" srcId="{28532839-1D69-F946-BCC9-C55165E40B77}" destId="{B1DF62CE-8691-B54C-9A61-B9411331F0A5}" srcOrd="0" destOrd="0" presId="urn:microsoft.com/office/officeart/2005/8/layout/vList5"/>
    <dgm:cxn modelId="{FF32D34D-1185-5145-A42F-0D8CC81B26EE}" type="presParOf" srcId="{28532839-1D69-F946-BCC9-C55165E40B77}" destId="{C7C75DF0-56D2-554A-8B8F-219C26CC4B5F}" srcOrd="1" destOrd="0" presId="urn:microsoft.com/office/officeart/2005/8/layout/vList5"/>
    <dgm:cxn modelId="{D3477756-68D2-AC4C-8354-426F4D7917E0}" type="presParOf" srcId="{7FE62DB8-53D9-7945-BC3E-31B9328B9DB2}" destId="{D7B22A29-9E48-194A-B5E3-9FBED8669F74}" srcOrd="5" destOrd="0" presId="urn:microsoft.com/office/officeart/2005/8/layout/vList5"/>
    <dgm:cxn modelId="{8ED059C6-3F74-6647-BBEC-D4184F56A4E5}" type="presParOf" srcId="{7FE62DB8-53D9-7945-BC3E-31B9328B9DB2}" destId="{6FC23202-FBED-BE46-A48F-E6587A1E7848}" srcOrd="6" destOrd="0" presId="urn:microsoft.com/office/officeart/2005/8/layout/vList5"/>
    <dgm:cxn modelId="{3FC47CD3-30BB-1743-9401-97FB3E812F29}" type="presParOf" srcId="{6FC23202-FBED-BE46-A48F-E6587A1E7848}" destId="{09339BE7-4C41-6449-BE0F-58645DE63429}" srcOrd="0" destOrd="0" presId="urn:microsoft.com/office/officeart/2005/8/layout/vList5"/>
    <dgm:cxn modelId="{072B60D1-3FD6-1E49-96BA-4FEACE228AD0}" type="presParOf" srcId="{6FC23202-FBED-BE46-A48F-E6587A1E7848}" destId="{527E8CFB-13B6-5145-9E08-86B4878F3A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F671EF-759B-0641-9E8D-CC2FECB9E5C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2416D-76E7-4D46-9668-914F7AADDCFD}">
      <dgm:prSet phldrT="[Text]" custT="1"/>
      <dgm:spPr>
        <a:solidFill>
          <a:srgbClr val="0B5DFA"/>
        </a:solidFill>
        <a:effectLst/>
      </dgm:spPr>
      <dgm:t>
        <a:bodyPr/>
        <a:lstStyle/>
        <a:p>
          <a:r>
            <a:rPr lang="en-US" altLang="zh-CN" sz="2000" dirty="0" err="1" smtClean="0">
              <a:latin typeface="微软雅黑"/>
              <a:ea typeface="微软雅黑"/>
              <a:cs typeface="微软雅黑"/>
            </a:rPr>
            <a:t>WebSocket</a:t>
          </a:r>
          <a:endParaRPr lang="en-US" sz="2000" dirty="0">
            <a:latin typeface="微软雅黑"/>
            <a:ea typeface="微软雅黑"/>
            <a:cs typeface="微软雅黑"/>
          </a:endParaRPr>
        </a:p>
      </dgm:t>
    </dgm:pt>
    <dgm:pt modelId="{CCB44562-D05C-6F4F-9EAF-002E3F43AE5A}" type="parTrans" cxnId="{08D04BEB-1738-0B44-993C-4CE5D9D508E4}">
      <dgm:prSet/>
      <dgm:spPr/>
      <dgm:t>
        <a:bodyPr/>
        <a:lstStyle/>
        <a:p>
          <a:endParaRPr lang="en-US"/>
        </a:p>
      </dgm:t>
    </dgm:pt>
    <dgm:pt modelId="{CF4CFABA-402F-5E4C-BD6D-7D147D4BC0FF}" type="sibTrans" cxnId="{08D04BEB-1738-0B44-993C-4CE5D9D508E4}">
      <dgm:prSet/>
      <dgm:spPr/>
      <dgm:t>
        <a:bodyPr/>
        <a:lstStyle/>
        <a:p>
          <a:endParaRPr lang="en-US"/>
        </a:p>
      </dgm:t>
    </dgm:pt>
    <dgm:pt modelId="{3AE67F3D-3849-7F46-8327-BB951C8711B2}">
      <dgm:prSet phldrT="[Text]" custT="1"/>
      <dgm:spPr/>
      <dgm:t>
        <a:bodyPr/>
        <a:lstStyle/>
        <a:p>
          <a:r>
            <a:rPr lang="en-US" altLang="zh-CN" sz="1800" dirty="0" smtClean="0">
              <a:latin typeface="微软雅黑"/>
              <a:ea typeface="微软雅黑"/>
              <a:cs typeface="微软雅黑"/>
            </a:rPr>
            <a:t>4U+16g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      </a:t>
          </a:r>
          <a:r>
            <a:rPr lang="en-US" altLang="zh-CN" sz="1800" dirty="0" smtClean="0">
              <a:latin typeface="微软雅黑"/>
              <a:ea typeface="微软雅黑"/>
              <a:cs typeface="微软雅黑"/>
            </a:rPr>
            <a:t>2000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长连接</a:t>
          </a:r>
          <a:endParaRPr lang="en-US" sz="1800" dirty="0">
            <a:latin typeface="微软雅黑"/>
            <a:ea typeface="微软雅黑"/>
            <a:cs typeface="微软雅黑"/>
          </a:endParaRPr>
        </a:p>
      </dgm:t>
    </dgm:pt>
    <dgm:pt modelId="{7B7152AD-5154-9A4A-8A5E-417A2A5A7D0B}" type="parTrans" cxnId="{DD42D98F-BD90-EC42-B63A-25EC702518AE}">
      <dgm:prSet/>
      <dgm:spPr/>
      <dgm:t>
        <a:bodyPr/>
        <a:lstStyle/>
        <a:p>
          <a:endParaRPr lang="en-US"/>
        </a:p>
      </dgm:t>
    </dgm:pt>
    <dgm:pt modelId="{F4542481-A18D-8F49-9FC5-03CE08658B5B}" type="sibTrans" cxnId="{DD42D98F-BD90-EC42-B63A-25EC702518AE}">
      <dgm:prSet/>
      <dgm:spPr/>
      <dgm:t>
        <a:bodyPr/>
        <a:lstStyle/>
        <a:p>
          <a:endParaRPr lang="en-US"/>
        </a:p>
      </dgm:t>
    </dgm:pt>
    <dgm:pt modelId="{D456A518-AF44-BC46-968E-B89C00DE6DE8}">
      <dgm:prSet phldrT="[Text]" custT="1"/>
      <dgm:spPr>
        <a:solidFill>
          <a:srgbClr val="FD8727"/>
        </a:solidFill>
        <a:effectLst/>
      </dgm:spPr>
      <dgm:t>
        <a:bodyPr/>
        <a:lstStyle/>
        <a:p>
          <a:r>
            <a:rPr lang="en-US" altLang="zh-CN" sz="2000" smtClean="0">
              <a:latin typeface="微软雅黑"/>
              <a:ea typeface="微软雅黑"/>
              <a:cs typeface="微软雅黑"/>
            </a:rPr>
            <a:t>API</a:t>
          </a:r>
          <a:endParaRPr lang="en-US" sz="2000" dirty="0">
            <a:latin typeface="微软雅黑"/>
            <a:ea typeface="微软雅黑"/>
            <a:cs typeface="微软雅黑"/>
          </a:endParaRPr>
        </a:p>
      </dgm:t>
    </dgm:pt>
    <dgm:pt modelId="{D586B9F8-2884-7941-A259-38D14B8B6EE5}" type="parTrans" cxnId="{FAE83612-FF30-F847-ACAF-A430F18400D0}">
      <dgm:prSet/>
      <dgm:spPr/>
      <dgm:t>
        <a:bodyPr/>
        <a:lstStyle/>
        <a:p>
          <a:endParaRPr lang="en-US"/>
        </a:p>
      </dgm:t>
    </dgm:pt>
    <dgm:pt modelId="{C136FBE7-0876-FE40-85B5-57BDE823C95E}" type="sibTrans" cxnId="{FAE83612-FF30-F847-ACAF-A430F18400D0}">
      <dgm:prSet/>
      <dgm:spPr/>
      <dgm:t>
        <a:bodyPr/>
        <a:lstStyle/>
        <a:p>
          <a:endParaRPr lang="en-US"/>
        </a:p>
      </dgm:t>
    </dgm:pt>
    <dgm:pt modelId="{B69F8BE1-18BE-C845-B52E-BB7EB3E5118B}">
      <dgm:prSet phldrT="[Text]" custT="1"/>
      <dgm:spPr/>
      <dgm:t>
        <a:bodyPr/>
        <a:lstStyle/>
        <a:p>
          <a:r>
            <a:rPr lang="en-US" altLang="zh-CN" sz="1800" dirty="0" smtClean="0">
              <a:latin typeface="微软雅黑"/>
              <a:ea typeface="微软雅黑"/>
              <a:cs typeface="微软雅黑"/>
            </a:rPr>
            <a:t>2U+8g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    </a:t>
          </a:r>
          <a:r>
            <a:rPr lang="en-US" altLang="zh-CN" sz="1800" dirty="0" smtClean="0">
              <a:latin typeface="微软雅黑"/>
              <a:ea typeface="微软雅黑"/>
              <a:cs typeface="微软雅黑"/>
            </a:rPr>
            <a:t>    1000QPS</a:t>
          </a:r>
          <a:endParaRPr lang="en-US" sz="1800" dirty="0">
            <a:latin typeface="微软雅黑"/>
            <a:ea typeface="微软雅黑"/>
            <a:cs typeface="微软雅黑"/>
          </a:endParaRPr>
        </a:p>
      </dgm:t>
    </dgm:pt>
    <dgm:pt modelId="{C2165987-4061-F644-816B-99FCD4288A96}" type="parTrans" cxnId="{206DB2A9-1FE6-F044-9CD9-90AAA8096D21}">
      <dgm:prSet/>
      <dgm:spPr/>
      <dgm:t>
        <a:bodyPr/>
        <a:lstStyle/>
        <a:p>
          <a:endParaRPr lang="en-US"/>
        </a:p>
      </dgm:t>
    </dgm:pt>
    <dgm:pt modelId="{8B5DFF3C-DB6C-E440-90D0-4B75CD7F2E48}" type="sibTrans" cxnId="{206DB2A9-1FE6-F044-9CD9-90AAA8096D21}">
      <dgm:prSet/>
      <dgm:spPr/>
      <dgm:t>
        <a:bodyPr/>
        <a:lstStyle/>
        <a:p>
          <a:endParaRPr lang="en-US"/>
        </a:p>
      </dgm:t>
    </dgm:pt>
    <dgm:pt modelId="{F5FCE972-BA26-754C-B0C8-7A691AEE24F2}" type="pres">
      <dgm:prSet presAssocID="{09F671EF-759B-0641-9E8D-CC2FECB9E5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F2737-4E7A-4B41-BF88-FEF7809AA357}" type="pres">
      <dgm:prSet presAssocID="{9292416D-76E7-4D46-9668-914F7AADDCFD}" presName="linNode" presStyleCnt="0"/>
      <dgm:spPr/>
    </dgm:pt>
    <dgm:pt modelId="{BDEEDE83-39DC-F74D-A63A-3420751E5145}" type="pres">
      <dgm:prSet presAssocID="{9292416D-76E7-4D46-9668-914F7AADDCFD}" presName="parentText" presStyleLbl="node1" presStyleIdx="0" presStyleCnt="2" custScaleX="785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98607-D8B2-024D-AB0D-9E57BD273E37}" type="pres">
      <dgm:prSet presAssocID="{9292416D-76E7-4D46-9668-914F7AADDCF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F0D52-9999-AD4B-B681-F831CCFE530D}" type="pres">
      <dgm:prSet presAssocID="{CF4CFABA-402F-5E4C-BD6D-7D147D4BC0FF}" presName="sp" presStyleCnt="0"/>
      <dgm:spPr/>
    </dgm:pt>
    <dgm:pt modelId="{F312A69C-8474-604F-BDB5-1AD16DEAC965}" type="pres">
      <dgm:prSet presAssocID="{D456A518-AF44-BC46-968E-B89C00DE6DE8}" presName="linNode" presStyleCnt="0"/>
      <dgm:spPr/>
    </dgm:pt>
    <dgm:pt modelId="{E7A7A885-42A0-8247-8F03-58F27B9368E2}" type="pres">
      <dgm:prSet presAssocID="{D456A518-AF44-BC46-968E-B89C00DE6DE8}" presName="parentText" presStyleLbl="node1" presStyleIdx="1" presStyleCnt="2" custScaleX="7950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FCB643-3F86-0E4E-8F6E-54089E88CDAE}" type="pres">
      <dgm:prSet presAssocID="{D456A518-AF44-BC46-968E-B89C00DE6DE8}" presName="descendantText" presStyleLbl="alignAccFollowNode1" presStyleIdx="1" presStyleCnt="2" custLinFactNeighborY="-5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F5E36-83E2-474F-8D29-626C7ED02834}" type="presOf" srcId="{09F671EF-759B-0641-9E8D-CC2FECB9E5C3}" destId="{F5FCE972-BA26-754C-B0C8-7A691AEE24F2}" srcOrd="0" destOrd="0" presId="urn:microsoft.com/office/officeart/2005/8/layout/vList5"/>
    <dgm:cxn modelId="{DD42D98F-BD90-EC42-B63A-25EC702518AE}" srcId="{9292416D-76E7-4D46-9668-914F7AADDCFD}" destId="{3AE67F3D-3849-7F46-8327-BB951C8711B2}" srcOrd="0" destOrd="0" parTransId="{7B7152AD-5154-9A4A-8A5E-417A2A5A7D0B}" sibTransId="{F4542481-A18D-8F49-9FC5-03CE08658B5B}"/>
    <dgm:cxn modelId="{F0C594EE-00C9-A34B-AF97-774EA5F191F6}" type="presOf" srcId="{3AE67F3D-3849-7F46-8327-BB951C8711B2}" destId="{E8498607-D8B2-024D-AB0D-9E57BD273E37}" srcOrd="0" destOrd="0" presId="urn:microsoft.com/office/officeart/2005/8/layout/vList5"/>
    <dgm:cxn modelId="{33B73914-EBF0-D048-891E-67F73D36A73B}" type="presOf" srcId="{D456A518-AF44-BC46-968E-B89C00DE6DE8}" destId="{E7A7A885-42A0-8247-8F03-58F27B9368E2}" srcOrd="0" destOrd="0" presId="urn:microsoft.com/office/officeart/2005/8/layout/vList5"/>
    <dgm:cxn modelId="{1E409F94-3552-4E46-9E56-8F29E68BCC2A}" type="presOf" srcId="{B69F8BE1-18BE-C845-B52E-BB7EB3E5118B}" destId="{3CFCB643-3F86-0E4E-8F6E-54089E88CDAE}" srcOrd="0" destOrd="0" presId="urn:microsoft.com/office/officeart/2005/8/layout/vList5"/>
    <dgm:cxn modelId="{08D04BEB-1738-0B44-993C-4CE5D9D508E4}" srcId="{09F671EF-759B-0641-9E8D-CC2FECB9E5C3}" destId="{9292416D-76E7-4D46-9668-914F7AADDCFD}" srcOrd="0" destOrd="0" parTransId="{CCB44562-D05C-6F4F-9EAF-002E3F43AE5A}" sibTransId="{CF4CFABA-402F-5E4C-BD6D-7D147D4BC0FF}"/>
    <dgm:cxn modelId="{206DB2A9-1FE6-F044-9CD9-90AAA8096D21}" srcId="{D456A518-AF44-BC46-968E-B89C00DE6DE8}" destId="{B69F8BE1-18BE-C845-B52E-BB7EB3E5118B}" srcOrd="0" destOrd="0" parTransId="{C2165987-4061-F644-816B-99FCD4288A96}" sibTransId="{8B5DFF3C-DB6C-E440-90D0-4B75CD7F2E48}"/>
    <dgm:cxn modelId="{167D93B5-3E23-3F49-B9AA-810940117E5E}" type="presOf" srcId="{9292416D-76E7-4D46-9668-914F7AADDCFD}" destId="{BDEEDE83-39DC-F74D-A63A-3420751E5145}" srcOrd="0" destOrd="0" presId="urn:microsoft.com/office/officeart/2005/8/layout/vList5"/>
    <dgm:cxn modelId="{FAE83612-FF30-F847-ACAF-A430F18400D0}" srcId="{09F671EF-759B-0641-9E8D-CC2FECB9E5C3}" destId="{D456A518-AF44-BC46-968E-B89C00DE6DE8}" srcOrd="1" destOrd="0" parTransId="{D586B9F8-2884-7941-A259-38D14B8B6EE5}" sibTransId="{C136FBE7-0876-FE40-85B5-57BDE823C95E}"/>
    <dgm:cxn modelId="{02EC968B-5FC8-D14E-AF3F-D57724FFDE73}" type="presParOf" srcId="{F5FCE972-BA26-754C-B0C8-7A691AEE24F2}" destId="{1F1F2737-4E7A-4B41-BF88-FEF7809AA357}" srcOrd="0" destOrd="0" presId="urn:microsoft.com/office/officeart/2005/8/layout/vList5"/>
    <dgm:cxn modelId="{DA53F3FB-81A5-1041-8D75-E1AA80E22A8B}" type="presParOf" srcId="{1F1F2737-4E7A-4B41-BF88-FEF7809AA357}" destId="{BDEEDE83-39DC-F74D-A63A-3420751E5145}" srcOrd="0" destOrd="0" presId="urn:microsoft.com/office/officeart/2005/8/layout/vList5"/>
    <dgm:cxn modelId="{075AC91D-142A-9D41-9A1F-D20974AEE5E2}" type="presParOf" srcId="{1F1F2737-4E7A-4B41-BF88-FEF7809AA357}" destId="{E8498607-D8B2-024D-AB0D-9E57BD273E37}" srcOrd="1" destOrd="0" presId="urn:microsoft.com/office/officeart/2005/8/layout/vList5"/>
    <dgm:cxn modelId="{CD6CDD79-8391-1A43-AE8E-316C4127D4E2}" type="presParOf" srcId="{F5FCE972-BA26-754C-B0C8-7A691AEE24F2}" destId="{3B9F0D52-9999-AD4B-B681-F831CCFE530D}" srcOrd="1" destOrd="0" presId="urn:microsoft.com/office/officeart/2005/8/layout/vList5"/>
    <dgm:cxn modelId="{F7254E2C-40CB-5A45-BE49-1CA6B5DD443C}" type="presParOf" srcId="{F5FCE972-BA26-754C-B0C8-7A691AEE24F2}" destId="{F312A69C-8474-604F-BDB5-1AD16DEAC965}" srcOrd="2" destOrd="0" presId="urn:microsoft.com/office/officeart/2005/8/layout/vList5"/>
    <dgm:cxn modelId="{59AF7DBF-80AC-D34B-9FA5-F1EF98975EEF}" type="presParOf" srcId="{F312A69C-8474-604F-BDB5-1AD16DEAC965}" destId="{E7A7A885-42A0-8247-8F03-58F27B9368E2}" srcOrd="0" destOrd="0" presId="urn:microsoft.com/office/officeart/2005/8/layout/vList5"/>
    <dgm:cxn modelId="{79EF7668-0032-5241-9763-32D23090C477}" type="presParOf" srcId="{F312A69C-8474-604F-BDB5-1AD16DEAC965}" destId="{3CFCB643-3F86-0E4E-8F6E-54089E88CDA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F671EF-759B-0641-9E8D-CC2FECB9E5C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2416D-76E7-4D46-9668-914F7AADDCFD}">
      <dgm:prSet phldrT="[Text]" custT="1"/>
      <dgm:spPr>
        <a:solidFill>
          <a:srgbClr val="0B5DFA"/>
        </a:solidFill>
        <a:effectLst/>
      </dgm:spPr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火焰图</a:t>
          </a:r>
          <a:endParaRPr lang="en-US" sz="2000" dirty="0">
            <a:latin typeface="微软雅黑"/>
            <a:ea typeface="微软雅黑"/>
            <a:cs typeface="微软雅黑"/>
          </a:endParaRPr>
        </a:p>
      </dgm:t>
    </dgm:pt>
    <dgm:pt modelId="{CCB44562-D05C-6F4F-9EAF-002E3F43AE5A}" type="parTrans" cxnId="{08D04BEB-1738-0B44-993C-4CE5D9D508E4}">
      <dgm:prSet/>
      <dgm:spPr/>
      <dgm:t>
        <a:bodyPr/>
        <a:lstStyle/>
        <a:p>
          <a:endParaRPr lang="en-US"/>
        </a:p>
      </dgm:t>
    </dgm:pt>
    <dgm:pt modelId="{CF4CFABA-402F-5E4C-BD6D-7D147D4BC0FF}" type="sibTrans" cxnId="{08D04BEB-1738-0B44-993C-4CE5D9D508E4}">
      <dgm:prSet/>
      <dgm:spPr/>
      <dgm:t>
        <a:bodyPr/>
        <a:lstStyle/>
        <a:p>
          <a:endParaRPr lang="en-US"/>
        </a:p>
      </dgm:t>
    </dgm:pt>
    <dgm:pt modelId="{3AE67F3D-3849-7F46-8327-BB951C8711B2}">
      <dgm:prSet phldrT="[Text]" custT="1"/>
      <dgm:spPr/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定位</a:t>
          </a:r>
          <a:r>
            <a:rPr lang="en-US" altLang="zh-CN" sz="1800" dirty="0" err="1" smtClean="0">
              <a:latin typeface="微软雅黑"/>
              <a:ea typeface="微软雅黑"/>
              <a:cs typeface="微软雅黑"/>
            </a:rPr>
            <a:t>cpu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过高      内存泄漏的神器</a:t>
          </a:r>
          <a:endParaRPr lang="en-US" sz="1800" dirty="0">
            <a:latin typeface="微软雅黑"/>
            <a:ea typeface="微软雅黑"/>
            <a:cs typeface="微软雅黑"/>
          </a:endParaRPr>
        </a:p>
      </dgm:t>
    </dgm:pt>
    <dgm:pt modelId="{7B7152AD-5154-9A4A-8A5E-417A2A5A7D0B}" type="parTrans" cxnId="{DD42D98F-BD90-EC42-B63A-25EC702518AE}">
      <dgm:prSet/>
      <dgm:spPr/>
      <dgm:t>
        <a:bodyPr/>
        <a:lstStyle/>
        <a:p>
          <a:endParaRPr lang="en-US"/>
        </a:p>
      </dgm:t>
    </dgm:pt>
    <dgm:pt modelId="{F4542481-A18D-8F49-9FC5-03CE08658B5B}" type="sibTrans" cxnId="{DD42D98F-BD90-EC42-B63A-25EC702518AE}">
      <dgm:prSet/>
      <dgm:spPr/>
      <dgm:t>
        <a:bodyPr/>
        <a:lstStyle/>
        <a:p>
          <a:endParaRPr lang="en-US"/>
        </a:p>
      </dgm:t>
    </dgm:pt>
    <dgm:pt modelId="{D456A518-AF44-BC46-968E-B89C00DE6DE8}">
      <dgm:prSet phldrT="[Text]" custT="1"/>
      <dgm:spPr>
        <a:solidFill>
          <a:srgbClr val="FD8727"/>
        </a:solidFill>
        <a:effectLst/>
      </dgm:spPr>
      <dgm:t>
        <a:bodyPr/>
        <a:lstStyle/>
        <a:p>
          <a:r>
            <a:rPr lang="en-US" altLang="zh-CN" sz="2000" b="1" dirty="0" err="1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Stapxx</a:t>
          </a:r>
          <a:endParaRPr lang="en-US" sz="2000" dirty="0">
            <a:latin typeface="微软雅黑"/>
            <a:ea typeface="微软雅黑"/>
            <a:cs typeface="微软雅黑"/>
          </a:endParaRPr>
        </a:p>
      </dgm:t>
    </dgm:pt>
    <dgm:pt modelId="{D586B9F8-2884-7941-A259-38D14B8B6EE5}" type="parTrans" cxnId="{FAE83612-FF30-F847-ACAF-A430F18400D0}">
      <dgm:prSet/>
      <dgm:spPr/>
      <dgm:t>
        <a:bodyPr/>
        <a:lstStyle/>
        <a:p>
          <a:endParaRPr lang="en-US"/>
        </a:p>
      </dgm:t>
    </dgm:pt>
    <dgm:pt modelId="{C136FBE7-0876-FE40-85B5-57BDE823C95E}" type="sibTrans" cxnId="{FAE83612-FF30-F847-ACAF-A430F18400D0}">
      <dgm:prSet/>
      <dgm:spPr/>
      <dgm:t>
        <a:bodyPr/>
        <a:lstStyle/>
        <a:p>
          <a:endParaRPr lang="en-US"/>
        </a:p>
      </dgm:t>
    </dgm:pt>
    <dgm:pt modelId="{B69F8BE1-18BE-C845-B52E-BB7EB3E5118B}">
      <dgm:prSet phldrT="[Text]" custT="1"/>
      <dgm:spPr/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探测</a:t>
          </a:r>
          <a:r>
            <a:rPr lang="en-US" altLang="zh-CN" sz="1800" dirty="0" err="1" smtClean="0">
              <a:latin typeface="微软雅黑"/>
              <a:ea typeface="微软雅黑"/>
              <a:cs typeface="微软雅黑"/>
            </a:rPr>
            <a:t>luajit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和</a:t>
          </a:r>
          <a:r>
            <a:rPr lang="en-US" altLang="zh-CN" sz="1800" dirty="0" err="1" smtClean="0">
              <a:latin typeface="微软雅黑"/>
              <a:ea typeface="微软雅黑"/>
              <a:cs typeface="微软雅黑"/>
            </a:rPr>
            <a:t>nginx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运行时的信息</a:t>
          </a:r>
          <a:endParaRPr lang="en-US" sz="1800" dirty="0">
            <a:latin typeface="微软雅黑"/>
            <a:ea typeface="微软雅黑"/>
            <a:cs typeface="微软雅黑"/>
          </a:endParaRPr>
        </a:p>
      </dgm:t>
    </dgm:pt>
    <dgm:pt modelId="{C2165987-4061-F644-816B-99FCD4288A96}" type="parTrans" cxnId="{206DB2A9-1FE6-F044-9CD9-90AAA8096D21}">
      <dgm:prSet/>
      <dgm:spPr/>
      <dgm:t>
        <a:bodyPr/>
        <a:lstStyle/>
        <a:p>
          <a:endParaRPr lang="en-US"/>
        </a:p>
      </dgm:t>
    </dgm:pt>
    <dgm:pt modelId="{8B5DFF3C-DB6C-E440-90D0-4B75CD7F2E48}" type="sibTrans" cxnId="{206DB2A9-1FE6-F044-9CD9-90AAA8096D21}">
      <dgm:prSet/>
      <dgm:spPr/>
      <dgm:t>
        <a:bodyPr/>
        <a:lstStyle/>
        <a:p>
          <a:endParaRPr lang="en-US"/>
        </a:p>
      </dgm:t>
    </dgm:pt>
    <dgm:pt modelId="{386620C6-6695-394A-89DF-7FBB9F7336E7}">
      <dgm:prSet custT="1"/>
      <dgm:spPr>
        <a:solidFill>
          <a:srgbClr val="0B5DFA"/>
        </a:solidFill>
      </dgm:spPr>
      <dgm:t>
        <a:bodyPr/>
        <a:lstStyle/>
        <a:p>
          <a:r>
            <a:rPr lang="en-US" altLang="zh-CN" sz="1600" b="1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Nginx-</a:t>
          </a:r>
          <a:r>
            <a:rPr lang="en-US" altLang="zh-CN" sz="1600" b="1" dirty="0" err="1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systemtap</a:t>
          </a:r>
          <a:r>
            <a:rPr lang="en-US" altLang="zh-CN" sz="1600" b="1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-toolkit</a:t>
          </a:r>
          <a:endParaRPr lang="zh-CN" altLang="en-US" sz="1600" dirty="0"/>
        </a:p>
      </dgm:t>
    </dgm:pt>
    <dgm:pt modelId="{99E13EAF-120D-7447-BDEE-7D999BC6F36D}" type="parTrans" cxnId="{6DFDA84F-47A5-B243-A78D-4F1FEBC01D31}">
      <dgm:prSet/>
      <dgm:spPr/>
      <dgm:t>
        <a:bodyPr/>
        <a:lstStyle/>
        <a:p>
          <a:endParaRPr lang="zh-CN" altLang="en-US"/>
        </a:p>
      </dgm:t>
    </dgm:pt>
    <dgm:pt modelId="{43D9C1F6-CC54-E64A-813F-587653AF5895}" type="sibTrans" cxnId="{6DFDA84F-47A5-B243-A78D-4F1FEBC01D31}">
      <dgm:prSet/>
      <dgm:spPr/>
      <dgm:t>
        <a:bodyPr/>
        <a:lstStyle/>
        <a:p>
          <a:endParaRPr lang="zh-CN" altLang="en-US"/>
        </a:p>
      </dgm:t>
    </dgm:pt>
    <dgm:pt modelId="{F1686AAB-4628-6B4A-93E6-3CCE061F7C7A}">
      <dgm:prSet custT="1"/>
      <dgm:spPr/>
      <dgm:t>
        <a:bodyPr/>
        <a:lstStyle/>
        <a:p>
          <a:r>
            <a:rPr lang="zh-CN" altLang="en-US" sz="1800" dirty="0" smtClean="0">
              <a:latin typeface="Microsoft YaHei" charset="-122"/>
              <a:ea typeface="Microsoft YaHei" charset="-122"/>
              <a:cs typeface="Microsoft YaHei" charset="-122"/>
            </a:rPr>
            <a:t>实时分析和探测</a:t>
          </a:r>
          <a:r>
            <a:rPr lang="en-US" altLang="zh-CN" sz="1800" dirty="0" err="1" smtClean="0">
              <a:latin typeface="Microsoft YaHei" charset="-122"/>
              <a:ea typeface="Microsoft YaHei" charset="-122"/>
              <a:cs typeface="Microsoft YaHei" charset="-122"/>
            </a:rPr>
            <a:t>OpenResty</a:t>
          </a:r>
          <a:r>
            <a:rPr lang="zh-CN" altLang="en-US" sz="1800" dirty="0" smtClean="0">
              <a:latin typeface="Microsoft YaHei" charset="-122"/>
              <a:ea typeface="Microsoft YaHei" charset="-122"/>
              <a:cs typeface="Microsoft YaHei" charset="-122"/>
            </a:rPr>
            <a:t>的工具</a:t>
          </a:r>
          <a:endParaRPr lang="zh-CN" altLang="en-US" sz="18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C76ACC-2262-5941-831E-291786B79D40}" type="parTrans" cxnId="{68836412-F281-D64F-9A33-170E6452A2D3}">
      <dgm:prSet/>
      <dgm:spPr/>
      <dgm:t>
        <a:bodyPr/>
        <a:lstStyle/>
        <a:p>
          <a:endParaRPr lang="zh-CN" altLang="en-US"/>
        </a:p>
      </dgm:t>
    </dgm:pt>
    <dgm:pt modelId="{058AE856-3F78-8540-AE66-F0440ABCCECF}" type="sibTrans" cxnId="{68836412-F281-D64F-9A33-170E6452A2D3}">
      <dgm:prSet/>
      <dgm:spPr/>
      <dgm:t>
        <a:bodyPr/>
        <a:lstStyle/>
        <a:p>
          <a:endParaRPr lang="zh-CN" altLang="en-US"/>
        </a:p>
      </dgm:t>
    </dgm:pt>
    <dgm:pt modelId="{F5FCE972-BA26-754C-B0C8-7A691AEE24F2}" type="pres">
      <dgm:prSet presAssocID="{09F671EF-759B-0641-9E8D-CC2FECB9E5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F2737-4E7A-4B41-BF88-FEF7809AA357}" type="pres">
      <dgm:prSet presAssocID="{9292416D-76E7-4D46-9668-914F7AADDCFD}" presName="linNode" presStyleCnt="0"/>
      <dgm:spPr/>
    </dgm:pt>
    <dgm:pt modelId="{BDEEDE83-39DC-F74D-A63A-3420751E5145}" type="pres">
      <dgm:prSet presAssocID="{9292416D-76E7-4D46-9668-914F7AADDCFD}" presName="parentText" presStyleLbl="node1" presStyleIdx="0" presStyleCnt="3" custScaleX="785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98607-D8B2-024D-AB0D-9E57BD273E37}" type="pres">
      <dgm:prSet presAssocID="{9292416D-76E7-4D46-9668-914F7AADDCF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F0D52-9999-AD4B-B681-F831CCFE530D}" type="pres">
      <dgm:prSet presAssocID="{CF4CFABA-402F-5E4C-BD6D-7D147D4BC0FF}" presName="sp" presStyleCnt="0"/>
      <dgm:spPr/>
    </dgm:pt>
    <dgm:pt modelId="{F312A69C-8474-604F-BDB5-1AD16DEAC965}" type="pres">
      <dgm:prSet presAssocID="{D456A518-AF44-BC46-968E-B89C00DE6DE8}" presName="linNode" presStyleCnt="0"/>
      <dgm:spPr/>
    </dgm:pt>
    <dgm:pt modelId="{E7A7A885-42A0-8247-8F03-58F27B9368E2}" type="pres">
      <dgm:prSet presAssocID="{D456A518-AF44-BC46-968E-B89C00DE6DE8}" presName="parentText" presStyleLbl="node1" presStyleIdx="1" presStyleCnt="3" custScaleX="7950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FCB643-3F86-0E4E-8F6E-54089E88CDAE}" type="pres">
      <dgm:prSet presAssocID="{D456A518-AF44-BC46-968E-B89C00DE6DE8}" presName="descendantText" presStyleLbl="alignAccFollowNode1" presStyleIdx="1" presStyleCnt="3" custLinFactNeighborY="-5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E66E4-C7DD-EE47-8781-A3883A72E9A7}" type="pres">
      <dgm:prSet presAssocID="{C136FBE7-0876-FE40-85B5-57BDE823C95E}" presName="sp" presStyleCnt="0"/>
      <dgm:spPr/>
    </dgm:pt>
    <dgm:pt modelId="{81AD4839-3BCA-8C4A-BE9A-B3EC4D2DAF0B}" type="pres">
      <dgm:prSet presAssocID="{386620C6-6695-394A-89DF-7FBB9F7336E7}" presName="linNode" presStyleCnt="0"/>
      <dgm:spPr/>
    </dgm:pt>
    <dgm:pt modelId="{28E5AF73-4E6C-1748-A2B2-96B79706A811}" type="pres">
      <dgm:prSet presAssocID="{386620C6-6695-394A-89DF-7FBB9F7336E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008E7-ECCE-DD4B-8353-775FCC767AB7}" type="pres">
      <dgm:prSet presAssocID="{386620C6-6695-394A-89DF-7FBB9F7336E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E83612-FF30-F847-ACAF-A430F18400D0}" srcId="{09F671EF-759B-0641-9E8D-CC2FECB9E5C3}" destId="{D456A518-AF44-BC46-968E-B89C00DE6DE8}" srcOrd="1" destOrd="0" parTransId="{D586B9F8-2884-7941-A259-38D14B8B6EE5}" sibTransId="{C136FBE7-0876-FE40-85B5-57BDE823C95E}"/>
    <dgm:cxn modelId="{68836412-F281-D64F-9A33-170E6452A2D3}" srcId="{386620C6-6695-394A-89DF-7FBB9F7336E7}" destId="{F1686AAB-4628-6B4A-93E6-3CCE061F7C7A}" srcOrd="0" destOrd="0" parTransId="{66C76ACC-2262-5941-831E-291786B79D40}" sibTransId="{058AE856-3F78-8540-AE66-F0440ABCCECF}"/>
    <dgm:cxn modelId="{5DCDD7B8-2B38-1144-B434-8DB399FC5103}" type="presOf" srcId="{B69F8BE1-18BE-C845-B52E-BB7EB3E5118B}" destId="{3CFCB643-3F86-0E4E-8F6E-54089E88CDAE}" srcOrd="0" destOrd="0" presId="urn:microsoft.com/office/officeart/2005/8/layout/vList5"/>
    <dgm:cxn modelId="{6DFDA84F-47A5-B243-A78D-4F1FEBC01D31}" srcId="{09F671EF-759B-0641-9E8D-CC2FECB9E5C3}" destId="{386620C6-6695-394A-89DF-7FBB9F7336E7}" srcOrd="2" destOrd="0" parTransId="{99E13EAF-120D-7447-BDEE-7D999BC6F36D}" sibTransId="{43D9C1F6-CC54-E64A-813F-587653AF5895}"/>
    <dgm:cxn modelId="{206DB2A9-1FE6-F044-9CD9-90AAA8096D21}" srcId="{D456A518-AF44-BC46-968E-B89C00DE6DE8}" destId="{B69F8BE1-18BE-C845-B52E-BB7EB3E5118B}" srcOrd="0" destOrd="0" parTransId="{C2165987-4061-F644-816B-99FCD4288A96}" sibTransId="{8B5DFF3C-DB6C-E440-90D0-4B75CD7F2E48}"/>
    <dgm:cxn modelId="{90CB3743-8E6E-484A-8513-CF62450C77E1}" type="presOf" srcId="{3AE67F3D-3849-7F46-8327-BB951C8711B2}" destId="{E8498607-D8B2-024D-AB0D-9E57BD273E37}" srcOrd="0" destOrd="0" presId="urn:microsoft.com/office/officeart/2005/8/layout/vList5"/>
    <dgm:cxn modelId="{08D04BEB-1738-0B44-993C-4CE5D9D508E4}" srcId="{09F671EF-759B-0641-9E8D-CC2FECB9E5C3}" destId="{9292416D-76E7-4D46-9668-914F7AADDCFD}" srcOrd="0" destOrd="0" parTransId="{CCB44562-D05C-6F4F-9EAF-002E3F43AE5A}" sibTransId="{CF4CFABA-402F-5E4C-BD6D-7D147D4BC0FF}"/>
    <dgm:cxn modelId="{E22170C6-9B45-424F-A622-F3006C6A4B67}" type="presOf" srcId="{9292416D-76E7-4D46-9668-914F7AADDCFD}" destId="{BDEEDE83-39DC-F74D-A63A-3420751E5145}" srcOrd="0" destOrd="0" presId="urn:microsoft.com/office/officeart/2005/8/layout/vList5"/>
    <dgm:cxn modelId="{F63F3C09-9178-B245-8FD4-A15B7B550996}" type="presOf" srcId="{F1686AAB-4628-6B4A-93E6-3CCE061F7C7A}" destId="{6F1008E7-ECCE-DD4B-8353-775FCC767AB7}" srcOrd="0" destOrd="0" presId="urn:microsoft.com/office/officeart/2005/8/layout/vList5"/>
    <dgm:cxn modelId="{00134FD4-F31F-9345-85E6-B40685EE8089}" type="presOf" srcId="{09F671EF-759B-0641-9E8D-CC2FECB9E5C3}" destId="{F5FCE972-BA26-754C-B0C8-7A691AEE24F2}" srcOrd="0" destOrd="0" presId="urn:microsoft.com/office/officeart/2005/8/layout/vList5"/>
    <dgm:cxn modelId="{B7EEC026-74CA-484A-9D6F-2265C42B1C9C}" type="presOf" srcId="{D456A518-AF44-BC46-968E-B89C00DE6DE8}" destId="{E7A7A885-42A0-8247-8F03-58F27B9368E2}" srcOrd="0" destOrd="0" presId="urn:microsoft.com/office/officeart/2005/8/layout/vList5"/>
    <dgm:cxn modelId="{142A6816-9595-3242-B445-92F218C1595F}" type="presOf" srcId="{386620C6-6695-394A-89DF-7FBB9F7336E7}" destId="{28E5AF73-4E6C-1748-A2B2-96B79706A811}" srcOrd="0" destOrd="0" presId="urn:microsoft.com/office/officeart/2005/8/layout/vList5"/>
    <dgm:cxn modelId="{DD42D98F-BD90-EC42-B63A-25EC702518AE}" srcId="{9292416D-76E7-4D46-9668-914F7AADDCFD}" destId="{3AE67F3D-3849-7F46-8327-BB951C8711B2}" srcOrd="0" destOrd="0" parTransId="{7B7152AD-5154-9A4A-8A5E-417A2A5A7D0B}" sibTransId="{F4542481-A18D-8F49-9FC5-03CE08658B5B}"/>
    <dgm:cxn modelId="{E075B5F5-AF67-1145-9440-5691D0C5AA0E}" type="presParOf" srcId="{F5FCE972-BA26-754C-B0C8-7A691AEE24F2}" destId="{1F1F2737-4E7A-4B41-BF88-FEF7809AA357}" srcOrd="0" destOrd="0" presId="urn:microsoft.com/office/officeart/2005/8/layout/vList5"/>
    <dgm:cxn modelId="{291FF3A1-4E16-624C-8791-8D725CB35AE2}" type="presParOf" srcId="{1F1F2737-4E7A-4B41-BF88-FEF7809AA357}" destId="{BDEEDE83-39DC-F74D-A63A-3420751E5145}" srcOrd="0" destOrd="0" presId="urn:microsoft.com/office/officeart/2005/8/layout/vList5"/>
    <dgm:cxn modelId="{F0EE62E9-73E0-3C49-922F-BF1EA6F3A918}" type="presParOf" srcId="{1F1F2737-4E7A-4B41-BF88-FEF7809AA357}" destId="{E8498607-D8B2-024D-AB0D-9E57BD273E37}" srcOrd="1" destOrd="0" presId="urn:microsoft.com/office/officeart/2005/8/layout/vList5"/>
    <dgm:cxn modelId="{782B7B3B-1799-A84C-BF3A-37E7E49FBD8A}" type="presParOf" srcId="{F5FCE972-BA26-754C-B0C8-7A691AEE24F2}" destId="{3B9F0D52-9999-AD4B-B681-F831CCFE530D}" srcOrd="1" destOrd="0" presId="urn:microsoft.com/office/officeart/2005/8/layout/vList5"/>
    <dgm:cxn modelId="{91FFB1BF-1913-7C4E-A1C0-953FB94004B6}" type="presParOf" srcId="{F5FCE972-BA26-754C-B0C8-7A691AEE24F2}" destId="{F312A69C-8474-604F-BDB5-1AD16DEAC965}" srcOrd="2" destOrd="0" presId="urn:microsoft.com/office/officeart/2005/8/layout/vList5"/>
    <dgm:cxn modelId="{FF530264-9FD9-4947-BB3D-D5AFEB89CA46}" type="presParOf" srcId="{F312A69C-8474-604F-BDB5-1AD16DEAC965}" destId="{E7A7A885-42A0-8247-8F03-58F27B9368E2}" srcOrd="0" destOrd="0" presId="urn:microsoft.com/office/officeart/2005/8/layout/vList5"/>
    <dgm:cxn modelId="{E752AE1D-7F2C-A94F-92D5-27126EB4889F}" type="presParOf" srcId="{F312A69C-8474-604F-BDB5-1AD16DEAC965}" destId="{3CFCB643-3F86-0E4E-8F6E-54089E88CDAE}" srcOrd="1" destOrd="0" presId="urn:microsoft.com/office/officeart/2005/8/layout/vList5"/>
    <dgm:cxn modelId="{3BCB5A14-410D-5744-B2C5-1082E3240213}" type="presParOf" srcId="{F5FCE972-BA26-754C-B0C8-7A691AEE24F2}" destId="{369E66E4-C7DD-EE47-8781-A3883A72E9A7}" srcOrd="3" destOrd="0" presId="urn:microsoft.com/office/officeart/2005/8/layout/vList5"/>
    <dgm:cxn modelId="{5A2C8AD0-C4FB-1747-8E65-2652BFB0E714}" type="presParOf" srcId="{F5FCE972-BA26-754C-B0C8-7A691AEE24F2}" destId="{81AD4839-3BCA-8C4A-BE9A-B3EC4D2DAF0B}" srcOrd="4" destOrd="0" presId="urn:microsoft.com/office/officeart/2005/8/layout/vList5"/>
    <dgm:cxn modelId="{591E13BF-8569-5D48-8B04-368D6A520A79}" type="presParOf" srcId="{81AD4839-3BCA-8C4A-BE9A-B3EC4D2DAF0B}" destId="{28E5AF73-4E6C-1748-A2B2-96B79706A811}" srcOrd="0" destOrd="0" presId="urn:microsoft.com/office/officeart/2005/8/layout/vList5"/>
    <dgm:cxn modelId="{5B50D31C-9894-7940-8616-F84E5CE0748A}" type="presParOf" srcId="{81AD4839-3BCA-8C4A-BE9A-B3EC4D2DAF0B}" destId="{6F1008E7-ECCE-DD4B-8353-775FCC767A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48DC1-A9CC-1941-8B47-91D1E483EC8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DA0FB-E982-0A4B-BAD0-8045F6B256DB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tx1"/>
              </a:solidFill>
            </a:rPr>
            <a:t>消息小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460128" y="312440"/>
        <a:ext cx="5580684" cy="625205"/>
      </dsp:txXfrm>
    </dsp:sp>
    <dsp:sp modelId="{3597DEFF-7CE5-5641-846E-39A720AAB6C0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rgbClr val="C0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75ED0-93A7-6D48-A882-782BE70597F9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tx1"/>
              </a:solidFill>
            </a:rPr>
            <a:t>实现简单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818573" y="1250411"/>
        <a:ext cx="5222240" cy="625205"/>
      </dsp:txXfrm>
    </dsp:sp>
    <dsp:sp modelId="{4EC83900-9140-5B49-89A8-1E637835037E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rgbClr val="FFC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12A77-65BF-C841-9D51-E7E9377B82DF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tx1"/>
              </a:solidFill>
            </a:rPr>
            <a:t>扩展性好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818573" y="2188382"/>
        <a:ext cx="5222240" cy="625205"/>
      </dsp:txXfrm>
    </dsp:sp>
    <dsp:sp modelId="{8FF8EB32-F0FC-C04A-8A1E-F0D6BD66E28A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rgbClr val="3D98DB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1EB08-01DB-E742-A069-D32714D584EC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tx1"/>
              </a:solidFill>
            </a:rPr>
            <a:t>有约束性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460128" y="3126353"/>
        <a:ext cx="5580684" cy="625205"/>
      </dsp:txXfrm>
    </dsp:sp>
    <dsp:sp modelId="{10A815A9-F1C7-3040-A495-B37C521EBE53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29308-FDE8-A040-8CE9-9DCAA0F717DB}">
      <dsp:nvSpPr>
        <dsp:cNvPr id="0" name=""/>
        <dsp:cNvSpPr/>
      </dsp:nvSpPr>
      <dsp:spPr>
        <a:xfrm rot="5400000">
          <a:off x="5310261" y="-2132015"/>
          <a:ext cx="935321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>
              <a:latin typeface="微软雅黑"/>
              <a:ea typeface="微软雅黑"/>
              <a:cs typeface="微软雅黑"/>
            </a:rPr>
            <a:t>Framework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，支持路由、</a:t>
          </a:r>
          <a:r>
            <a:rPr lang="zh-CN" altLang="en-US" sz="1800" b="1" kern="1200" dirty="0" smtClean="0">
              <a:solidFill>
                <a:srgbClr val="FF0302"/>
              </a:solidFill>
              <a:latin typeface="微软雅黑"/>
              <a:ea typeface="微软雅黑"/>
              <a:cs typeface="微软雅黑"/>
            </a:rPr>
            <a:t>环境变量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、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测试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、数据库访问、输入验证、</a:t>
          </a:r>
          <a:r>
            <a:rPr lang="en-US" altLang="zh-CN" sz="1800" kern="1200" dirty="0" err="1" smtClean="0">
              <a:latin typeface="微软雅黑"/>
              <a:ea typeface="微软雅黑"/>
              <a:cs typeface="微软雅黑"/>
            </a:rPr>
            <a:t>etlua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模板等</a:t>
          </a:r>
          <a:endParaRPr lang="en-US" sz="1800" kern="1200" dirty="0"/>
        </a:p>
      </dsp:txBody>
      <dsp:txXfrm rot="-5400000">
        <a:off x="3058900" y="165005"/>
        <a:ext cx="5392385" cy="844003"/>
      </dsp:txXfrm>
    </dsp:sp>
    <dsp:sp modelId="{9F916D22-99EF-0647-873F-0C8FCA7907E7}">
      <dsp:nvSpPr>
        <dsp:cNvPr id="0" name=""/>
        <dsp:cNvSpPr/>
      </dsp:nvSpPr>
      <dsp:spPr>
        <a:xfrm>
          <a:off x="0" y="2430"/>
          <a:ext cx="3058899" cy="1169151"/>
        </a:xfrm>
        <a:prstGeom prst="roundRect">
          <a:avLst/>
        </a:prstGeom>
        <a:solidFill>
          <a:srgbClr val="0B5DF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Microsoft YaHei" charset="-122"/>
              <a:ea typeface="Microsoft YaHei" charset="-122"/>
              <a:cs typeface="Microsoft YaHei" charset="-122"/>
            </a:rPr>
            <a:t>lapis</a:t>
          </a:r>
          <a:endParaRPr lang="en-US" sz="24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57073" y="59503"/>
        <a:ext cx="2944753" cy="1055005"/>
      </dsp:txXfrm>
    </dsp:sp>
    <dsp:sp modelId="{F05C412D-9086-B640-A295-54BD8F7CF65F}">
      <dsp:nvSpPr>
        <dsp:cNvPr id="0" name=""/>
        <dsp:cNvSpPr/>
      </dsp:nvSpPr>
      <dsp:spPr>
        <a:xfrm rot="5400000">
          <a:off x="5310261" y="-904406"/>
          <a:ext cx="935321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支持</a:t>
          </a: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client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和</a:t>
          </a:r>
          <a:r>
            <a:rPr lang="en-US" altLang="zh-CN" sz="1800" b="1" kern="12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server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，仅支持</a:t>
          </a: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RFC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  </a:t>
          </a: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6455</a:t>
          </a:r>
          <a:r>
            <a:rPr lang="sk-SK" sz="1800" kern="1200" dirty="0" smtClean="0">
              <a:latin typeface="微软雅黑"/>
              <a:ea typeface="微软雅黑"/>
              <a:cs typeface="微软雅黑"/>
            </a:rPr>
            <a:t> 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协议</a:t>
          </a:r>
          <a:endParaRPr lang="en-US" sz="1800" kern="1200" dirty="0"/>
        </a:p>
      </dsp:txBody>
      <dsp:txXfrm rot="-5400000">
        <a:off x="3058900" y="1392614"/>
        <a:ext cx="5392385" cy="844003"/>
      </dsp:txXfrm>
    </dsp:sp>
    <dsp:sp modelId="{E62778ED-60AC-664D-9B86-704E5BBED8B8}">
      <dsp:nvSpPr>
        <dsp:cNvPr id="0" name=""/>
        <dsp:cNvSpPr/>
      </dsp:nvSpPr>
      <dsp:spPr>
        <a:xfrm>
          <a:off x="0" y="1230039"/>
          <a:ext cx="3058899" cy="1169151"/>
        </a:xfrm>
        <a:prstGeom prst="roundRect">
          <a:avLst/>
        </a:prstGeom>
        <a:solidFill>
          <a:srgbClr val="FD872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lua-resty-websocket</a:t>
          </a:r>
          <a:endParaRPr lang="en-US" sz="2400" kern="1200" dirty="0"/>
        </a:p>
      </dsp:txBody>
      <dsp:txXfrm>
        <a:off x="57073" y="1287112"/>
        <a:ext cx="2944753" cy="1055005"/>
      </dsp:txXfrm>
    </dsp:sp>
    <dsp:sp modelId="{C7C75DF0-56D2-554A-8B8F-219C26CC4B5F}">
      <dsp:nvSpPr>
        <dsp:cNvPr id="0" name=""/>
        <dsp:cNvSpPr/>
      </dsp:nvSpPr>
      <dsp:spPr>
        <a:xfrm rot="5400000">
          <a:off x="5310261" y="323202"/>
          <a:ext cx="935321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 smtClean="0">
              <a:latin typeface="Microsoft YaHei" charset="-122"/>
              <a:ea typeface="Microsoft YaHei" charset="-122"/>
              <a:cs typeface="Microsoft YaHei" charset="-122"/>
            </a:rPr>
            <a:t>Lua</a:t>
          </a:r>
          <a:r>
            <a:rPr lang="en-US" sz="1800" kern="1200" baseline="0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zh-CN" altLang="en-US" sz="1800" kern="1200" baseline="0" dirty="0" smtClean="0">
              <a:latin typeface="Microsoft YaHei" charset="-122"/>
              <a:ea typeface="Microsoft YaHei" charset="-122"/>
              <a:cs typeface="Microsoft YaHei" charset="-122"/>
            </a:rPr>
            <a:t>解析</a:t>
          </a:r>
          <a:r>
            <a:rPr lang="en-US" altLang="zh-CN" sz="1800" kern="1200" baseline="0" dirty="0" err="1" smtClean="0">
              <a:latin typeface="Microsoft YaHei" charset="-122"/>
              <a:ea typeface="Microsoft YaHei" charset="-122"/>
              <a:cs typeface="Microsoft YaHei" charset="-122"/>
            </a:rPr>
            <a:t>protobuf</a:t>
          </a:r>
          <a:r>
            <a:rPr lang="zh-CN" altLang="en-US" sz="1800" kern="1200" baseline="0" dirty="0" smtClean="0">
              <a:latin typeface="Microsoft YaHei" charset="-122"/>
              <a:ea typeface="Microsoft YaHei" charset="-122"/>
              <a:cs typeface="Microsoft YaHei" charset="-122"/>
            </a:rPr>
            <a:t>，动态加载</a:t>
          </a:r>
          <a:r>
            <a:rPr lang="en-US" altLang="zh-CN" sz="1800" kern="1200" baseline="0" dirty="0" smtClean="0">
              <a:latin typeface="Microsoft YaHei" charset="-122"/>
              <a:ea typeface="Microsoft YaHei" charset="-122"/>
              <a:cs typeface="Microsoft YaHei" charset="-122"/>
            </a:rPr>
            <a:t>.proto</a:t>
          </a:r>
          <a:r>
            <a:rPr lang="zh-CN" altLang="en-US" sz="1800" kern="1200" baseline="0" dirty="0" smtClean="0">
              <a:latin typeface="Microsoft YaHei" charset="-122"/>
              <a:ea typeface="Microsoft YaHei" charset="-122"/>
              <a:cs typeface="Microsoft YaHei" charset="-122"/>
            </a:rPr>
            <a:t>文件</a:t>
          </a:r>
          <a:endParaRPr lang="en-US" sz="1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3058900" y="2620223"/>
        <a:ext cx="5392385" cy="844003"/>
      </dsp:txXfrm>
    </dsp:sp>
    <dsp:sp modelId="{B1DF62CE-8691-B54C-9A61-B9411331F0A5}">
      <dsp:nvSpPr>
        <dsp:cNvPr id="0" name=""/>
        <dsp:cNvSpPr/>
      </dsp:nvSpPr>
      <dsp:spPr>
        <a:xfrm>
          <a:off x="0" y="2457648"/>
          <a:ext cx="3058899" cy="1169151"/>
        </a:xfrm>
        <a:prstGeom prst="roundRect">
          <a:avLst/>
        </a:prstGeom>
        <a:solidFill>
          <a:srgbClr val="0B5DF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lua-pb</a:t>
          </a:r>
          <a:endParaRPr lang="en-US" sz="2400" kern="1200" dirty="0"/>
        </a:p>
      </dsp:txBody>
      <dsp:txXfrm>
        <a:off x="57073" y="2514721"/>
        <a:ext cx="2944753" cy="1055005"/>
      </dsp:txXfrm>
    </dsp:sp>
    <dsp:sp modelId="{527E8CFB-13B6-5145-9E08-86B4878F3AB1}">
      <dsp:nvSpPr>
        <dsp:cNvPr id="0" name=""/>
        <dsp:cNvSpPr/>
      </dsp:nvSpPr>
      <dsp:spPr>
        <a:xfrm rot="5400000">
          <a:off x="5310261" y="1550811"/>
          <a:ext cx="935321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易于使用的单元测试框架，支持</a:t>
          </a: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Lua5.1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以上、</a:t>
          </a: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LuaJit2.0.0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以上版本</a:t>
          </a:r>
          <a:endParaRPr lang="en-US" sz="1800" kern="1200" dirty="0"/>
        </a:p>
      </dsp:txBody>
      <dsp:txXfrm rot="-5400000">
        <a:off x="3058900" y="3847832"/>
        <a:ext cx="5392385" cy="844003"/>
      </dsp:txXfrm>
    </dsp:sp>
    <dsp:sp modelId="{09339BE7-4C41-6449-BE0F-58645DE63429}">
      <dsp:nvSpPr>
        <dsp:cNvPr id="0" name=""/>
        <dsp:cNvSpPr/>
      </dsp:nvSpPr>
      <dsp:spPr>
        <a:xfrm>
          <a:off x="0" y="3685257"/>
          <a:ext cx="3058899" cy="1169151"/>
        </a:xfrm>
        <a:prstGeom prst="roundRect">
          <a:avLst/>
        </a:prstGeom>
        <a:solidFill>
          <a:srgbClr val="FD872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</a:t>
          </a:r>
          <a:r>
            <a:rPr lang="en-US" sz="2400" kern="1200" dirty="0" smtClean="0"/>
            <a:t>usted</a:t>
          </a:r>
          <a:endParaRPr lang="en-US" sz="2400" kern="1200" dirty="0"/>
        </a:p>
      </dsp:txBody>
      <dsp:txXfrm>
        <a:off x="57073" y="3742330"/>
        <a:ext cx="2944753" cy="1055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98607-D8B2-024D-AB0D-9E57BD273E37}">
      <dsp:nvSpPr>
        <dsp:cNvPr id="0" name=""/>
        <dsp:cNvSpPr/>
      </dsp:nvSpPr>
      <dsp:spPr>
        <a:xfrm rot="5400000">
          <a:off x="4725286" y="-1900148"/>
          <a:ext cx="1236399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4U+16g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      </a:t>
          </a: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2000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长连接</a:t>
          </a:r>
          <a:endParaRPr 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2670549" y="214945"/>
        <a:ext cx="5285517" cy="1115687"/>
      </dsp:txXfrm>
    </dsp:sp>
    <dsp:sp modelId="{BDEEDE83-39DC-F74D-A63A-3420751E5145}">
      <dsp:nvSpPr>
        <dsp:cNvPr id="0" name=""/>
        <dsp:cNvSpPr/>
      </dsp:nvSpPr>
      <dsp:spPr>
        <a:xfrm>
          <a:off x="308177" y="38"/>
          <a:ext cx="2362371" cy="1545499"/>
        </a:xfrm>
        <a:prstGeom prst="roundRect">
          <a:avLst/>
        </a:prstGeom>
        <a:solidFill>
          <a:srgbClr val="0B5DF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latin typeface="微软雅黑"/>
              <a:ea typeface="微软雅黑"/>
              <a:cs typeface="微软雅黑"/>
            </a:rPr>
            <a:t>WebSocket</a:t>
          </a:r>
          <a:endParaRPr lang="en-US" sz="2000" kern="1200" dirty="0">
            <a:latin typeface="微软雅黑"/>
            <a:ea typeface="微软雅黑"/>
            <a:cs typeface="微软雅黑"/>
          </a:endParaRPr>
        </a:p>
      </dsp:txBody>
      <dsp:txXfrm>
        <a:off x="383622" y="75483"/>
        <a:ext cx="2211481" cy="1394609"/>
      </dsp:txXfrm>
    </dsp:sp>
    <dsp:sp modelId="{3CFCB643-3F86-0E4E-8F6E-54089E88CDAE}">
      <dsp:nvSpPr>
        <dsp:cNvPr id="0" name=""/>
        <dsp:cNvSpPr/>
      </dsp:nvSpPr>
      <dsp:spPr>
        <a:xfrm rot="5400000">
          <a:off x="4753613" y="-349493"/>
          <a:ext cx="1236399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2U+8g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    </a:t>
          </a:r>
          <a:r>
            <a:rPr lang="en-US" altLang="zh-CN" sz="1800" kern="1200" dirty="0" smtClean="0">
              <a:latin typeface="微软雅黑"/>
              <a:ea typeface="微软雅黑"/>
              <a:cs typeface="微软雅黑"/>
            </a:rPr>
            <a:t>    1000QPS</a:t>
          </a:r>
          <a:endParaRPr 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2698876" y="1765600"/>
        <a:ext cx="5285517" cy="1115687"/>
      </dsp:txXfrm>
    </dsp:sp>
    <dsp:sp modelId="{E7A7A885-42A0-8247-8F03-58F27B9368E2}">
      <dsp:nvSpPr>
        <dsp:cNvPr id="0" name=""/>
        <dsp:cNvSpPr/>
      </dsp:nvSpPr>
      <dsp:spPr>
        <a:xfrm>
          <a:off x="308177" y="1622812"/>
          <a:ext cx="2390698" cy="1545499"/>
        </a:xfrm>
        <a:prstGeom prst="roundRect">
          <a:avLst/>
        </a:prstGeom>
        <a:solidFill>
          <a:srgbClr val="FD872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>
              <a:latin typeface="微软雅黑"/>
              <a:ea typeface="微软雅黑"/>
              <a:cs typeface="微软雅黑"/>
            </a:rPr>
            <a:t>API</a:t>
          </a:r>
          <a:endParaRPr lang="en-US" sz="2000" kern="1200" dirty="0">
            <a:latin typeface="微软雅黑"/>
            <a:ea typeface="微软雅黑"/>
            <a:cs typeface="微软雅黑"/>
          </a:endParaRPr>
        </a:p>
      </dsp:txBody>
      <dsp:txXfrm>
        <a:off x="383622" y="1698257"/>
        <a:ext cx="2239808" cy="1394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98607-D8B2-024D-AB0D-9E57BD273E37}">
      <dsp:nvSpPr>
        <dsp:cNvPr id="0" name=""/>
        <dsp:cNvSpPr/>
      </dsp:nvSpPr>
      <dsp:spPr>
        <a:xfrm rot="5400000">
          <a:off x="4626888" y="-2160864"/>
          <a:ext cx="816840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定位</a:t>
          </a:r>
          <a:r>
            <a:rPr lang="en-US" altLang="zh-CN" sz="1800" kern="1200" dirty="0" err="1" smtClean="0">
              <a:latin typeface="微软雅黑"/>
              <a:ea typeface="微软雅黑"/>
              <a:cs typeface="微软雅黑"/>
            </a:rPr>
            <a:t>cpu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过高      内存泄漏的神器</a:t>
          </a:r>
          <a:endParaRPr 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2362372" y="143527"/>
        <a:ext cx="5305998" cy="737090"/>
      </dsp:txXfrm>
    </dsp:sp>
    <dsp:sp modelId="{BDEEDE83-39DC-F74D-A63A-3420751E5145}">
      <dsp:nvSpPr>
        <dsp:cNvPr id="0" name=""/>
        <dsp:cNvSpPr/>
      </dsp:nvSpPr>
      <dsp:spPr>
        <a:xfrm>
          <a:off x="0" y="1547"/>
          <a:ext cx="2362371" cy="1021050"/>
        </a:xfrm>
        <a:prstGeom prst="roundRect">
          <a:avLst/>
        </a:prstGeom>
        <a:solidFill>
          <a:srgbClr val="0B5DF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火焰图</a:t>
          </a:r>
          <a:endParaRPr lang="en-US" sz="2000" kern="1200" dirty="0">
            <a:latin typeface="微软雅黑"/>
            <a:ea typeface="微软雅黑"/>
            <a:cs typeface="微软雅黑"/>
          </a:endParaRPr>
        </a:p>
      </dsp:txBody>
      <dsp:txXfrm>
        <a:off x="49844" y="51391"/>
        <a:ext cx="2262683" cy="921362"/>
      </dsp:txXfrm>
    </dsp:sp>
    <dsp:sp modelId="{3CFCB643-3F86-0E4E-8F6E-54089E88CDAE}">
      <dsp:nvSpPr>
        <dsp:cNvPr id="0" name=""/>
        <dsp:cNvSpPr/>
      </dsp:nvSpPr>
      <dsp:spPr>
        <a:xfrm rot="5400000">
          <a:off x="4655214" y="-1136407"/>
          <a:ext cx="816840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探测</a:t>
          </a:r>
          <a:r>
            <a:rPr lang="en-US" altLang="zh-CN" sz="1800" kern="1200" dirty="0" err="1" smtClean="0">
              <a:latin typeface="微软雅黑"/>
              <a:ea typeface="微软雅黑"/>
              <a:cs typeface="微软雅黑"/>
            </a:rPr>
            <a:t>luajit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和</a:t>
          </a:r>
          <a:r>
            <a:rPr lang="en-US" altLang="zh-CN" sz="1800" kern="1200" dirty="0" err="1" smtClean="0">
              <a:latin typeface="微软雅黑"/>
              <a:ea typeface="微软雅黑"/>
              <a:cs typeface="微软雅黑"/>
            </a:rPr>
            <a:t>nginx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运行时的信息</a:t>
          </a:r>
          <a:endParaRPr 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2390698" y="1167984"/>
        <a:ext cx="5305998" cy="737090"/>
      </dsp:txXfrm>
    </dsp:sp>
    <dsp:sp modelId="{E7A7A885-42A0-8247-8F03-58F27B9368E2}">
      <dsp:nvSpPr>
        <dsp:cNvPr id="0" name=""/>
        <dsp:cNvSpPr/>
      </dsp:nvSpPr>
      <dsp:spPr>
        <a:xfrm>
          <a:off x="0" y="1073650"/>
          <a:ext cx="2390698" cy="1021050"/>
        </a:xfrm>
        <a:prstGeom prst="roundRect">
          <a:avLst/>
        </a:prstGeom>
        <a:solidFill>
          <a:srgbClr val="FD872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Stapxx</a:t>
          </a:r>
          <a:endParaRPr lang="en-US" sz="2000" kern="1200" dirty="0">
            <a:latin typeface="微软雅黑"/>
            <a:ea typeface="微软雅黑"/>
            <a:cs typeface="微软雅黑"/>
          </a:endParaRPr>
        </a:p>
      </dsp:txBody>
      <dsp:txXfrm>
        <a:off x="49844" y="1123494"/>
        <a:ext cx="2291010" cy="921362"/>
      </dsp:txXfrm>
    </dsp:sp>
    <dsp:sp modelId="{6F1008E7-ECCE-DD4B-8353-775FCC767AB7}">
      <dsp:nvSpPr>
        <dsp:cNvPr id="0" name=""/>
        <dsp:cNvSpPr/>
      </dsp:nvSpPr>
      <dsp:spPr>
        <a:xfrm rot="5400000">
          <a:off x="5271570" y="-16658"/>
          <a:ext cx="816840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Microsoft YaHei" charset="-122"/>
              <a:ea typeface="Microsoft YaHei" charset="-122"/>
              <a:cs typeface="Microsoft YaHei" charset="-122"/>
            </a:rPr>
            <a:t>实时分析和探测</a:t>
          </a:r>
          <a:r>
            <a:rPr lang="en-US" altLang="zh-CN" sz="1800" kern="1200" dirty="0" err="1" smtClean="0">
              <a:latin typeface="Microsoft YaHei" charset="-122"/>
              <a:ea typeface="Microsoft YaHei" charset="-122"/>
              <a:cs typeface="Microsoft YaHei" charset="-122"/>
            </a:rPr>
            <a:t>OpenResty</a:t>
          </a:r>
          <a:r>
            <a:rPr lang="zh-CN" altLang="en-US" sz="1800" kern="1200" dirty="0" smtClean="0">
              <a:latin typeface="Microsoft YaHei" charset="-122"/>
              <a:ea typeface="Microsoft YaHei" charset="-122"/>
              <a:cs typeface="Microsoft YaHei" charset="-122"/>
            </a:rPr>
            <a:t>的工具</a:t>
          </a:r>
          <a:endParaRPr lang="zh-CN" altLang="en-US" sz="1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3007054" y="2287734"/>
        <a:ext cx="5305998" cy="737090"/>
      </dsp:txXfrm>
    </dsp:sp>
    <dsp:sp modelId="{28E5AF73-4E6C-1748-A2B2-96B79706A811}">
      <dsp:nvSpPr>
        <dsp:cNvPr id="0" name=""/>
        <dsp:cNvSpPr/>
      </dsp:nvSpPr>
      <dsp:spPr>
        <a:xfrm>
          <a:off x="0" y="2145753"/>
          <a:ext cx="3007054" cy="1021050"/>
        </a:xfrm>
        <a:prstGeom prst="roundRect">
          <a:avLst/>
        </a:prstGeom>
        <a:solidFill>
          <a:srgbClr val="0B5DF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Nginx-</a:t>
          </a:r>
          <a:r>
            <a:rPr lang="en-US" altLang="zh-CN" sz="1600" b="1" kern="1200" dirty="0" err="1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systemtap</a:t>
          </a:r>
          <a:r>
            <a:rPr lang="en-US" altLang="zh-CN" sz="1600" b="1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-toolkit</a:t>
          </a:r>
          <a:endParaRPr lang="zh-CN" altLang="en-US" sz="1600" kern="1200" dirty="0"/>
        </a:p>
      </dsp:txBody>
      <dsp:txXfrm>
        <a:off x="49844" y="2195597"/>
        <a:ext cx="2907366" cy="92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1026E-5733-4F56-A733-4E19D25D32BD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E5D3-4DED-49FF-96FA-4C85093F1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4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9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9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3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29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7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更新速度比较快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89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987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799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7295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514B-5693-4D4C-ABA7-FB7A51B671D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7875" y="2"/>
            <a:ext cx="9155784" cy="802183"/>
          </a:xfrm>
          <a:noFill/>
        </p:spPr>
        <p:txBody>
          <a:bodyPr vert="horz" lIns="121917" tIns="60958" rIns="121917" bIns="60958" rtlCol="0" anchor="ctr">
            <a:noAutofit/>
          </a:bodyPr>
          <a:lstStyle>
            <a:lvl1pPr algn="l">
              <a:defRPr lang="zh-CN" altLang="en-US" sz="1800" b="1" dirty="0"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02525" y="6496092"/>
            <a:ext cx="2133600" cy="365125"/>
          </a:xfrm>
        </p:spPr>
        <p:txBody>
          <a:bodyPr anchor="b"/>
          <a:lstStyle>
            <a:lvl1pPr>
              <a:defRPr sz="975"/>
            </a:lvl1pPr>
          </a:lstStyle>
          <a:p>
            <a:fld id="{CE278A24-66AB-444E-9BC6-9287393812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875" y="6564252"/>
            <a:ext cx="6426288" cy="230832"/>
          </a:xfrm>
        </p:spPr>
        <p:txBody>
          <a:bodyPr wrap="square">
            <a:spAutoFit/>
          </a:bodyPr>
          <a:lstStyle>
            <a:lvl1pPr>
              <a:defRPr lang="zh-CN" altLang="en-US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9D0D-B216-0043-ADBD-51830B3153D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338D-A1F7-C447-BC31-A6C3FF0F7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tiff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3.png"/><Relationship Id="rId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不带slog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30060" cy="720080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3275856" y="3284984"/>
            <a:ext cx="5582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基于</a:t>
            </a:r>
            <a:r>
              <a:rPr lang="en-US" altLang="zh-CN" sz="3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O</a:t>
            </a:r>
            <a:r>
              <a:rPr lang="en-US" sz="3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pen</a:t>
            </a:r>
            <a:r>
              <a:rPr lang="en-US" altLang="zh-CN" sz="3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R</a:t>
            </a:r>
            <a:r>
              <a:rPr lang="en-US" sz="3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esty实现</a:t>
            </a:r>
            <a:r>
              <a:rPr lang="en-US" altLang="zh-CN" sz="3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lang="en-US" altLang="zh-CN" sz="32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lang="en-US" sz="3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后台</a:t>
            </a:r>
            <a:endParaRPr lang="en-US" sz="32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940412" y="5501907"/>
            <a:ext cx="320358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李凯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SHAREit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高级后台研发工程师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latin typeface="Arial"/>
                <a:cs typeface="Arial"/>
              </a:rPr>
              <a:t>E-mail: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cs typeface="Arial"/>
              </a:rPr>
              <a:t>likai@ushareit.com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4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8"/>
          <p:cNvSpPr>
            <a:spLocks noChangeArrowheads="1"/>
          </p:cNvSpPr>
          <p:nvPr/>
        </p:nvSpPr>
        <p:spPr bwMode="auto">
          <a:xfrm>
            <a:off x="1" y="4416183"/>
            <a:ext cx="914399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zh-CN" altLang="en-US" sz="1600" b="1" dirty="0">
              <a:solidFill>
                <a:srgbClr val="FFE200"/>
              </a:solidFill>
              <a:latin typeface="FZCuYuan-M03S"/>
              <a:ea typeface="圆体-简"/>
              <a:cs typeface="Yuanti SC Bold"/>
              <a:sym typeface="微软雅黑" panose="020B0503020204020204" pitchFamily="34" charset="-122"/>
            </a:endParaRPr>
          </a:p>
        </p:txBody>
      </p:sp>
      <p:pic>
        <p:nvPicPr>
          <p:cNvPr id="16" name="图片 15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827584" y="1830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对比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98656" y="1587338"/>
            <a:ext cx="2376264" cy="16700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xmpp</a:t>
            </a:r>
            <a:endParaRPr kumimoji="1"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36096" y="1577141"/>
            <a:ext cx="2376264" cy="167001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protobuf</a:t>
            </a:r>
            <a:endParaRPr kumimoji="1"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827584" y="3710289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5364088" y="3659346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560" y="4082787"/>
            <a:ext cx="3384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优点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lang="zh-CN" altLang="en-US" sz="2400" dirty="0" smtClean="0"/>
              <a:t>协议成熟 、强大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可</a:t>
            </a:r>
            <a:r>
              <a:rPr lang="zh-CN" altLang="en-US" sz="2400" dirty="0"/>
              <a:t>扩展性强</a:t>
            </a:r>
            <a:endParaRPr kumimoji="1" lang="en-US" altLang="zh-CN" sz="2400" dirty="0" smtClean="0"/>
          </a:p>
          <a:p>
            <a:r>
              <a:rPr kumimoji="1" lang="zh-CN" altLang="en-US" sz="2400" b="1" dirty="0" smtClean="0"/>
              <a:t>缺点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lang="zh-CN" altLang="en-US" sz="2400" dirty="0" smtClean="0"/>
              <a:t>协议</a:t>
            </a:r>
            <a:r>
              <a:rPr lang="zh-CN" altLang="en-US" sz="2400" dirty="0"/>
              <a:t>较</a:t>
            </a:r>
            <a:r>
              <a:rPr lang="zh-CN" altLang="en-US" sz="2400" dirty="0" smtClean="0"/>
              <a:t>复杂    有冗余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费流量</a:t>
            </a:r>
            <a:endParaRPr kumimoji="1"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76056" y="4085443"/>
            <a:ext cx="3776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优点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消息体小    开发成本低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有约束性    可扩展性强</a:t>
            </a:r>
            <a:endParaRPr kumimoji="1" lang="en-US" altLang="zh-CN" sz="2400" dirty="0" smtClean="0"/>
          </a:p>
          <a:p>
            <a:r>
              <a:rPr kumimoji="1" lang="zh-CN" altLang="en-US" sz="2400" b="1" dirty="0" smtClean="0"/>
              <a:t>缺点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编码后可读性比较差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需要自定义消息协议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60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8"/>
          <p:cNvSpPr>
            <a:spLocks noChangeArrowheads="1"/>
          </p:cNvSpPr>
          <p:nvPr/>
        </p:nvSpPr>
        <p:spPr bwMode="auto">
          <a:xfrm>
            <a:off x="1" y="4416183"/>
            <a:ext cx="914399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zh-CN" altLang="en-US" sz="1600" b="1" dirty="0">
              <a:solidFill>
                <a:srgbClr val="FFE200"/>
              </a:solidFill>
              <a:latin typeface="FZCuYuan-M03S"/>
              <a:ea typeface="圆体-简"/>
              <a:cs typeface="Yuanti SC Bold"/>
              <a:sym typeface="微软雅黑" panose="020B0503020204020204" pitchFamily="34" charset="-122"/>
            </a:endParaRPr>
          </a:p>
        </p:txBody>
      </p:sp>
      <p:pic>
        <p:nvPicPr>
          <p:cNvPr id="16" name="图片 15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1035005" y="2386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技术栈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Diagram 1"/>
          <p:cNvGraphicFramePr/>
          <p:nvPr>
            <p:extLst>
              <p:ext uri="{D42A27DB-BD31-4B8C-83A1-F6EECF244321}">
                <p14:modId xmlns:p14="http://schemas.microsoft.com/office/powerpoint/2010/main" val="1351035031"/>
              </p:ext>
            </p:extLst>
          </p:nvPr>
        </p:nvGraphicFramePr>
        <p:xfrm>
          <a:off x="395536" y="1596496"/>
          <a:ext cx="8496944" cy="485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29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0" y="2931422"/>
            <a:ext cx="9144000" cy="1498476"/>
          </a:xfrm>
          <a:prstGeom prst="rect">
            <a:avLst/>
          </a:prstGeom>
          <a:solidFill>
            <a:srgbClr val="FDA73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ppt15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5" y="462476"/>
            <a:ext cx="5125434" cy="513138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989905" y="462476"/>
            <a:ext cx="5125434" cy="5131385"/>
          </a:xfrm>
          <a:prstGeom prst="ellipse">
            <a:avLst/>
          </a:prstGeom>
          <a:solidFill>
            <a:srgbClr val="3366FF">
              <a:alpha val="6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2915816" y="1048089"/>
            <a:ext cx="3359519" cy="2739211"/>
            <a:chOff x="2911046" y="786066"/>
            <a:chExt cx="3359519" cy="2054408"/>
          </a:xfrm>
        </p:grpSpPr>
        <p:sp>
          <p:nvSpPr>
            <p:cNvPr id="18" name="矩形 17"/>
            <p:cNvSpPr/>
            <p:nvPr/>
          </p:nvSpPr>
          <p:spPr>
            <a:xfrm>
              <a:off x="3784104" y="786066"/>
              <a:ext cx="1510224" cy="117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spc="-150" dirty="0" smtClean="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</a:rPr>
                <a:t>03</a:t>
              </a:r>
              <a:endParaRPr lang="en-US" altLang="zh-CN" sz="9600" spc="-150" dirty="0">
                <a:solidFill>
                  <a:srgbClr val="FFFFFF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11046" y="2355726"/>
              <a:ext cx="3359519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设计与实现</a:t>
              </a:r>
              <a:endParaRPr lang="en-US" altLang="zh-CN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926176" y="2171060"/>
              <a:ext cx="1368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1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8910" y="2504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消息协议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68950"/>
              </p:ext>
            </p:extLst>
          </p:nvPr>
        </p:nvGraphicFramePr>
        <p:xfrm>
          <a:off x="383151" y="1468938"/>
          <a:ext cx="1538177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177"/>
              </a:tblGrid>
              <a:tr h="389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Ack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rgbClr val="FF03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3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3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5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Message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rgbClr val="FF03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3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3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48"/>
              </p:ext>
            </p:extLst>
          </p:nvPr>
        </p:nvGraphicFramePr>
        <p:xfrm>
          <a:off x="2591991" y="3573016"/>
          <a:ext cx="1580707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version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send_time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type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Message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80111"/>
              </p:ext>
            </p:extLst>
          </p:nvPr>
        </p:nvGraphicFramePr>
        <p:xfrm>
          <a:off x="467544" y="3932272"/>
          <a:ext cx="1243911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911"/>
              </a:tblGrid>
              <a:tr h="306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/>
                        <a:t>sender</a:t>
                      </a:r>
                      <a:endParaRPr lang="en-US" sz="2000" b="0" dirty="0"/>
                    </a:p>
                  </a:txBody>
                  <a:tcPr>
                    <a:lnL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receiver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Body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body_size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97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ounded Rectangle 24"/>
          <p:cNvSpPr/>
          <p:nvPr/>
        </p:nvSpPr>
        <p:spPr>
          <a:xfrm>
            <a:off x="4447318" y="1844824"/>
            <a:ext cx="1075310" cy="393499"/>
          </a:xfrm>
          <a:prstGeom prst="round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Sender</a:t>
            </a:r>
            <a:endParaRPr lang="en-US" sz="2000" dirty="0"/>
          </a:p>
        </p:txBody>
      </p:sp>
      <p:sp>
        <p:nvSpPr>
          <p:cNvPr id="10" name="Rounded Rectangle 27"/>
          <p:cNvSpPr/>
          <p:nvPr/>
        </p:nvSpPr>
        <p:spPr>
          <a:xfrm>
            <a:off x="6194244" y="1844824"/>
            <a:ext cx="1075310" cy="393499"/>
          </a:xfrm>
          <a:prstGeom prst="round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Server</a:t>
            </a:r>
            <a:endParaRPr lang="en-US" sz="2000" dirty="0"/>
          </a:p>
        </p:txBody>
      </p:sp>
      <p:sp>
        <p:nvSpPr>
          <p:cNvPr id="11" name="Rounded Rectangle 28"/>
          <p:cNvSpPr/>
          <p:nvPr/>
        </p:nvSpPr>
        <p:spPr>
          <a:xfrm>
            <a:off x="7648946" y="1844824"/>
            <a:ext cx="1171525" cy="393499"/>
          </a:xfrm>
          <a:prstGeom prst="round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Receiver</a:t>
            </a:r>
            <a:endParaRPr lang="en-US" sz="2000" dirty="0"/>
          </a:p>
        </p:txBody>
      </p:sp>
      <p:cxnSp>
        <p:nvCxnSpPr>
          <p:cNvPr id="12" name="Straight Connector 33"/>
          <p:cNvCxnSpPr/>
          <p:nvPr/>
        </p:nvCxnSpPr>
        <p:spPr>
          <a:xfrm flipH="1">
            <a:off x="4914342" y="2238323"/>
            <a:ext cx="10729" cy="327890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5"/>
          <p:cNvCxnSpPr/>
          <p:nvPr/>
        </p:nvCxnSpPr>
        <p:spPr>
          <a:xfrm flipH="1">
            <a:off x="6671991" y="2238323"/>
            <a:ext cx="5" cy="327890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/>
          <p:cNvCxnSpPr/>
          <p:nvPr/>
        </p:nvCxnSpPr>
        <p:spPr>
          <a:xfrm flipH="1">
            <a:off x="8209079" y="2238322"/>
            <a:ext cx="2" cy="327891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9"/>
          <p:cNvCxnSpPr/>
          <p:nvPr/>
        </p:nvCxnSpPr>
        <p:spPr>
          <a:xfrm>
            <a:off x="4925068" y="2852936"/>
            <a:ext cx="173620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40"/>
          <p:cNvSpPr txBox="1"/>
          <p:nvPr/>
        </p:nvSpPr>
        <p:spPr>
          <a:xfrm>
            <a:off x="5522628" y="3140968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ack</a:t>
            </a:r>
            <a:endParaRPr lang="en-US" sz="2400" dirty="0"/>
          </a:p>
        </p:txBody>
      </p:sp>
      <p:cxnSp>
        <p:nvCxnSpPr>
          <p:cNvPr id="17" name="Straight Arrow Connector 42"/>
          <p:cNvCxnSpPr/>
          <p:nvPr/>
        </p:nvCxnSpPr>
        <p:spPr>
          <a:xfrm flipH="1">
            <a:off x="4935793" y="3573016"/>
            <a:ext cx="1736201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3"/>
          <p:cNvCxnSpPr/>
          <p:nvPr/>
        </p:nvCxnSpPr>
        <p:spPr>
          <a:xfrm flipV="1">
            <a:off x="6691304" y="3846871"/>
            <a:ext cx="1537085" cy="141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45"/>
          <p:cNvSpPr txBox="1"/>
          <p:nvPr/>
        </p:nvSpPr>
        <p:spPr>
          <a:xfrm>
            <a:off x="7118034" y="349171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msg</a:t>
            </a:r>
            <a:endParaRPr lang="en-US" sz="2400" dirty="0"/>
          </a:p>
        </p:txBody>
      </p:sp>
      <p:sp>
        <p:nvSpPr>
          <p:cNvPr id="20" name="TextBox 46"/>
          <p:cNvSpPr txBox="1"/>
          <p:nvPr/>
        </p:nvSpPr>
        <p:spPr>
          <a:xfrm>
            <a:off x="5485201" y="248360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msg</a:t>
            </a:r>
            <a:endParaRPr lang="en-US" sz="2400" dirty="0"/>
          </a:p>
        </p:txBody>
      </p:sp>
      <p:cxnSp>
        <p:nvCxnSpPr>
          <p:cNvPr id="21" name="Straight Arrow Connector 47"/>
          <p:cNvCxnSpPr/>
          <p:nvPr/>
        </p:nvCxnSpPr>
        <p:spPr>
          <a:xfrm flipH="1">
            <a:off x="6650545" y="4573333"/>
            <a:ext cx="1558534" cy="7795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49"/>
          <p:cNvSpPr txBox="1"/>
          <p:nvPr/>
        </p:nvSpPr>
        <p:spPr>
          <a:xfrm>
            <a:off x="7149745" y="4181018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ack</a:t>
            </a:r>
            <a:endParaRPr lang="en-US" sz="2400" dirty="0"/>
          </a:p>
        </p:txBody>
      </p:sp>
      <p:graphicFrame>
        <p:nvGraphicFramePr>
          <p:cNvPr id="23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91709"/>
              </p:ext>
            </p:extLst>
          </p:nvPr>
        </p:nvGraphicFramePr>
        <p:xfrm>
          <a:off x="2910235" y="1408615"/>
          <a:ext cx="1033537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537"/>
              </a:tblGrid>
              <a:tr h="2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rgbClr val="0F7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7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F7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state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rgbClr val="0F7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7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reason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rgbClr val="0F7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7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F7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直线箭头连接符 28"/>
          <p:cNvCxnSpPr/>
          <p:nvPr/>
        </p:nvCxnSpPr>
        <p:spPr>
          <a:xfrm>
            <a:off x="1921328" y="1700808"/>
            <a:ext cx="98890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6" idx="0"/>
          </p:cNvCxnSpPr>
          <p:nvPr/>
        </p:nvCxnSpPr>
        <p:spPr>
          <a:xfrm>
            <a:off x="1921328" y="2132856"/>
            <a:ext cx="1461016" cy="1440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endCxn id="7" idx="3"/>
          </p:cNvCxnSpPr>
          <p:nvPr/>
        </p:nvCxnSpPr>
        <p:spPr>
          <a:xfrm flipH="1" flipV="1">
            <a:off x="1711455" y="4724752"/>
            <a:ext cx="861228" cy="5764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25" name="TextBox 3"/>
          <p:cNvSpPr txBox="1"/>
          <p:nvPr/>
        </p:nvSpPr>
        <p:spPr>
          <a:xfrm>
            <a:off x="711426" y="25891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交互流程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6" name="Straight Connector 18"/>
          <p:cNvCxnSpPr/>
          <p:nvPr/>
        </p:nvCxnSpPr>
        <p:spPr>
          <a:xfrm>
            <a:off x="1187624" y="2065923"/>
            <a:ext cx="0" cy="47989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9"/>
          <p:cNvCxnSpPr/>
          <p:nvPr/>
        </p:nvCxnSpPr>
        <p:spPr>
          <a:xfrm flipH="1">
            <a:off x="4355077" y="2021319"/>
            <a:ext cx="14668" cy="472352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2"/>
          <p:cNvCxnSpPr/>
          <p:nvPr/>
        </p:nvCxnSpPr>
        <p:spPr>
          <a:xfrm flipV="1">
            <a:off x="1238770" y="2341374"/>
            <a:ext cx="3113492" cy="68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3"/>
          <p:cNvSpPr txBox="1"/>
          <p:nvPr/>
        </p:nvSpPr>
        <p:spPr>
          <a:xfrm>
            <a:off x="2203209" y="2012221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wss</a:t>
            </a:r>
            <a:r>
              <a:rPr lang="en-US" altLang="zh-CN" dirty="0" smtClean="0"/>
              <a:t>://</a:t>
            </a:r>
            <a:r>
              <a:rPr lang="mr-IN" altLang="zh-CN" dirty="0" smtClean="0"/>
              <a:t>…</a:t>
            </a:r>
            <a:endParaRPr lang="en-US" dirty="0"/>
          </a:p>
        </p:txBody>
      </p:sp>
      <p:sp>
        <p:nvSpPr>
          <p:cNvPr id="31" name="Rectangle 24"/>
          <p:cNvSpPr/>
          <p:nvPr/>
        </p:nvSpPr>
        <p:spPr>
          <a:xfrm>
            <a:off x="4253398" y="2459529"/>
            <a:ext cx="193343" cy="734595"/>
          </a:xfrm>
          <a:prstGeom prst="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26"/>
          <p:cNvCxnSpPr>
            <a:stCxn id="31" idx="1"/>
          </p:cNvCxnSpPr>
          <p:nvPr/>
        </p:nvCxnSpPr>
        <p:spPr>
          <a:xfrm flipH="1" flipV="1">
            <a:off x="1165937" y="2802742"/>
            <a:ext cx="3087461" cy="24085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0"/>
          <p:cNvSpPr txBox="1"/>
          <p:nvPr/>
        </p:nvSpPr>
        <p:spPr>
          <a:xfrm>
            <a:off x="1926159" y="2459529"/>
            <a:ext cx="23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-Accept</a:t>
            </a:r>
          </a:p>
        </p:txBody>
      </p:sp>
      <p:cxnSp>
        <p:nvCxnSpPr>
          <p:cNvPr id="34" name="Elbow Connector 32"/>
          <p:cNvCxnSpPr/>
          <p:nvPr/>
        </p:nvCxnSpPr>
        <p:spPr>
          <a:xfrm rot="10800000" flipV="1">
            <a:off x="4446742" y="2646795"/>
            <a:ext cx="629446" cy="390040"/>
          </a:xfrm>
          <a:prstGeom prst="bentConnector3">
            <a:avLst>
              <a:gd name="adj1" fmla="val -46284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3"/>
          <p:cNvCxnSpPr/>
          <p:nvPr/>
        </p:nvCxnSpPr>
        <p:spPr>
          <a:xfrm flipV="1">
            <a:off x="4442400" y="2642622"/>
            <a:ext cx="714039" cy="106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65"/>
          <p:cNvSpPr txBox="1"/>
          <p:nvPr/>
        </p:nvSpPr>
        <p:spPr>
          <a:xfrm>
            <a:off x="4478468" y="2297010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new()</a:t>
            </a:r>
            <a:endParaRPr lang="en-US" dirty="0"/>
          </a:p>
        </p:txBody>
      </p:sp>
      <p:sp>
        <p:nvSpPr>
          <p:cNvPr id="37" name="Rectangle 66"/>
          <p:cNvSpPr/>
          <p:nvPr/>
        </p:nvSpPr>
        <p:spPr>
          <a:xfrm>
            <a:off x="4246731" y="3666716"/>
            <a:ext cx="194685" cy="1038352"/>
          </a:xfrm>
          <a:prstGeom prst="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7"/>
          <p:cNvSpPr/>
          <p:nvPr/>
        </p:nvSpPr>
        <p:spPr>
          <a:xfrm>
            <a:off x="4240172" y="4958072"/>
            <a:ext cx="220935" cy="1316259"/>
          </a:xfrm>
          <a:prstGeom prst="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69"/>
          <p:cNvCxnSpPr/>
          <p:nvPr/>
        </p:nvCxnSpPr>
        <p:spPr>
          <a:xfrm rot="10800000">
            <a:off x="4439783" y="4485267"/>
            <a:ext cx="1278418" cy="152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74"/>
          <p:cNvCxnSpPr/>
          <p:nvPr/>
        </p:nvCxnSpPr>
        <p:spPr>
          <a:xfrm>
            <a:off x="4369745" y="3391099"/>
            <a:ext cx="3030014" cy="11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78"/>
          <p:cNvSpPr txBox="1"/>
          <p:nvPr/>
        </p:nvSpPr>
        <p:spPr>
          <a:xfrm>
            <a:off x="2266671" y="38960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msg</a:t>
            </a:r>
            <a:endParaRPr lang="en-US" dirty="0"/>
          </a:p>
        </p:txBody>
      </p:sp>
      <p:cxnSp>
        <p:nvCxnSpPr>
          <p:cNvPr id="43" name="Straight Arrow Connector 79"/>
          <p:cNvCxnSpPr/>
          <p:nvPr/>
        </p:nvCxnSpPr>
        <p:spPr>
          <a:xfrm flipH="1">
            <a:off x="1238770" y="4248683"/>
            <a:ext cx="300796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84"/>
          <p:cNvCxnSpPr/>
          <p:nvPr/>
        </p:nvCxnSpPr>
        <p:spPr>
          <a:xfrm>
            <a:off x="4441413" y="4185892"/>
            <a:ext cx="127678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86"/>
          <p:cNvSpPr txBox="1"/>
          <p:nvPr/>
        </p:nvSpPr>
        <p:spPr>
          <a:xfrm>
            <a:off x="4369745" y="3793424"/>
            <a:ext cx="148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send_binary</a:t>
            </a:r>
            <a:r>
              <a:rPr lang="en-US" altLang="zh-CN" dirty="0"/>
              <a:t>()</a:t>
            </a:r>
            <a:endParaRPr lang="en-US" dirty="0"/>
          </a:p>
        </p:txBody>
      </p:sp>
      <p:cxnSp>
        <p:nvCxnSpPr>
          <p:cNvPr id="47" name="Elbow Connector 87"/>
          <p:cNvCxnSpPr/>
          <p:nvPr/>
        </p:nvCxnSpPr>
        <p:spPr>
          <a:xfrm rot="10800000" flipV="1">
            <a:off x="4461108" y="5118780"/>
            <a:ext cx="609022" cy="442728"/>
          </a:xfrm>
          <a:prstGeom prst="bentConnector3">
            <a:avLst>
              <a:gd name="adj1" fmla="val -15251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88"/>
          <p:cNvSpPr txBox="1"/>
          <p:nvPr/>
        </p:nvSpPr>
        <p:spPr>
          <a:xfrm>
            <a:off x="4510233" y="4725144"/>
            <a:ext cx="139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recv_frame</a:t>
            </a:r>
            <a:r>
              <a:rPr lang="en-US" altLang="zh-CN" dirty="0" smtClean="0"/>
              <a:t>()</a:t>
            </a:r>
            <a:endParaRPr lang="en-US" dirty="0"/>
          </a:p>
        </p:txBody>
      </p:sp>
      <p:cxnSp>
        <p:nvCxnSpPr>
          <p:cNvPr id="49" name="Straight Connector 90"/>
          <p:cNvCxnSpPr/>
          <p:nvPr/>
        </p:nvCxnSpPr>
        <p:spPr>
          <a:xfrm>
            <a:off x="4477381" y="5114834"/>
            <a:ext cx="67721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5"/>
          <p:cNvSpPr/>
          <p:nvPr/>
        </p:nvSpPr>
        <p:spPr>
          <a:xfrm>
            <a:off x="503099" y="1431851"/>
            <a:ext cx="1512168" cy="598183"/>
          </a:xfrm>
          <a:prstGeom prst="round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client</a:t>
            </a:r>
            <a:endParaRPr lang="en-US" sz="2800" dirty="0"/>
          </a:p>
        </p:txBody>
      </p:sp>
      <p:sp>
        <p:nvSpPr>
          <p:cNvPr id="52" name="Rounded Rectangle 15"/>
          <p:cNvSpPr/>
          <p:nvPr/>
        </p:nvSpPr>
        <p:spPr>
          <a:xfrm>
            <a:off x="3596178" y="1423136"/>
            <a:ext cx="1512168" cy="598183"/>
          </a:xfrm>
          <a:prstGeom prst="round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socket</a:t>
            </a:r>
            <a:endParaRPr lang="en-US" sz="2800" dirty="0"/>
          </a:p>
        </p:txBody>
      </p:sp>
      <p:cxnSp>
        <p:nvCxnSpPr>
          <p:cNvPr id="51" name="Straight Arrow Connector 79"/>
          <p:cNvCxnSpPr/>
          <p:nvPr/>
        </p:nvCxnSpPr>
        <p:spPr>
          <a:xfrm flipH="1">
            <a:off x="1238770" y="4561856"/>
            <a:ext cx="2963733" cy="44238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446437" y="423676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ack</a:t>
            </a:r>
            <a:endParaRPr kumimoji="1" lang="zh-CN" altLang="en-US" dirty="0"/>
          </a:p>
        </p:txBody>
      </p:sp>
      <p:cxnSp>
        <p:nvCxnSpPr>
          <p:cNvPr id="53" name="Straight Arrow Connector 22"/>
          <p:cNvCxnSpPr/>
          <p:nvPr/>
        </p:nvCxnSpPr>
        <p:spPr>
          <a:xfrm>
            <a:off x="1210426" y="6426199"/>
            <a:ext cx="314021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40829" y="605686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close</a:t>
            </a:r>
            <a:endParaRPr kumimoji="1" lang="zh-CN" altLang="en-US" dirty="0"/>
          </a:p>
        </p:txBody>
      </p:sp>
      <p:cxnSp>
        <p:nvCxnSpPr>
          <p:cNvPr id="54" name="Straight Arrow Connector 79"/>
          <p:cNvCxnSpPr/>
          <p:nvPr/>
        </p:nvCxnSpPr>
        <p:spPr>
          <a:xfrm flipH="1">
            <a:off x="1164484" y="6754361"/>
            <a:ext cx="3238668" cy="17596"/>
          </a:xfrm>
          <a:prstGeom prst="straightConnector1">
            <a:avLst/>
          </a:prstGeom>
          <a:ln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516224" y="646830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close</a:t>
            </a:r>
            <a:endParaRPr kumimoji="1" lang="zh-CN" altLang="en-US" dirty="0"/>
          </a:p>
        </p:txBody>
      </p:sp>
      <p:sp>
        <p:nvSpPr>
          <p:cNvPr id="56" name="Rounded Rectangle 15"/>
          <p:cNvSpPr/>
          <p:nvPr/>
        </p:nvSpPr>
        <p:spPr>
          <a:xfrm>
            <a:off x="6611061" y="1423136"/>
            <a:ext cx="1512168" cy="598183"/>
          </a:xfrm>
          <a:prstGeom prst="roundRect">
            <a:avLst/>
          </a:prstGeom>
          <a:solidFill>
            <a:srgbClr val="0B5D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logic</a:t>
            </a:r>
            <a:endParaRPr lang="en-US" sz="2800" dirty="0"/>
          </a:p>
        </p:txBody>
      </p:sp>
      <p:cxnSp>
        <p:nvCxnSpPr>
          <p:cNvPr id="57" name="Straight Connector 19"/>
          <p:cNvCxnSpPr/>
          <p:nvPr/>
        </p:nvCxnSpPr>
        <p:spPr>
          <a:xfrm flipH="1">
            <a:off x="7385091" y="2030839"/>
            <a:ext cx="14668" cy="472352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44896" y="298704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online</a:t>
            </a:r>
            <a:endParaRPr kumimoji="1" lang="zh-CN" altLang="en-US" dirty="0"/>
          </a:p>
        </p:txBody>
      </p:sp>
      <p:cxnSp>
        <p:nvCxnSpPr>
          <p:cNvPr id="58" name="Straight Connector 84"/>
          <p:cNvCxnSpPr/>
          <p:nvPr/>
        </p:nvCxnSpPr>
        <p:spPr>
          <a:xfrm>
            <a:off x="5730990" y="4184042"/>
            <a:ext cx="6735" cy="31951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4439782" y="3793424"/>
            <a:ext cx="29453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4461107" y="5913274"/>
            <a:ext cx="2864766" cy="9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2"/>
          <p:cNvCxnSpPr/>
          <p:nvPr/>
        </p:nvCxnSpPr>
        <p:spPr>
          <a:xfrm flipV="1">
            <a:off x="1171548" y="5301208"/>
            <a:ext cx="3030955" cy="1889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290991" y="503451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</a:t>
            </a:r>
            <a:r>
              <a:rPr kumimoji="1" lang="en-US" altLang="zh-CN" dirty="0" err="1" smtClean="0"/>
              <a:t>ck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msg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ping</a:t>
            </a:r>
            <a:endParaRPr kumimoji="1" lang="en-US" altLang="zh-CN" dirty="0" smtClean="0"/>
          </a:p>
          <a:p>
            <a:r>
              <a:rPr kumimoji="1" lang="en-US" altLang="zh-CN" dirty="0" smtClean="0"/>
              <a:t>pong</a:t>
            </a:r>
            <a:endParaRPr kumimoji="1" lang="zh-CN" altLang="en-US" dirty="0"/>
          </a:p>
        </p:txBody>
      </p:sp>
      <p:cxnSp>
        <p:nvCxnSpPr>
          <p:cNvPr id="70" name="Straight Arrow Connector 74"/>
          <p:cNvCxnSpPr/>
          <p:nvPr/>
        </p:nvCxnSpPr>
        <p:spPr>
          <a:xfrm>
            <a:off x="4337131" y="6578068"/>
            <a:ext cx="3030014" cy="11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376672" y="6254496"/>
            <a:ext cx="788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ffline</a:t>
            </a:r>
          </a:p>
          <a:p>
            <a:endParaRPr kumimoji="1" lang="zh-CN" altLang="en-US" dirty="0"/>
          </a:p>
        </p:txBody>
      </p:sp>
      <p:cxnSp>
        <p:nvCxnSpPr>
          <p:cNvPr id="72" name="Straight Arrow Connector 79"/>
          <p:cNvCxnSpPr/>
          <p:nvPr/>
        </p:nvCxnSpPr>
        <p:spPr>
          <a:xfrm flipH="1">
            <a:off x="1205243" y="5648603"/>
            <a:ext cx="3034929" cy="12645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25" name="TextBox 3"/>
          <p:cNvSpPr txBox="1"/>
          <p:nvPr/>
        </p:nvSpPr>
        <p:spPr>
          <a:xfrm>
            <a:off x="736348" y="242748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架构图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1" y="3202403"/>
            <a:ext cx="802307" cy="1224576"/>
          </a:xfrm>
          <a:prstGeom prst="rect">
            <a:avLst/>
          </a:prstGeom>
        </p:spPr>
      </p:pic>
      <p:sp>
        <p:nvSpPr>
          <p:cNvPr id="51" name="Rounded Rectangle 8"/>
          <p:cNvSpPr/>
          <p:nvPr/>
        </p:nvSpPr>
        <p:spPr>
          <a:xfrm>
            <a:off x="1763688" y="1628800"/>
            <a:ext cx="7128792" cy="453650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4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75" y="3137370"/>
            <a:ext cx="959985" cy="1343977"/>
          </a:xfrm>
          <a:prstGeom prst="rect">
            <a:avLst/>
          </a:prstGeom>
        </p:spPr>
      </p:pic>
      <p:pic>
        <p:nvPicPr>
          <p:cNvPr id="55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69" y="3123178"/>
            <a:ext cx="986185" cy="1380657"/>
          </a:xfrm>
          <a:prstGeom prst="rect">
            <a:avLst/>
          </a:prstGeom>
        </p:spPr>
      </p:pic>
      <p:pic>
        <p:nvPicPr>
          <p:cNvPr id="56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28" y="3528967"/>
            <a:ext cx="614630" cy="680822"/>
          </a:xfrm>
          <a:prstGeom prst="rect">
            <a:avLst/>
          </a:prstGeom>
        </p:spPr>
      </p:pic>
      <p:sp>
        <p:nvSpPr>
          <p:cNvPr id="57" name="TextBox 14"/>
          <p:cNvSpPr txBox="1"/>
          <p:nvPr/>
        </p:nvSpPr>
        <p:spPr>
          <a:xfrm>
            <a:off x="6538463" y="431231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CN" b="1" dirty="0" smtClean="0"/>
              <a:t>DB</a:t>
            </a:r>
            <a:endParaRPr lang="en-US" b="1" dirty="0"/>
          </a:p>
        </p:txBody>
      </p:sp>
      <p:sp>
        <p:nvSpPr>
          <p:cNvPr id="58" name="TextBox 15"/>
          <p:cNvSpPr txBox="1"/>
          <p:nvPr/>
        </p:nvSpPr>
        <p:spPr>
          <a:xfrm>
            <a:off x="5277731" y="2670722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CN" b="1" dirty="0" smtClean="0"/>
              <a:t>REDIS</a:t>
            </a:r>
            <a:endParaRPr lang="en-US" b="1" dirty="0"/>
          </a:p>
        </p:txBody>
      </p:sp>
      <p:pic>
        <p:nvPicPr>
          <p:cNvPr id="59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37" y="1998157"/>
            <a:ext cx="581974" cy="603528"/>
          </a:xfrm>
          <a:prstGeom prst="rect">
            <a:avLst/>
          </a:prstGeom>
        </p:spPr>
      </p:pic>
      <p:pic>
        <p:nvPicPr>
          <p:cNvPr id="6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66" y="4578159"/>
            <a:ext cx="602541" cy="723049"/>
          </a:xfrm>
          <a:prstGeom prst="rect">
            <a:avLst/>
          </a:prstGeom>
        </p:spPr>
      </p:pic>
      <p:sp>
        <p:nvSpPr>
          <p:cNvPr id="61" name="TextBox 20"/>
          <p:cNvSpPr txBox="1"/>
          <p:nvPr/>
        </p:nvSpPr>
        <p:spPr>
          <a:xfrm>
            <a:off x="5075250" y="5321143"/>
            <a:ext cx="872572" cy="3889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CN" b="1" dirty="0" smtClean="0"/>
              <a:t>MQ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62" name="TextBox 21"/>
          <p:cNvSpPr txBox="1"/>
          <p:nvPr/>
        </p:nvSpPr>
        <p:spPr>
          <a:xfrm>
            <a:off x="2033842" y="4577287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CN" b="1" dirty="0" smtClean="0"/>
              <a:t>SOCKET</a:t>
            </a:r>
            <a:endParaRPr lang="en-US" b="1" dirty="0"/>
          </a:p>
        </p:txBody>
      </p:sp>
      <p:sp>
        <p:nvSpPr>
          <p:cNvPr id="63" name="TextBox 22"/>
          <p:cNvSpPr txBox="1"/>
          <p:nvPr/>
        </p:nvSpPr>
        <p:spPr>
          <a:xfrm>
            <a:off x="3431854" y="4599106"/>
            <a:ext cx="1055199" cy="3075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CN" b="1" dirty="0" smtClean="0"/>
              <a:t>LOGIC</a:t>
            </a:r>
            <a:endParaRPr lang="en-US" b="1" dirty="0"/>
          </a:p>
        </p:txBody>
      </p:sp>
      <p:cxnSp>
        <p:nvCxnSpPr>
          <p:cNvPr id="64" name="Straight Connector 25"/>
          <p:cNvCxnSpPr>
            <a:stCxn id="29" idx="3"/>
            <a:endCxn id="54" idx="1"/>
          </p:cNvCxnSpPr>
          <p:nvPr/>
        </p:nvCxnSpPr>
        <p:spPr>
          <a:xfrm flipV="1">
            <a:off x="1060638" y="3809359"/>
            <a:ext cx="949937" cy="5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26"/>
          <p:cNvCxnSpPr>
            <a:stCxn id="54" idx="3"/>
            <a:endCxn id="55" idx="1"/>
          </p:cNvCxnSpPr>
          <p:nvPr/>
        </p:nvCxnSpPr>
        <p:spPr>
          <a:xfrm>
            <a:off x="2970560" y="3809359"/>
            <a:ext cx="530309" cy="4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27"/>
          <p:cNvCxnSpPr>
            <a:stCxn id="55" idx="3"/>
            <a:endCxn id="60" idx="0"/>
          </p:cNvCxnSpPr>
          <p:nvPr/>
        </p:nvCxnSpPr>
        <p:spPr>
          <a:xfrm>
            <a:off x="4487054" y="3813507"/>
            <a:ext cx="1024483" cy="764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29"/>
          <p:cNvCxnSpPr>
            <a:stCxn id="55" idx="3"/>
            <a:endCxn id="59" idx="1"/>
          </p:cNvCxnSpPr>
          <p:nvPr/>
        </p:nvCxnSpPr>
        <p:spPr>
          <a:xfrm flipV="1">
            <a:off x="4487054" y="2299921"/>
            <a:ext cx="848783" cy="1513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32"/>
          <p:cNvCxnSpPr>
            <a:stCxn id="55" idx="3"/>
            <a:endCxn id="56" idx="1"/>
          </p:cNvCxnSpPr>
          <p:nvPr/>
        </p:nvCxnSpPr>
        <p:spPr>
          <a:xfrm>
            <a:off x="4487054" y="3813507"/>
            <a:ext cx="2188174" cy="55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85" y="2166365"/>
            <a:ext cx="603775" cy="724529"/>
          </a:xfrm>
          <a:prstGeom prst="rect">
            <a:avLst/>
          </a:prstGeom>
        </p:spPr>
      </p:pic>
      <p:sp>
        <p:nvSpPr>
          <p:cNvPr id="70" name="TextBox 36"/>
          <p:cNvSpPr txBox="1"/>
          <p:nvPr/>
        </p:nvSpPr>
        <p:spPr>
          <a:xfrm>
            <a:off x="7990184" y="3044118"/>
            <a:ext cx="854207" cy="2090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CN" b="1" smtClean="0"/>
              <a:t>TRIGGER</a:t>
            </a:r>
            <a:endParaRPr lang="en-US" b="1" dirty="0" smtClean="0"/>
          </a:p>
        </p:txBody>
      </p:sp>
      <p:cxnSp>
        <p:nvCxnSpPr>
          <p:cNvPr id="71" name="Straight Arrow Connector 44"/>
          <p:cNvCxnSpPr>
            <a:stCxn id="56" idx="3"/>
            <a:endCxn id="69" idx="2"/>
          </p:cNvCxnSpPr>
          <p:nvPr/>
        </p:nvCxnSpPr>
        <p:spPr>
          <a:xfrm flipV="1">
            <a:off x="7289858" y="2890894"/>
            <a:ext cx="1031415" cy="97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45"/>
          <p:cNvCxnSpPr>
            <a:stCxn id="69" idx="1"/>
            <a:endCxn id="59" idx="3"/>
          </p:cNvCxnSpPr>
          <p:nvPr/>
        </p:nvCxnSpPr>
        <p:spPr>
          <a:xfrm flipH="1" flipV="1">
            <a:off x="5917811" y="2299921"/>
            <a:ext cx="2101574" cy="228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9" y="1300283"/>
            <a:ext cx="1260812" cy="700039"/>
          </a:xfrm>
          <a:prstGeom prst="rect">
            <a:avLst/>
          </a:prstGeom>
        </p:spPr>
      </p:pic>
      <p:sp>
        <p:nvSpPr>
          <p:cNvPr id="74" name="TextBox 7"/>
          <p:cNvSpPr txBox="1"/>
          <p:nvPr/>
        </p:nvSpPr>
        <p:spPr>
          <a:xfrm>
            <a:off x="119989" y="4447335"/>
            <a:ext cx="1078992" cy="5865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dirty="0" smtClean="0">
                <a:latin typeface="Helvetica Neue"/>
                <a:cs typeface="Helvetica Neue"/>
              </a:rPr>
              <a:t>CLIENT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81" name="Rounded Rectangle 8"/>
          <p:cNvSpPr/>
          <p:nvPr/>
        </p:nvSpPr>
        <p:spPr>
          <a:xfrm>
            <a:off x="1832707" y="2890895"/>
            <a:ext cx="2932294" cy="2122282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9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0" y="2931422"/>
            <a:ext cx="9144000" cy="1498476"/>
          </a:xfrm>
          <a:prstGeom prst="rect">
            <a:avLst/>
          </a:prstGeom>
          <a:solidFill>
            <a:srgbClr val="FDA73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ppt15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5" y="462476"/>
            <a:ext cx="5125434" cy="513138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989905" y="462476"/>
            <a:ext cx="5125434" cy="5131385"/>
          </a:xfrm>
          <a:prstGeom prst="ellipse">
            <a:avLst/>
          </a:prstGeom>
          <a:solidFill>
            <a:srgbClr val="3366FF">
              <a:alpha val="6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2915816" y="1048089"/>
            <a:ext cx="3359519" cy="2739211"/>
            <a:chOff x="2911046" y="786066"/>
            <a:chExt cx="3359519" cy="2054408"/>
          </a:xfrm>
        </p:grpSpPr>
        <p:sp>
          <p:nvSpPr>
            <p:cNvPr id="18" name="矩形 17"/>
            <p:cNvSpPr/>
            <p:nvPr/>
          </p:nvSpPr>
          <p:spPr>
            <a:xfrm>
              <a:off x="3784104" y="786066"/>
              <a:ext cx="1510224" cy="117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spc="-150" dirty="0" smtClean="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</a:rPr>
                <a:t>04</a:t>
              </a:r>
              <a:endParaRPr lang="en-US" altLang="zh-CN" sz="9600" spc="-150" dirty="0">
                <a:solidFill>
                  <a:srgbClr val="FFFFFF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11046" y="2355726"/>
              <a:ext cx="3359519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部署及测试</a:t>
              </a:r>
              <a:endParaRPr lang="en-US" altLang="zh-CN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926176" y="2171060"/>
              <a:ext cx="1368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0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25" name="TextBox 3"/>
          <p:cNvSpPr txBox="1"/>
          <p:nvPr/>
        </p:nvSpPr>
        <p:spPr>
          <a:xfrm>
            <a:off x="1517589" y="23866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测试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Diagram 17"/>
          <p:cNvGraphicFramePr/>
          <p:nvPr>
            <p:extLst>
              <p:ext uri="{D42A27DB-BD31-4B8C-83A1-F6EECF244321}">
                <p14:modId xmlns:p14="http://schemas.microsoft.com/office/powerpoint/2010/main" val="2005533010"/>
              </p:ext>
            </p:extLst>
          </p:nvPr>
        </p:nvGraphicFramePr>
        <p:xfrm>
          <a:off x="611560" y="2132856"/>
          <a:ext cx="8352928" cy="316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8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0" y="2931422"/>
            <a:ext cx="9144000" cy="1498476"/>
          </a:xfrm>
          <a:prstGeom prst="rect">
            <a:avLst/>
          </a:prstGeom>
          <a:solidFill>
            <a:srgbClr val="FDA73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ppt15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5" y="462476"/>
            <a:ext cx="5125434" cy="513138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989905" y="462476"/>
            <a:ext cx="5125434" cy="5131385"/>
          </a:xfrm>
          <a:prstGeom prst="ellipse">
            <a:avLst/>
          </a:prstGeom>
          <a:solidFill>
            <a:srgbClr val="3366FF">
              <a:alpha val="6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2915816" y="1048089"/>
            <a:ext cx="3359519" cy="2739211"/>
            <a:chOff x="2911046" y="786066"/>
            <a:chExt cx="3359519" cy="2054408"/>
          </a:xfrm>
        </p:grpSpPr>
        <p:sp>
          <p:nvSpPr>
            <p:cNvPr id="18" name="矩形 17"/>
            <p:cNvSpPr/>
            <p:nvPr/>
          </p:nvSpPr>
          <p:spPr>
            <a:xfrm>
              <a:off x="3784104" y="786066"/>
              <a:ext cx="1510224" cy="117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spc="-150" dirty="0" smtClean="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</a:rPr>
                <a:t>04</a:t>
              </a:r>
              <a:endParaRPr lang="en-US" altLang="zh-CN" sz="9600" spc="-150" dirty="0">
                <a:solidFill>
                  <a:srgbClr val="FFFFFF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11046" y="2355726"/>
              <a:ext cx="3359519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问题及解决</a:t>
              </a:r>
              <a:endParaRPr lang="en-US" altLang="zh-CN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926176" y="2171060"/>
              <a:ext cx="1368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4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" y="0"/>
            <a:ext cx="5263623" cy="1124744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1028948" y="239206"/>
            <a:ext cx="532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遇到的问题</a:t>
            </a:r>
            <a:endParaRPr lang="en-US" sz="36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7084" y="2276872"/>
            <a:ext cx="4648773" cy="4219205"/>
          </a:xfrm>
          <a:prstGeom prst="rect">
            <a:avLst/>
          </a:prstGeom>
          <a:noFill/>
        </p:spPr>
        <p:txBody>
          <a:bodyPr wrap="none" tIns="108000" bIns="108000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内存泄漏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监控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logic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层接口的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latency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time</a:t>
            </a: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监控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logic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层接口的状态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层对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logic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有大量的无效访问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websocket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单机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可保持连接数比较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低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logic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层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QPS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比较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低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3802" y="29506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50677"/>
            <a:ext cx="1857051" cy="18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6" name="TextBox 37"/>
          <p:cNvSpPr>
            <a:spLocks noChangeArrowheads="1"/>
          </p:cNvSpPr>
          <p:nvPr/>
        </p:nvSpPr>
        <p:spPr bwMode="auto">
          <a:xfrm>
            <a:off x="761186" y="242751"/>
            <a:ext cx="5220586" cy="6758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核心产品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8423" y="1654487"/>
            <a:ext cx="828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200</a:t>
            </a:r>
            <a:r>
              <a:rPr lang="zh-CN" altLang="en-US" dirty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多个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国家和地区，</a:t>
            </a:r>
            <a:r>
              <a:rPr lang="en-US" altLang="zh-CN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39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种语言版本，超</a:t>
            </a:r>
            <a:r>
              <a:rPr lang="en-US" altLang="zh-CN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亿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用户下载使用，日分发资源超</a:t>
            </a:r>
            <a:r>
              <a:rPr lang="en-US" altLang="zh-CN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亿</a:t>
            </a:r>
            <a:r>
              <a:rPr lang="en-US" altLang="zh-CN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  </a:t>
            </a:r>
            <a:endParaRPr lang="en-US" altLang="zh-CN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8087" y="2183005"/>
            <a:ext cx="7916332" cy="1061381"/>
          </a:xfrm>
          <a:prstGeom prst="rect">
            <a:avLst/>
          </a:prstGeom>
        </p:spPr>
        <p:txBody>
          <a:bodyPr wrap="square" spcCol="360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App Annie 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显示，截止目前稳居全球</a:t>
            </a:r>
            <a:r>
              <a:rPr lang="en-US" altLang="zh-CN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37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个国家</a:t>
            </a:r>
            <a:r>
              <a:rPr lang="en-US" altLang="zh-CN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Google Play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市场工具类榜单排名</a:t>
            </a:r>
            <a:r>
              <a:rPr lang="zh-CN" altLang="en-US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第一</a:t>
            </a:r>
            <a:endParaRPr lang="en-US" altLang="zh-CN" dirty="0" smtClean="0">
              <a:solidFill>
                <a:srgbClr val="474747"/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64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个国家</a:t>
            </a:r>
            <a:r>
              <a:rPr lang="en-US" altLang="zh-CN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App Store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效率榜排名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第一</a:t>
            </a:r>
            <a:r>
              <a:rPr lang="zh-CN" altLang="en-US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</a:rPr>
              <a:t> </a:t>
            </a:r>
            <a:endParaRPr lang="zh-CN" altLang="en-US" dirty="0">
              <a:solidFill>
                <a:srgbClr val="474747"/>
              </a:solidFill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56182" y="3606320"/>
            <a:ext cx="9192738" cy="2630992"/>
            <a:chOff x="-6226" y="1996219"/>
            <a:chExt cx="9446922" cy="2771146"/>
          </a:xfrm>
        </p:grpSpPr>
        <p:grpSp>
          <p:nvGrpSpPr>
            <p:cNvPr id="18" name="组 17"/>
            <p:cNvGrpSpPr/>
            <p:nvPr/>
          </p:nvGrpSpPr>
          <p:grpSpPr>
            <a:xfrm>
              <a:off x="-6226" y="1996219"/>
              <a:ext cx="9143998" cy="2771146"/>
              <a:chOff x="102120" y="1279479"/>
              <a:chExt cx="9143998" cy="2771146"/>
            </a:xfrm>
          </p:grpSpPr>
          <p:sp>
            <p:nvSpPr>
              <p:cNvPr id="20" name="TextBox 38"/>
              <p:cNvSpPr>
                <a:spLocks noChangeArrowheads="1"/>
              </p:cNvSpPr>
              <p:nvPr/>
            </p:nvSpPr>
            <p:spPr bwMode="auto">
              <a:xfrm>
                <a:off x="102120" y="3690596"/>
                <a:ext cx="914399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b="1" dirty="0">
                  <a:solidFill>
                    <a:srgbClr val="FFE200"/>
                  </a:solidFill>
                  <a:latin typeface="FZCuYuan-M03S"/>
                  <a:ea typeface="圆体-简"/>
                  <a:cs typeface="Yuanti SC Bold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21" name="组 20"/>
              <p:cNvGrpSpPr/>
              <p:nvPr/>
            </p:nvGrpSpPr>
            <p:grpSpPr>
              <a:xfrm>
                <a:off x="2287102" y="1279479"/>
                <a:ext cx="4216505" cy="2771146"/>
                <a:chOff x="750316" y="1534778"/>
                <a:chExt cx="5094288" cy="3348041"/>
              </a:xfrm>
            </p:grpSpPr>
            <p:sp>
              <p:nvSpPr>
                <p:cNvPr id="47" name="Freeform 14"/>
                <p:cNvSpPr/>
                <p:nvPr/>
              </p:nvSpPr>
              <p:spPr bwMode="auto">
                <a:xfrm>
                  <a:off x="1806003" y="2382501"/>
                  <a:ext cx="298450" cy="344488"/>
                </a:xfrm>
                <a:custGeom>
                  <a:avLst/>
                  <a:gdLst>
                    <a:gd name="T0" fmla="*/ 0 w 336"/>
                    <a:gd name="T1" fmla="*/ 194 h 388"/>
                    <a:gd name="T2" fmla="*/ 168 w 336"/>
                    <a:gd name="T3" fmla="*/ 97 h 388"/>
                    <a:gd name="T4" fmla="*/ 336 w 336"/>
                    <a:gd name="T5" fmla="*/ 0 h 388"/>
                    <a:gd name="T6" fmla="*/ 336 w 336"/>
                    <a:gd name="T7" fmla="*/ 194 h 388"/>
                    <a:gd name="T8" fmla="*/ 336 w 336"/>
                    <a:gd name="T9" fmla="*/ 388 h 388"/>
                    <a:gd name="T10" fmla="*/ 168 w 336"/>
                    <a:gd name="T11" fmla="*/ 291 h 388"/>
                    <a:gd name="T12" fmla="*/ 0 w 336"/>
                    <a:gd name="T13" fmla="*/ 19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88">
                      <a:moveTo>
                        <a:pt x="0" y="194"/>
                      </a:moveTo>
                      <a:lnTo>
                        <a:pt x="168" y="97"/>
                      </a:lnTo>
                      <a:lnTo>
                        <a:pt x="336" y="0"/>
                      </a:lnTo>
                      <a:lnTo>
                        <a:pt x="336" y="194"/>
                      </a:lnTo>
                      <a:lnTo>
                        <a:pt x="336" y="388"/>
                      </a:lnTo>
                      <a:lnTo>
                        <a:pt x="168" y="291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34" tIns="45717" rIns="91434" bIns="45717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8" name="Freeform 15"/>
                <p:cNvSpPr/>
                <p:nvPr/>
              </p:nvSpPr>
              <p:spPr bwMode="auto">
                <a:xfrm>
                  <a:off x="1934977" y="3046077"/>
                  <a:ext cx="344488" cy="298452"/>
                </a:xfrm>
                <a:custGeom>
                  <a:avLst/>
                  <a:gdLst>
                    <a:gd name="T0" fmla="*/ 0 w 388"/>
                    <a:gd name="T1" fmla="*/ 336 h 336"/>
                    <a:gd name="T2" fmla="*/ 97 w 388"/>
                    <a:gd name="T3" fmla="*/ 168 h 336"/>
                    <a:gd name="T4" fmla="*/ 194 w 388"/>
                    <a:gd name="T5" fmla="*/ 0 h 336"/>
                    <a:gd name="T6" fmla="*/ 291 w 388"/>
                    <a:gd name="T7" fmla="*/ 168 h 336"/>
                    <a:gd name="T8" fmla="*/ 388 w 388"/>
                    <a:gd name="T9" fmla="*/ 336 h 336"/>
                    <a:gd name="T10" fmla="*/ 194 w 388"/>
                    <a:gd name="T11" fmla="*/ 336 h 336"/>
                    <a:gd name="T12" fmla="*/ 0 w 388"/>
                    <a:gd name="T13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8" h="336">
                      <a:moveTo>
                        <a:pt x="0" y="336"/>
                      </a:moveTo>
                      <a:lnTo>
                        <a:pt x="97" y="168"/>
                      </a:lnTo>
                      <a:lnTo>
                        <a:pt x="194" y="0"/>
                      </a:lnTo>
                      <a:lnTo>
                        <a:pt x="291" y="168"/>
                      </a:lnTo>
                      <a:lnTo>
                        <a:pt x="388" y="336"/>
                      </a:lnTo>
                      <a:lnTo>
                        <a:pt x="194" y="336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34" tIns="45717" rIns="91434" bIns="45717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9" name="Freeform 16"/>
                <p:cNvSpPr/>
                <p:nvPr/>
              </p:nvSpPr>
              <p:spPr bwMode="auto">
                <a:xfrm>
                  <a:off x="2421954" y="3565701"/>
                  <a:ext cx="298450" cy="344488"/>
                </a:xfrm>
                <a:custGeom>
                  <a:avLst/>
                  <a:gdLst>
                    <a:gd name="T0" fmla="*/ 0 w 336"/>
                    <a:gd name="T1" fmla="*/ 388 h 388"/>
                    <a:gd name="T2" fmla="*/ 0 w 336"/>
                    <a:gd name="T3" fmla="*/ 194 h 388"/>
                    <a:gd name="T4" fmla="*/ 0 w 336"/>
                    <a:gd name="T5" fmla="*/ 0 h 388"/>
                    <a:gd name="T6" fmla="*/ 168 w 336"/>
                    <a:gd name="T7" fmla="*/ 97 h 388"/>
                    <a:gd name="T8" fmla="*/ 336 w 336"/>
                    <a:gd name="T9" fmla="*/ 194 h 388"/>
                    <a:gd name="T10" fmla="*/ 168 w 336"/>
                    <a:gd name="T11" fmla="*/ 291 h 388"/>
                    <a:gd name="T12" fmla="*/ 0 w 336"/>
                    <a:gd name="T13" fmla="*/ 388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88">
                      <a:moveTo>
                        <a:pt x="0" y="388"/>
                      </a:moveTo>
                      <a:lnTo>
                        <a:pt x="0" y="194"/>
                      </a:lnTo>
                      <a:lnTo>
                        <a:pt x="0" y="0"/>
                      </a:lnTo>
                      <a:lnTo>
                        <a:pt x="168" y="97"/>
                      </a:lnTo>
                      <a:lnTo>
                        <a:pt x="336" y="194"/>
                      </a:lnTo>
                      <a:lnTo>
                        <a:pt x="168" y="291"/>
                      </a:lnTo>
                      <a:lnTo>
                        <a:pt x="0" y="3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34" tIns="45717" rIns="91434" bIns="45717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0" name="Freeform 18"/>
                <p:cNvSpPr/>
                <p:nvPr/>
              </p:nvSpPr>
              <p:spPr bwMode="auto">
                <a:xfrm>
                  <a:off x="3774503" y="3539789"/>
                  <a:ext cx="298450" cy="344488"/>
                </a:xfrm>
                <a:custGeom>
                  <a:avLst/>
                  <a:gdLst>
                    <a:gd name="T0" fmla="*/ 336 w 336"/>
                    <a:gd name="T1" fmla="*/ 388 h 388"/>
                    <a:gd name="T2" fmla="*/ 168 w 336"/>
                    <a:gd name="T3" fmla="*/ 291 h 388"/>
                    <a:gd name="T4" fmla="*/ 0 w 336"/>
                    <a:gd name="T5" fmla="*/ 194 h 388"/>
                    <a:gd name="T6" fmla="*/ 168 w 336"/>
                    <a:gd name="T7" fmla="*/ 97 h 388"/>
                    <a:gd name="T8" fmla="*/ 336 w 336"/>
                    <a:gd name="T9" fmla="*/ 0 h 388"/>
                    <a:gd name="T10" fmla="*/ 336 w 336"/>
                    <a:gd name="T11" fmla="*/ 194 h 388"/>
                    <a:gd name="T12" fmla="*/ 336 w 336"/>
                    <a:gd name="T13" fmla="*/ 388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88">
                      <a:moveTo>
                        <a:pt x="336" y="388"/>
                      </a:moveTo>
                      <a:lnTo>
                        <a:pt x="168" y="291"/>
                      </a:lnTo>
                      <a:lnTo>
                        <a:pt x="0" y="194"/>
                      </a:lnTo>
                      <a:lnTo>
                        <a:pt x="168" y="97"/>
                      </a:lnTo>
                      <a:lnTo>
                        <a:pt x="336" y="0"/>
                      </a:lnTo>
                      <a:lnTo>
                        <a:pt x="336" y="194"/>
                      </a:lnTo>
                      <a:lnTo>
                        <a:pt x="336" y="3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34" tIns="45717" rIns="91434" bIns="45717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1" name="Freeform 19"/>
                <p:cNvSpPr/>
                <p:nvPr/>
              </p:nvSpPr>
              <p:spPr bwMode="auto">
                <a:xfrm>
                  <a:off x="4260279" y="3036551"/>
                  <a:ext cx="344488" cy="298451"/>
                </a:xfrm>
                <a:custGeom>
                  <a:avLst/>
                  <a:gdLst>
                    <a:gd name="T0" fmla="*/ 388 w 388"/>
                    <a:gd name="T1" fmla="*/ 336 h 336"/>
                    <a:gd name="T2" fmla="*/ 194 w 388"/>
                    <a:gd name="T3" fmla="*/ 336 h 336"/>
                    <a:gd name="T4" fmla="*/ 0 w 388"/>
                    <a:gd name="T5" fmla="*/ 336 h 336"/>
                    <a:gd name="T6" fmla="*/ 97 w 388"/>
                    <a:gd name="T7" fmla="*/ 168 h 336"/>
                    <a:gd name="T8" fmla="*/ 194 w 388"/>
                    <a:gd name="T9" fmla="*/ 0 h 336"/>
                    <a:gd name="T10" fmla="*/ 291 w 388"/>
                    <a:gd name="T11" fmla="*/ 168 h 336"/>
                    <a:gd name="T12" fmla="*/ 388 w 388"/>
                    <a:gd name="T13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8" h="336">
                      <a:moveTo>
                        <a:pt x="388" y="336"/>
                      </a:moveTo>
                      <a:lnTo>
                        <a:pt x="194" y="336"/>
                      </a:lnTo>
                      <a:lnTo>
                        <a:pt x="0" y="336"/>
                      </a:lnTo>
                      <a:lnTo>
                        <a:pt x="97" y="168"/>
                      </a:lnTo>
                      <a:lnTo>
                        <a:pt x="194" y="0"/>
                      </a:lnTo>
                      <a:lnTo>
                        <a:pt x="291" y="168"/>
                      </a:lnTo>
                      <a:lnTo>
                        <a:pt x="388" y="336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34" tIns="45717" rIns="91434" bIns="45717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2" name="Freeform 20"/>
                <p:cNvSpPr/>
                <p:nvPr/>
              </p:nvSpPr>
              <p:spPr bwMode="auto">
                <a:xfrm>
                  <a:off x="4509516" y="2379327"/>
                  <a:ext cx="298450" cy="344488"/>
                </a:xfrm>
                <a:custGeom>
                  <a:avLst/>
                  <a:gdLst>
                    <a:gd name="T0" fmla="*/ 336 w 336"/>
                    <a:gd name="T1" fmla="*/ 194 h 388"/>
                    <a:gd name="T2" fmla="*/ 168 w 336"/>
                    <a:gd name="T3" fmla="*/ 291 h 388"/>
                    <a:gd name="T4" fmla="*/ 0 w 336"/>
                    <a:gd name="T5" fmla="*/ 388 h 388"/>
                    <a:gd name="T6" fmla="*/ 0 w 336"/>
                    <a:gd name="T7" fmla="*/ 194 h 388"/>
                    <a:gd name="T8" fmla="*/ 0 w 336"/>
                    <a:gd name="T9" fmla="*/ 0 h 388"/>
                    <a:gd name="T10" fmla="*/ 168 w 336"/>
                    <a:gd name="T11" fmla="*/ 97 h 388"/>
                    <a:gd name="T12" fmla="*/ 336 w 336"/>
                    <a:gd name="T13" fmla="*/ 19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88">
                      <a:moveTo>
                        <a:pt x="336" y="194"/>
                      </a:moveTo>
                      <a:lnTo>
                        <a:pt x="168" y="291"/>
                      </a:lnTo>
                      <a:lnTo>
                        <a:pt x="0" y="388"/>
                      </a:lnTo>
                      <a:lnTo>
                        <a:pt x="0" y="194"/>
                      </a:lnTo>
                      <a:lnTo>
                        <a:pt x="0" y="0"/>
                      </a:lnTo>
                      <a:lnTo>
                        <a:pt x="168" y="97"/>
                      </a:lnTo>
                      <a:lnTo>
                        <a:pt x="336" y="194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34" tIns="45717" rIns="91434" bIns="45717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53" name="组合 43"/>
                <p:cNvGrpSpPr/>
                <p:nvPr/>
              </p:nvGrpSpPr>
              <p:grpSpPr>
                <a:xfrm>
                  <a:off x="2253677" y="1534778"/>
                  <a:ext cx="2058988" cy="2060575"/>
                  <a:chOff x="1990725" y="836613"/>
                  <a:chExt cx="2058988" cy="2060575"/>
                </a:xfrm>
                <a:solidFill>
                  <a:srgbClr val="0D6DDD"/>
                </a:solidFill>
              </p:grpSpPr>
              <p:sp>
                <p:nvSpPr>
                  <p:cNvPr id="6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990725" y="836613"/>
                    <a:ext cx="2058988" cy="2060575"/>
                  </a:xfrm>
                  <a:prstGeom prst="ellipse">
                    <a:avLst/>
                  </a:prstGeom>
                  <a:grpFill/>
                  <a:ln w="1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srgbClr val="477EBF">
                        <a:alpha val="8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>
                      <a:solidFill>
                        <a:schemeClr val="accent2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1" name="TextBox 45"/>
                  <p:cNvSpPr txBox="1"/>
                  <p:nvPr/>
                </p:nvSpPr>
                <p:spPr>
                  <a:xfrm>
                    <a:off x="2252988" y="1441558"/>
                    <a:ext cx="1625047" cy="85525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2000" dirty="0" smtClean="0">
                        <a:solidFill>
                          <a:schemeClr val="bg1"/>
                        </a:solidFill>
                        <a:latin typeface="Microsoft YaHei"/>
                        <a:ea typeface="Microsoft YaHei"/>
                        <a:cs typeface="Microsoft YaHei"/>
                      </a:rPr>
                      <a:t>茄子快传</a:t>
                    </a:r>
                    <a:endParaRPr lang="en-US" altLang="zh-CN" sz="2000" dirty="0" smtClean="0">
                      <a:solidFill>
                        <a:schemeClr val="bg1"/>
                      </a:solidFill>
                      <a:latin typeface="Microsoft YaHei"/>
                      <a:ea typeface="Microsoft YaHei"/>
                      <a:cs typeface="Microsoft YaHei"/>
                    </a:endParaRPr>
                  </a:p>
                  <a:p>
                    <a:pPr algn="ctr"/>
                    <a:r>
                      <a:rPr lang="en-US" altLang="zh-CN" sz="2000" spc="120" dirty="0" smtClean="0">
                        <a:solidFill>
                          <a:schemeClr val="bg1"/>
                        </a:solidFill>
                        <a:latin typeface="Roboto Regular"/>
                        <a:ea typeface="Microsoft YaHei"/>
                        <a:cs typeface="Roboto Regular"/>
                      </a:rPr>
                      <a:t>SHAREit</a:t>
                    </a:r>
                    <a:endParaRPr lang="zh-CN" altLang="en-US" sz="2000" spc="120" dirty="0">
                      <a:solidFill>
                        <a:schemeClr val="bg1"/>
                      </a:solidFill>
                      <a:latin typeface="Roboto Regular"/>
                      <a:ea typeface="Microsoft YaHei"/>
                      <a:cs typeface="Roboto Regular"/>
                    </a:endParaRPr>
                  </a:p>
                </p:txBody>
              </p:sp>
            </p:grpSp>
            <p:sp>
              <p:nvSpPr>
                <p:cNvPr id="54" name="Freeform 7"/>
                <p:cNvSpPr/>
                <p:nvPr/>
              </p:nvSpPr>
              <p:spPr bwMode="auto">
                <a:xfrm>
                  <a:off x="4863529" y="1802579"/>
                  <a:ext cx="981075" cy="979487"/>
                </a:xfrm>
                <a:custGeom>
                  <a:avLst/>
                  <a:gdLst>
                    <a:gd name="T0" fmla="*/ 429 w 1106"/>
                    <a:gd name="T1" fmla="*/ 68 h 1105"/>
                    <a:gd name="T2" fmla="*/ 1038 w 1106"/>
                    <a:gd name="T3" fmla="*/ 429 h 1105"/>
                    <a:gd name="T4" fmla="*/ 677 w 1106"/>
                    <a:gd name="T5" fmla="*/ 1037 h 1105"/>
                    <a:gd name="T6" fmla="*/ 69 w 1106"/>
                    <a:gd name="T7" fmla="*/ 677 h 1105"/>
                    <a:gd name="T8" fmla="*/ 429 w 1106"/>
                    <a:gd name="T9" fmla="*/ 68 h 1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105">
                      <a:moveTo>
                        <a:pt x="429" y="68"/>
                      </a:moveTo>
                      <a:cubicBezTo>
                        <a:pt x="697" y="0"/>
                        <a:pt x="969" y="161"/>
                        <a:pt x="1038" y="429"/>
                      </a:cubicBezTo>
                      <a:cubicBezTo>
                        <a:pt x="1106" y="696"/>
                        <a:pt x="945" y="968"/>
                        <a:pt x="677" y="1037"/>
                      </a:cubicBezTo>
                      <a:cubicBezTo>
                        <a:pt x="410" y="1105"/>
                        <a:pt x="137" y="944"/>
                        <a:pt x="69" y="677"/>
                      </a:cubicBezTo>
                      <a:cubicBezTo>
                        <a:pt x="0" y="409"/>
                        <a:pt x="162" y="137"/>
                        <a:pt x="429" y="68"/>
                      </a:cubicBezTo>
                      <a:close/>
                    </a:path>
                  </a:pathLst>
                </a:custGeom>
                <a:solidFill>
                  <a:srgbClr val="ED7109">
                    <a:alpha val="92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srgbClr val="1F497D">
                      <a:alpha val="43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4628975" y="3046077"/>
                  <a:ext cx="987427" cy="987425"/>
                </a:xfrm>
                <a:custGeom>
                  <a:avLst/>
                  <a:gdLst>
                    <a:gd name="T0" fmla="*/ 691 w 1112"/>
                    <a:gd name="T1" fmla="*/ 75 h 1112"/>
                    <a:gd name="T2" fmla="*/ 1037 w 1112"/>
                    <a:gd name="T3" fmla="*/ 691 h 1112"/>
                    <a:gd name="T4" fmla="*/ 421 w 1112"/>
                    <a:gd name="T5" fmla="*/ 1038 h 1112"/>
                    <a:gd name="T6" fmla="*/ 74 w 1112"/>
                    <a:gd name="T7" fmla="*/ 421 h 1112"/>
                    <a:gd name="T8" fmla="*/ 691 w 1112"/>
                    <a:gd name="T9" fmla="*/ 75 h 1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2" h="1112">
                      <a:moveTo>
                        <a:pt x="691" y="75"/>
                      </a:moveTo>
                      <a:cubicBezTo>
                        <a:pt x="956" y="149"/>
                        <a:pt x="1112" y="425"/>
                        <a:pt x="1037" y="691"/>
                      </a:cubicBezTo>
                      <a:cubicBezTo>
                        <a:pt x="963" y="957"/>
                        <a:pt x="687" y="1112"/>
                        <a:pt x="421" y="1038"/>
                      </a:cubicBezTo>
                      <a:cubicBezTo>
                        <a:pt x="155" y="963"/>
                        <a:pt x="0" y="687"/>
                        <a:pt x="74" y="421"/>
                      </a:cubicBezTo>
                      <a:cubicBezTo>
                        <a:pt x="149" y="156"/>
                        <a:pt x="425" y="0"/>
                        <a:pt x="691" y="75"/>
                      </a:cubicBezTo>
                      <a:close/>
                    </a:path>
                  </a:pathLst>
                </a:custGeom>
                <a:solidFill>
                  <a:srgbClr val="51A519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1F497D">
                      <a:alpha val="43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6" name="Freeform 9"/>
                <p:cNvSpPr/>
                <p:nvPr/>
              </p:nvSpPr>
              <p:spPr bwMode="auto">
                <a:xfrm>
                  <a:off x="3809430" y="3904918"/>
                  <a:ext cx="976313" cy="977901"/>
                </a:xfrm>
                <a:custGeom>
                  <a:avLst/>
                  <a:gdLst>
                    <a:gd name="T0" fmla="*/ 908 w 1101"/>
                    <a:gd name="T1" fmla="*/ 201 h 1101"/>
                    <a:gd name="T2" fmla="*/ 900 w 1101"/>
                    <a:gd name="T3" fmla="*/ 908 h 1101"/>
                    <a:gd name="T4" fmla="*/ 193 w 1101"/>
                    <a:gd name="T5" fmla="*/ 900 h 1101"/>
                    <a:gd name="T6" fmla="*/ 201 w 1101"/>
                    <a:gd name="T7" fmla="*/ 193 h 1101"/>
                    <a:gd name="T8" fmla="*/ 908 w 1101"/>
                    <a:gd name="T9" fmla="*/ 20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1" h="1101">
                      <a:moveTo>
                        <a:pt x="908" y="201"/>
                      </a:moveTo>
                      <a:cubicBezTo>
                        <a:pt x="1101" y="398"/>
                        <a:pt x="1097" y="715"/>
                        <a:pt x="900" y="908"/>
                      </a:cubicBezTo>
                      <a:cubicBezTo>
                        <a:pt x="703" y="1101"/>
                        <a:pt x="386" y="1098"/>
                        <a:pt x="193" y="900"/>
                      </a:cubicBezTo>
                      <a:cubicBezTo>
                        <a:pt x="0" y="703"/>
                        <a:pt x="3" y="386"/>
                        <a:pt x="201" y="193"/>
                      </a:cubicBezTo>
                      <a:cubicBezTo>
                        <a:pt x="398" y="0"/>
                        <a:pt x="715" y="4"/>
                        <a:pt x="908" y="201"/>
                      </a:cubicBezTo>
                      <a:close/>
                    </a:path>
                  </a:pathLst>
                </a:custGeom>
                <a:solidFill>
                  <a:srgbClr val="1F497D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1F497D">
                      <a:alpha val="43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7" name="Freeform 11"/>
                <p:cNvSpPr/>
                <p:nvPr/>
              </p:nvSpPr>
              <p:spPr bwMode="auto">
                <a:xfrm>
                  <a:off x="1732978" y="3876340"/>
                  <a:ext cx="987426" cy="985839"/>
                </a:xfrm>
                <a:custGeom>
                  <a:avLst/>
                  <a:gdLst>
                    <a:gd name="T0" fmla="*/ 1037 w 1112"/>
                    <a:gd name="T1" fmla="*/ 691 h 1112"/>
                    <a:gd name="T2" fmla="*/ 421 w 1112"/>
                    <a:gd name="T3" fmla="*/ 1038 h 1112"/>
                    <a:gd name="T4" fmla="*/ 74 w 1112"/>
                    <a:gd name="T5" fmla="*/ 422 h 1112"/>
                    <a:gd name="T6" fmla="*/ 691 w 1112"/>
                    <a:gd name="T7" fmla="*/ 75 h 1112"/>
                    <a:gd name="T8" fmla="*/ 1037 w 1112"/>
                    <a:gd name="T9" fmla="*/ 691 h 1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2" h="1112">
                      <a:moveTo>
                        <a:pt x="1037" y="691"/>
                      </a:moveTo>
                      <a:cubicBezTo>
                        <a:pt x="963" y="957"/>
                        <a:pt x="687" y="1112"/>
                        <a:pt x="421" y="1038"/>
                      </a:cubicBezTo>
                      <a:cubicBezTo>
                        <a:pt x="155" y="964"/>
                        <a:pt x="0" y="688"/>
                        <a:pt x="74" y="422"/>
                      </a:cubicBezTo>
                      <a:cubicBezTo>
                        <a:pt x="149" y="156"/>
                        <a:pt x="425" y="0"/>
                        <a:pt x="691" y="75"/>
                      </a:cubicBezTo>
                      <a:cubicBezTo>
                        <a:pt x="956" y="149"/>
                        <a:pt x="1112" y="425"/>
                        <a:pt x="1037" y="691"/>
                      </a:cubicBezTo>
                      <a:close/>
                    </a:path>
                  </a:pathLst>
                </a:custGeom>
                <a:solidFill>
                  <a:srgbClr val="4A93FA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1F497D">
                      <a:alpha val="43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8" name="Freeform 12"/>
                <p:cNvSpPr/>
                <p:nvPr/>
              </p:nvSpPr>
              <p:spPr bwMode="auto">
                <a:xfrm>
                  <a:off x="852426" y="3035380"/>
                  <a:ext cx="977901" cy="977901"/>
                </a:xfrm>
                <a:custGeom>
                  <a:avLst/>
                  <a:gdLst>
                    <a:gd name="T0" fmla="*/ 900 w 1101"/>
                    <a:gd name="T1" fmla="*/ 908 h 1102"/>
                    <a:gd name="T2" fmla="*/ 193 w 1101"/>
                    <a:gd name="T3" fmla="*/ 901 h 1102"/>
                    <a:gd name="T4" fmla="*/ 201 w 1101"/>
                    <a:gd name="T5" fmla="*/ 193 h 1102"/>
                    <a:gd name="T6" fmla="*/ 908 w 1101"/>
                    <a:gd name="T7" fmla="*/ 201 h 1102"/>
                    <a:gd name="T8" fmla="*/ 900 w 1101"/>
                    <a:gd name="T9" fmla="*/ 908 h 1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1" h="1102">
                      <a:moveTo>
                        <a:pt x="900" y="908"/>
                      </a:moveTo>
                      <a:cubicBezTo>
                        <a:pt x="702" y="1102"/>
                        <a:pt x="386" y="1098"/>
                        <a:pt x="193" y="901"/>
                      </a:cubicBezTo>
                      <a:cubicBezTo>
                        <a:pt x="0" y="703"/>
                        <a:pt x="3" y="387"/>
                        <a:pt x="201" y="193"/>
                      </a:cubicBezTo>
                      <a:cubicBezTo>
                        <a:pt x="398" y="0"/>
                        <a:pt x="715" y="4"/>
                        <a:pt x="908" y="201"/>
                      </a:cubicBezTo>
                      <a:cubicBezTo>
                        <a:pt x="1101" y="399"/>
                        <a:pt x="1097" y="715"/>
                        <a:pt x="900" y="908"/>
                      </a:cubicBezTo>
                      <a:close/>
                    </a:path>
                  </a:pathLst>
                </a:custGeom>
                <a:solidFill>
                  <a:srgbClr val="51A519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1F497D">
                      <a:alpha val="43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9" name="Freeform 13"/>
                <p:cNvSpPr/>
                <p:nvPr/>
              </p:nvSpPr>
              <p:spPr bwMode="auto">
                <a:xfrm>
                  <a:off x="750316" y="1891964"/>
                  <a:ext cx="982662" cy="981074"/>
                </a:xfrm>
                <a:custGeom>
                  <a:avLst/>
                  <a:gdLst>
                    <a:gd name="T0" fmla="*/ 677 w 1106"/>
                    <a:gd name="T1" fmla="*/ 1037 h 1106"/>
                    <a:gd name="T2" fmla="*/ 69 w 1106"/>
                    <a:gd name="T3" fmla="*/ 677 h 1106"/>
                    <a:gd name="T4" fmla="*/ 429 w 1106"/>
                    <a:gd name="T5" fmla="*/ 69 h 1106"/>
                    <a:gd name="T6" fmla="*/ 1037 w 1106"/>
                    <a:gd name="T7" fmla="*/ 429 h 1106"/>
                    <a:gd name="T8" fmla="*/ 677 w 1106"/>
                    <a:gd name="T9" fmla="*/ 1037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106">
                      <a:moveTo>
                        <a:pt x="677" y="1037"/>
                      </a:moveTo>
                      <a:cubicBezTo>
                        <a:pt x="410" y="1106"/>
                        <a:pt x="137" y="945"/>
                        <a:pt x="69" y="677"/>
                      </a:cubicBezTo>
                      <a:cubicBezTo>
                        <a:pt x="0" y="410"/>
                        <a:pt x="162" y="137"/>
                        <a:pt x="429" y="69"/>
                      </a:cubicBezTo>
                      <a:cubicBezTo>
                        <a:pt x="697" y="0"/>
                        <a:pt x="969" y="162"/>
                        <a:pt x="1037" y="429"/>
                      </a:cubicBezTo>
                      <a:cubicBezTo>
                        <a:pt x="1106" y="696"/>
                        <a:pt x="945" y="969"/>
                        <a:pt x="677" y="1037"/>
                      </a:cubicBezTo>
                      <a:close/>
                    </a:path>
                  </a:pathLst>
                </a:custGeom>
                <a:solidFill>
                  <a:srgbClr val="EC7009">
                    <a:alpha val="93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srgbClr val="1F497D">
                      <a:alpha val="43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accent2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624966" y="1366247"/>
                <a:ext cx="1858802" cy="723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000" b="1" dirty="0" smtClean="0">
                    <a:solidFill>
                      <a:srgbClr val="EC7009"/>
                    </a:solidFill>
                    <a:latin typeface="黑体"/>
                    <a:ea typeface="黑体"/>
                    <a:cs typeface="黑体"/>
                  </a:rPr>
                  <a:t>无需联网</a:t>
                </a:r>
                <a:endParaRPr lang="en-US" altLang="zh-CN" sz="2000" b="1" dirty="0" smtClean="0">
                  <a:solidFill>
                    <a:srgbClr val="EC7009"/>
                  </a:solidFill>
                  <a:latin typeface="黑体"/>
                  <a:ea typeface="黑体"/>
                  <a:cs typeface="黑体"/>
                </a:endParaRPr>
              </a:p>
              <a:p>
                <a:r>
                  <a:rPr lang="zh-CN" altLang="zh-CN" sz="1050" dirty="0" smtClean="0">
                    <a:solidFill>
                      <a:schemeClr val="bg1">
                        <a:lumMod val="50000"/>
                      </a:schemeClr>
                    </a:solidFill>
                    <a:latin typeface="黑体"/>
                    <a:ea typeface="黑体"/>
                    <a:cs typeface="黑体"/>
                  </a:rPr>
                  <a:t>无需数据</a:t>
                </a:r>
                <a:r>
                  <a:rPr lang="zh-CN" altLang="zh-CN" sz="1050" dirty="0">
                    <a:solidFill>
                      <a:schemeClr val="bg1">
                        <a:lumMod val="50000"/>
                      </a:schemeClr>
                    </a:solidFill>
                    <a:latin typeface="黑体"/>
                    <a:ea typeface="黑体"/>
                    <a:cs typeface="黑体"/>
                  </a:rPr>
                  <a:t>流量</a:t>
                </a:r>
                <a:r>
                  <a:rPr lang="zh-CN" altLang="zh-CN" sz="1050" dirty="0" smtClean="0">
                    <a:solidFill>
                      <a:schemeClr val="bg1">
                        <a:lumMod val="50000"/>
                      </a:schemeClr>
                    </a:solidFill>
                    <a:latin typeface="黑体"/>
                    <a:ea typeface="黑体"/>
                    <a:cs typeface="黑体"/>
                  </a:rPr>
                  <a:t>，</a:t>
                </a:r>
                <a:endParaRPr lang="en-US" altLang="zh-CN" sz="1050" dirty="0" smtClean="0">
                  <a:solidFill>
                    <a:schemeClr val="bg1">
                      <a:lumMod val="50000"/>
                    </a:schemeClr>
                  </a:solidFill>
                  <a:latin typeface="黑体"/>
                  <a:ea typeface="黑体"/>
                  <a:cs typeface="黑体"/>
                </a:endParaRPr>
              </a:p>
              <a:p>
                <a:r>
                  <a:rPr lang="zh-CN" altLang="zh-CN" sz="1050" dirty="0" smtClean="0">
                    <a:solidFill>
                      <a:schemeClr val="bg1">
                        <a:lumMod val="50000"/>
                      </a:schemeClr>
                    </a:solidFill>
                    <a:latin typeface="黑体"/>
                    <a:ea typeface="黑体"/>
                    <a:cs typeface="黑体"/>
                  </a:rPr>
                  <a:t>随时随地</a:t>
                </a:r>
                <a:r>
                  <a:rPr lang="zh-CN" altLang="zh-CN" sz="1050" dirty="0">
                    <a:solidFill>
                      <a:schemeClr val="bg1">
                        <a:lumMod val="50000"/>
                      </a:schemeClr>
                    </a:solidFill>
                    <a:latin typeface="黑体"/>
                    <a:ea typeface="黑体"/>
                    <a:cs typeface="黑体"/>
                  </a:rPr>
                  <a:t>任意分</a:t>
                </a:r>
                <a:r>
                  <a:rPr lang="zh-CN" altLang="zh-CN" sz="1050" dirty="0" smtClean="0">
                    <a:solidFill>
                      <a:schemeClr val="bg1">
                        <a:lumMod val="50000"/>
                      </a:schemeClr>
                    </a:solidFill>
                    <a:latin typeface="黑体"/>
                    <a:ea typeface="黑体"/>
                    <a:cs typeface="黑体"/>
                  </a:rPr>
                  <a:t>享</a:t>
                </a:r>
                <a:r>
                  <a:rPr lang="en-US" altLang="zh-CN" sz="1050" dirty="0" smtClean="0">
                    <a:solidFill>
                      <a:schemeClr val="bg1">
                        <a:lumMod val="50000"/>
                      </a:schemeClr>
                    </a:solidFill>
                    <a:latin typeface="黑体"/>
                    <a:ea typeface="黑体"/>
                    <a:cs typeface="黑体"/>
                  </a:rPr>
                  <a:t> 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黑体"/>
                  <a:ea typeface="黑体"/>
                  <a:cs typeface="黑体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2187" y="2266264"/>
                <a:ext cx="4572000" cy="723275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000" dirty="0" smtClean="0">
                    <a:solidFill>
                      <a:srgbClr val="50A41A"/>
                    </a:solidFill>
                    <a:latin typeface="微软雅黑"/>
                    <a:ea typeface="微软雅黑"/>
                    <a:cs typeface="微软雅黑"/>
                  </a:rPr>
                  <a:t>全球最快</a:t>
                </a:r>
                <a:endParaRPr lang="en-US" altLang="zh-CN" sz="2000" dirty="0" smtClean="0">
                  <a:solidFill>
                    <a:srgbClr val="50A41A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传输速度秒杀蓝</a:t>
                </a:r>
                <a:r>
                  <a:rPr lang="zh-CN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牙</a:t>
                </a:r>
                <a:r>
                  <a:rPr lang="en-US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200</a:t>
                </a:r>
                <a:r>
                  <a:rPr lang="zh-CN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倍</a:t>
                </a:r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，</a:t>
                </a:r>
                <a:endParaRPr lang="en-US" altLang="zh-CN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最快速度可达</a:t>
                </a:r>
                <a:r>
                  <a:rPr lang="en-US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20M/s</a:t>
                </a:r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以上</a:t>
                </a:r>
                <a:r>
                  <a:rPr lang="en-US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endParaRPr lang="zh-CN" altLang="zh-CN" sz="105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42187" y="3241226"/>
                <a:ext cx="2726210" cy="723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000" dirty="0" smtClean="0">
                    <a:solidFill>
                      <a:srgbClr val="1B75E5"/>
                    </a:solidFill>
                    <a:latin typeface="微软雅黑"/>
                    <a:ea typeface="微软雅黑"/>
                    <a:cs typeface="微软雅黑"/>
                  </a:rPr>
                  <a:t>跨</a:t>
                </a:r>
                <a:r>
                  <a:rPr lang="zh-CN" altLang="en-US" sz="2000" dirty="0" smtClean="0">
                    <a:solidFill>
                      <a:srgbClr val="1B75E5"/>
                    </a:solidFill>
                    <a:latin typeface="微软雅黑"/>
                    <a:ea typeface="微软雅黑"/>
                    <a:cs typeface="微软雅黑"/>
                  </a:rPr>
                  <a:t>平台</a:t>
                </a:r>
                <a:r>
                  <a:rPr lang="zh-CN" altLang="zh-CN" sz="2000" dirty="0" smtClean="0">
                    <a:solidFill>
                      <a:srgbClr val="1B75E5"/>
                    </a:solidFill>
                    <a:latin typeface="微软雅黑"/>
                    <a:ea typeface="微软雅黑"/>
                    <a:cs typeface="微软雅黑"/>
                  </a:rPr>
                  <a:t>传输</a:t>
                </a:r>
                <a:endParaRPr lang="en-US" altLang="zh-CN" sz="2000" dirty="0" smtClean="0">
                  <a:solidFill>
                    <a:srgbClr val="1B75E5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手</a:t>
                </a:r>
                <a:r>
                  <a:rPr lang="zh-CN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机</a:t>
                </a:r>
                <a:r>
                  <a:rPr lang="en-US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&amp;</a:t>
                </a:r>
                <a:r>
                  <a:rPr lang="zh-CN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电脑</a:t>
                </a:r>
                <a:r>
                  <a:rPr lang="en-US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&amp;</a:t>
                </a:r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平板多平台随意传</a:t>
                </a:r>
                <a:endParaRPr lang="en-US" altLang="zh-CN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en-US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好友随时随地互传文件</a:t>
                </a:r>
                <a:endParaRPr lang="zh-CN" altLang="zh-CN" sz="105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33971" y="3219822"/>
                <a:ext cx="2652910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b="1" dirty="0" smtClean="0">
                    <a:solidFill>
                      <a:srgbClr val="1B75E5"/>
                    </a:solidFill>
                    <a:latin typeface="微软雅黑"/>
                    <a:ea typeface="微软雅黑"/>
                    <a:cs typeface="微软雅黑"/>
                  </a:rPr>
                  <a:t>功能强大</a:t>
                </a:r>
                <a:endParaRPr lang="en-US" altLang="zh-CN" b="1" dirty="0" smtClean="0">
                  <a:solidFill>
                    <a:srgbClr val="1B75E5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支持图片</a:t>
                </a:r>
                <a:r>
                  <a:rPr lang="zh-CN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、视频、音乐</a:t>
                </a:r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、</a:t>
                </a:r>
                <a:endParaRPr lang="en-US" altLang="zh-CN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已安装应用以及</a:t>
                </a:r>
                <a:r>
                  <a:rPr lang="en-US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SD</a:t>
                </a:r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卡中的</a:t>
                </a:r>
                <a:r>
                  <a:rPr lang="zh-CN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任意文</a:t>
                </a:r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件</a:t>
                </a:r>
                <a:r>
                  <a:rPr lang="en-US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endParaRPr lang="zh-CN" altLang="zh-CN" sz="105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532725" y="2211710"/>
                <a:ext cx="2654156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b="1" dirty="0" smtClean="0">
                    <a:solidFill>
                      <a:srgbClr val="51A519"/>
                    </a:solidFill>
                    <a:latin typeface="微软雅黑"/>
                    <a:ea typeface="微软雅黑"/>
                    <a:cs typeface="微软雅黑"/>
                  </a:rPr>
                  <a:t>一键换机</a:t>
                </a:r>
                <a:endParaRPr lang="en-US" altLang="zh-CN" b="1" dirty="0" smtClean="0">
                  <a:solidFill>
                    <a:srgbClr val="51A519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旧手机通讯录</a:t>
                </a:r>
                <a:r>
                  <a:rPr lang="zh-CN" altLang="zh-CN" sz="1050" dirty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，短信</a:t>
                </a:r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，</a:t>
                </a:r>
                <a:endParaRPr lang="en-US" altLang="zh-CN" sz="105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音乐，视频，应用和数据，</a:t>
                </a:r>
                <a:endParaRPr lang="en-US" altLang="zh-CN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r>
                  <a:rPr lang="zh-CN" altLang="zh-CN" sz="1050" dirty="0" smtClean="0">
                    <a:solidFill>
                      <a:srgbClr val="7F7F7F"/>
                    </a:solidFill>
                    <a:latin typeface="微软雅黑"/>
                    <a:ea typeface="微软雅黑"/>
                    <a:cs typeface="微软雅黑"/>
                  </a:rPr>
                  <a:t>一键全部迁移到新手机</a:t>
                </a:r>
                <a:endParaRPr lang="zh-CN" altLang="en-US" sz="1050" dirty="0">
                  <a:solidFill>
                    <a:srgbClr val="7F7F7F"/>
                  </a:solidFill>
                </a:endParaRPr>
              </a:p>
            </p:txBody>
          </p:sp>
          <p:pic>
            <p:nvPicPr>
              <p:cNvPr id="28" name="图片 27" descr="网络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0359" y="1728695"/>
                <a:ext cx="499623" cy="499623"/>
              </a:xfrm>
              <a:prstGeom prst="rect">
                <a:avLst/>
              </a:prstGeom>
            </p:spPr>
          </p:pic>
          <p:pic>
            <p:nvPicPr>
              <p:cNvPr id="30" name="图片 29" descr="禁用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1639613"/>
                <a:ext cx="672238" cy="672238"/>
              </a:xfrm>
              <a:prstGeom prst="rect">
                <a:avLst/>
              </a:prstGeom>
            </p:spPr>
          </p:pic>
          <p:sp>
            <p:nvSpPr>
              <p:cNvPr id="41" name="Freeform 38"/>
              <p:cNvSpPr>
                <a:spLocks noEditPoints="1"/>
              </p:cNvSpPr>
              <p:nvPr/>
            </p:nvSpPr>
            <p:spPr bwMode="auto">
              <a:xfrm>
                <a:off x="5102407" y="3434376"/>
                <a:ext cx="284194" cy="365394"/>
              </a:xfrm>
              <a:custGeom>
                <a:avLst/>
                <a:gdLst>
                  <a:gd name="T0" fmla="*/ 2 w 491"/>
                  <a:gd name="T1" fmla="*/ 492 h 631"/>
                  <a:gd name="T2" fmla="*/ 121 w 491"/>
                  <a:gd name="T3" fmla="*/ 631 h 631"/>
                  <a:gd name="T4" fmla="*/ 122 w 491"/>
                  <a:gd name="T5" fmla="*/ 631 h 631"/>
                  <a:gd name="T6" fmla="*/ 131 w 491"/>
                  <a:gd name="T7" fmla="*/ 631 h 631"/>
                  <a:gd name="T8" fmla="*/ 244 w 491"/>
                  <a:gd name="T9" fmla="*/ 595 h 631"/>
                  <a:gd name="T10" fmla="*/ 247 w 491"/>
                  <a:gd name="T11" fmla="*/ 556 h 631"/>
                  <a:gd name="T12" fmla="*/ 184 w 491"/>
                  <a:gd name="T13" fmla="*/ 498 h 631"/>
                  <a:gd name="T14" fmla="*/ 202 w 491"/>
                  <a:gd name="T15" fmla="*/ 457 h 631"/>
                  <a:gd name="T16" fmla="*/ 162 w 491"/>
                  <a:gd name="T17" fmla="*/ 401 h 631"/>
                  <a:gd name="T18" fmla="*/ 170 w 491"/>
                  <a:gd name="T19" fmla="*/ 372 h 631"/>
                  <a:gd name="T20" fmla="*/ 213 w 491"/>
                  <a:gd name="T21" fmla="*/ 344 h 631"/>
                  <a:gd name="T22" fmla="*/ 198 w 491"/>
                  <a:gd name="T23" fmla="*/ 305 h 631"/>
                  <a:gd name="T24" fmla="*/ 256 w 491"/>
                  <a:gd name="T25" fmla="*/ 246 h 631"/>
                  <a:gd name="T26" fmla="*/ 307 w 491"/>
                  <a:gd name="T27" fmla="*/ 83 h 631"/>
                  <a:gd name="T28" fmla="*/ 2 w 491"/>
                  <a:gd name="T29" fmla="*/ 273 h 631"/>
                  <a:gd name="T30" fmla="*/ 2 w 491"/>
                  <a:gd name="T31" fmla="*/ 492 h 631"/>
                  <a:gd name="T32" fmla="*/ 221 w 491"/>
                  <a:gd name="T33" fmla="*/ 305 h 631"/>
                  <a:gd name="T34" fmla="*/ 256 w 491"/>
                  <a:gd name="T35" fmla="*/ 340 h 631"/>
                  <a:gd name="T36" fmla="*/ 436 w 491"/>
                  <a:gd name="T37" fmla="*/ 340 h 631"/>
                  <a:gd name="T38" fmla="*/ 436 w 491"/>
                  <a:gd name="T39" fmla="*/ 270 h 631"/>
                  <a:gd name="T40" fmla="*/ 265 w 491"/>
                  <a:gd name="T41" fmla="*/ 270 h 631"/>
                  <a:gd name="T42" fmla="*/ 349 w 491"/>
                  <a:gd name="T43" fmla="*/ 366 h 631"/>
                  <a:gd name="T44" fmla="*/ 192 w 491"/>
                  <a:gd name="T45" fmla="*/ 382 h 631"/>
                  <a:gd name="T46" fmla="*/ 221 w 491"/>
                  <a:gd name="T47" fmla="*/ 436 h 631"/>
                  <a:gd name="T48" fmla="*/ 349 w 491"/>
                  <a:gd name="T49" fmla="*/ 436 h 631"/>
                  <a:gd name="T50" fmla="*/ 491 w 491"/>
                  <a:gd name="T51" fmla="*/ 401 h 631"/>
                  <a:gd name="T52" fmla="*/ 349 w 491"/>
                  <a:gd name="T53" fmla="*/ 366 h 631"/>
                  <a:gd name="T54" fmla="*/ 484 w 491"/>
                  <a:gd name="T55" fmla="*/ 498 h 631"/>
                  <a:gd name="T56" fmla="*/ 349 w 491"/>
                  <a:gd name="T57" fmla="*/ 463 h 631"/>
                  <a:gd name="T58" fmla="*/ 256 w 491"/>
                  <a:gd name="T59" fmla="*/ 463 h 631"/>
                  <a:gd name="T60" fmla="*/ 208 w 491"/>
                  <a:gd name="T61" fmla="*/ 492 h 631"/>
                  <a:gd name="T62" fmla="*/ 243 w 491"/>
                  <a:gd name="T63" fmla="*/ 533 h 631"/>
                  <a:gd name="T64" fmla="*/ 315 w 491"/>
                  <a:gd name="T65" fmla="*/ 533 h 631"/>
                  <a:gd name="T66" fmla="*/ 303 w 491"/>
                  <a:gd name="T67" fmla="*/ 630 h 631"/>
                  <a:gd name="T68" fmla="*/ 409 w 491"/>
                  <a:gd name="T69" fmla="*/ 630 h 631"/>
                  <a:gd name="T70" fmla="*/ 409 w 491"/>
                  <a:gd name="T71" fmla="*/ 560 h 631"/>
                  <a:gd name="T72" fmla="*/ 303 w 491"/>
                  <a:gd name="T73" fmla="*/ 560 h 631"/>
                  <a:gd name="T74" fmla="*/ 303 w 491"/>
                  <a:gd name="T75" fmla="*/ 63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1" h="631">
                    <a:moveTo>
                      <a:pt x="2" y="492"/>
                    </a:moveTo>
                    <a:lnTo>
                      <a:pt x="2" y="492"/>
                    </a:lnTo>
                    <a:cubicBezTo>
                      <a:pt x="2" y="494"/>
                      <a:pt x="2" y="496"/>
                      <a:pt x="2" y="498"/>
                    </a:cubicBezTo>
                    <a:cubicBezTo>
                      <a:pt x="2" y="570"/>
                      <a:pt x="51" y="628"/>
                      <a:pt x="121" y="631"/>
                    </a:cubicBezTo>
                    <a:lnTo>
                      <a:pt x="121" y="631"/>
                    </a:lnTo>
                    <a:lnTo>
                      <a:pt x="122" y="631"/>
                    </a:lnTo>
                    <a:cubicBezTo>
                      <a:pt x="124" y="631"/>
                      <a:pt x="125" y="631"/>
                      <a:pt x="127" y="631"/>
                    </a:cubicBezTo>
                    <a:cubicBezTo>
                      <a:pt x="128" y="631"/>
                      <a:pt x="130" y="631"/>
                      <a:pt x="131" y="631"/>
                    </a:cubicBezTo>
                    <a:lnTo>
                      <a:pt x="257" y="631"/>
                    </a:lnTo>
                    <a:cubicBezTo>
                      <a:pt x="249" y="621"/>
                      <a:pt x="244" y="609"/>
                      <a:pt x="244" y="595"/>
                    </a:cubicBezTo>
                    <a:cubicBezTo>
                      <a:pt x="244" y="580"/>
                      <a:pt x="250" y="567"/>
                      <a:pt x="259" y="556"/>
                    </a:cubicBezTo>
                    <a:lnTo>
                      <a:pt x="247" y="556"/>
                    </a:lnTo>
                    <a:lnTo>
                      <a:pt x="243" y="556"/>
                    </a:lnTo>
                    <a:cubicBezTo>
                      <a:pt x="211" y="556"/>
                      <a:pt x="184" y="530"/>
                      <a:pt x="184" y="498"/>
                    </a:cubicBezTo>
                    <a:cubicBezTo>
                      <a:pt x="184" y="496"/>
                      <a:pt x="184" y="494"/>
                      <a:pt x="185" y="492"/>
                    </a:cubicBezTo>
                    <a:cubicBezTo>
                      <a:pt x="186" y="478"/>
                      <a:pt x="192" y="466"/>
                      <a:pt x="202" y="457"/>
                    </a:cubicBezTo>
                    <a:cubicBezTo>
                      <a:pt x="197" y="455"/>
                      <a:pt x="192" y="453"/>
                      <a:pt x="188" y="450"/>
                    </a:cubicBezTo>
                    <a:cubicBezTo>
                      <a:pt x="172" y="439"/>
                      <a:pt x="162" y="421"/>
                      <a:pt x="162" y="401"/>
                    </a:cubicBezTo>
                    <a:cubicBezTo>
                      <a:pt x="162" y="391"/>
                      <a:pt x="165" y="381"/>
                      <a:pt x="170" y="373"/>
                    </a:cubicBezTo>
                    <a:cubicBezTo>
                      <a:pt x="170" y="372"/>
                      <a:pt x="170" y="372"/>
                      <a:pt x="170" y="372"/>
                    </a:cubicBezTo>
                    <a:cubicBezTo>
                      <a:pt x="178" y="358"/>
                      <a:pt x="192" y="348"/>
                      <a:pt x="207" y="345"/>
                    </a:cubicBezTo>
                    <a:cubicBezTo>
                      <a:pt x="209" y="344"/>
                      <a:pt x="211" y="344"/>
                      <a:pt x="213" y="344"/>
                    </a:cubicBezTo>
                    <a:cubicBezTo>
                      <a:pt x="212" y="343"/>
                      <a:pt x="211" y="342"/>
                      <a:pt x="211" y="342"/>
                    </a:cubicBezTo>
                    <a:cubicBezTo>
                      <a:pt x="203" y="332"/>
                      <a:pt x="198" y="319"/>
                      <a:pt x="198" y="305"/>
                    </a:cubicBezTo>
                    <a:cubicBezTo>
                      <a:pt x="198" y="288"/>
                      <a:pt x="205" y="272"/>
                      <a:pt x="217" y="262"/>
                    </a:cubicBezTo>
                    <a:cubicBezTo>
                      <a:pt x="227" y="252"/>
                      <a:pt x="241" y="246"/>
                      <a:pt x="256" y="246"/>
                    </a:cubicBezTo>
                    <a:lnTo>
                      <a:pt x="278" y="246"/>
                    </a:lnTo>
                    <a:cubicBezTo>
                      <a:pt x="306" y="185"/>
                      <a:pt x="316" y="120"/>
                      <a:pt x="307" y="83"/>
                    </a:cubicBezTo>
                    <a:cubicBezTo>
                      <a:pt x="286" y="0"/>
                      <a:pt x="217" y="20"/>
                      <a:pt x="212" y="67"/>
                    </a:cubicBezTo>
                    <a:cubicBezTo>
                      <a:pt x="195" y="209"/>
                      <a:pt x="7" y="231"/>
                      <a:pt x="2" y="273"/>
                    </a:cubicBezTo>
                    <a:cubicBezTo>
                      <a:pt x="2" y="273"/>
                      <a:pt x="0" y="289"/>
                      <a:pt x="2" y="309"/>
                    </a:cubicBezTo>
                    <a:lnTo>
                      <a:pt x="2" y="492"/>
                    </a:lnTo>
                    <a:close/>
                    <a:moveTo>
                      <a:pt x="256" y="270"/>
                    </a:moveTo>
                    <a:cubicBezTo>
                      <a:pt x="237" y="270"/>
                      <a:pt x="221" y="286"/>
                      <a:pt x="221" y="305"/>
                    </a:cubicBezTo>
                    <a:cubicBezTo>
                      <a:pt x="221" y="312"/>
                      <a:pt x="223" y="319"/>
                      <a:pt x="227" y="324"/>
                    </a:cubicBezTo>
                    <a:cubicBezTo>
                      <a:pt x="233" y="334"/>
                      <a:pt x="244" y="340"/>
                      <a:pt x="256" y="340"/>
                    </a:cubicBezTo>
                    <a:lnTo>
                      <a:pt x="349" y="340"/>
                    </a:lnTo>
                    <a:lnTo>
                      <a:pt x="436" y="340"/>
                    </a:lnTo>
                    <a:cubicBezTo>
                      <a:pt x="455" y="340"/>
                      <a:pt x="471" y="324"/>
                      <a:pt x="471" y="305"/>
                    </a:cubicBezTo>
                    <a:cubicBezTo>
                      <a:pt x="471" y="286"/>
                      <a:pt x="455" y="270"/>
                      <a:pt x="436" y="270"/>
                    </a:cubicBezTo>
                    <a:lnTo>
                      <a:pt x="349" y="270"/>
                    </a:lnTo>
                    <a:lnTo>
                      <a:pt x="265" y="270"/>
                    </a:lnTo>
                    <a:lnTo>
                      <a:pt x="256" y="270"/>
                    </a:lnTo>
                    <a:close/>
                    <a:moveTo>
                      <a:pt x="349" y="366"/>
                    </a:moveTo>
                    <a:lnTo>
                      <a:pt x="221" y="366"/>
                    </a:lnTo>
                    <a:cubicBezTo>
                      <a:pt x="209" y="366"/>
                      <a:pt x="198" y="372"/>
                      <a:pt x="192" y="382"/>
                    </a:cubicBezTo>
                    <a:cubicBezTo>
                      <a:pt x="188" y="387"/>
                      <a:pt x="186" y="394"/>
                      <a:pt x="186" y="401"/>
                    </a:cubicBezTo>
                    <a:cubicBezTo>
                      <a:pt x="186" y="421"/>
                      <a:pt x="201" y="436"/>
                      <a:pt x="221" y="436"/>
                    </a:cubicBezTo>
                    <a:lnTo>
                      <a:pt x="245" y="436"/>
                    </a:lnTo>
                    <a:lnTo>
                      <a:pt x="349" y="436"/>
                    </a:lnTo>
                    <a:lnTo>
                      <a:pt x="456" y="436"/>
                    </a:lnTo>
                    <a:cubicBezTo>
                      <a:pt x="475" y="436"/>
                      <a:pt x="491" y="421"/>
                      <a:pt x="491" y="401"/>
                    </a:cubicBezTo>
                    <a:cubicBezTo>
                      <a:pt x="491" y="382"/>
                      <a:pt x="475" y="366"/>
                      <a:pt x="456" y="366"/>
                    </a:cubicBezTo>
                    <a:lnTo>
                      <a:pt x="349" y="366"/>
                    </a:lnTo>
                    <a:close/>
                    <a:moveTo>
                      <a:pt x="449" y="533"/>
                    </a:moveTo>
                    <a:cubicBezTo>
                      <a:pt x="469" y="533"/>
                      <a:pt x="484" y="517"/>
                      <a:pt x="484" y="498"/>
                    </a:cubicBezTo>
                    <a:cubicBezTo>
                      <a:pt x="484" y="479"/>
                      <a:pt x="469" y="463"/>
                      <a:pt x="449" y="463"/>
                    </a:cubicBezTo>
                    <a:lnTo>
                      <a:pt x="349" y="463"/>
                    </a:lnTo>
                    <a:lnTo>
                      <a:pt x="315" y="463"/>
                    </a:lnTo>
                    <a:lnTo>
                      <a:pt x="256" y="463"/>
                    </a:lnTo>
                    <a:lnTo>
                      <a:pt x="243" y="463"/>
                    </a:lnTo>
                    <a:cubicBezTo>
                      <a:pt x="225" y="463"/>
                      <a:pt x="211" y="476"/>
                      <a:pt x="208" y="492"/>
                    </a:cubicBezTo>
                    <a:cubicBezTo>
                      <a:pt x="208" y="494"/>
                      <a:pt x="208" y="496"/>
                      <a:pt x="208" y="498"/>
                    </a:cubicBezTo>
                    <a:cubicBezTo>
                      <a:pt x="208" y="517"/>
                      <a:pt x="223" y="533"/>
                      <a:pt x="243" y="533"/>
                    </a:cubicBezTo>
                    <a:lnTo>
                      <a:pt x="256" y="533"/>
                    </a:lnTo>
                    <a:lnTo>
                      <a:pt x="315" y="533"/>
                    </a:lnTo>
                    <a:lnTo>
                      <a:pt x="449" y="533"/>
                    </a:lnTo>
                    <a:close/>
                    <a:moveTo>
                      <a:pt x="303" y="630"/>
                    </a:moveTo>
                    <a:lnTo>
                      <a:pt x="315" y="630"/>
                    </a:lnTo>
                    <a:lnTo>
                      <a:pt x="409" y="630"/>
                    </a:lnTo>
                    <a:cubicBezTo>
                      <a:pt x="429" y="630"/>
                      <a:pt x="444" y="614"/>
                      <a:pt x="444" y="595"/>
                    </a:cubicBezTo>
                    <a:cubicBezTo>
                      <a:pt x="444" y="575"/>
                      <a:pt x="429" y="560"/>
                      <a:pt x="409" y="560"/>
                    </a:cubicBezTo>
                    <a:lnTo>
                      <a:pt x="315" y="560"/>
                    </a:lnTo>
                    <a:lnTo>
                      <a:pt x="303" y="560"/>
                    </a:lnTo>
                    <a:cubicBezTo>
                      <a:pt x="283" y="560"/>
                      <a:pt x="268" y="575"/>
                      <a:pt x="268" y="595"/>
                    </a:cubicBezTo>
                    <a:cubicBezTo>
                      <a:pt x="268" y="614"/>
                      <a:pt x="283" y="630"/>
                      <a:pt x="303" y="63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/>
            </p:spPr>
            <p:txBody>
              <a:bodyPr vert="horz" wrap="square" lIns="91434" tIns="45717" rIns="91434" bIns="45717" numCol="1" anchor="t" anchorCtr="0" compatLnSpc="1"/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kern="1200"/>
              </a:p>
            </p:txBody>
          </p:sp>
          <p:pic>
            <p:nvPicPr>
              <p:cNvPr id="42" name="图片 41" descr="多平台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636" y="3384157"/>
                <a:ext cx="504000" cy="504000"/>
              </a:xfrm>
              <a:prstGeom prst="rect">
                <a:avLst/>
              </a:prstGeom>
            </p:spPr>
          </p:pic>
          <p:pic>
            <p:nvPicPr>
              <p:cNvPr id="43" name="图片 42" descr="火箭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9152" y="2697444"/>
                <a:ext cx="477953" cy="477953"/>
              </a:xfrm>
              <a:prstGeom prst="rect">
                <a:avLst/>
              </a:prstGeom>
            </p:spPr>
          </p:pic>
          <p:pic>
            <p:nvPicPr>
              <p:cNvPr id="44" name="图片 43" descr="电脑手机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1098" y="1538924"/>
                <a:ext cx="670102" cy="670102"/>
              </a:xfrm>
              <a:prstGeom prst="rect">
                <a:avLst/>
              </a:prstGeom>
            </p:spPr>
          </p:pic>
          <p:pic>
            <p:nvPicPr>
              <p:cNvPr id="45" name="图片 44" descr="手机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5539134" y="2669297"/>
                <a:ext cx="530134" cy="530134"/>
              </a:xfrm>
              <a:prstGeom prst="rect">
                <a:avLst/>
              </a:prstGeom>
            </p:spPr>
          </p:pic>
          <p:pic>
            <p:nvPicPr>
              <p:cNvPr id="46" name="图片 45" descr="手机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5871444" y="2769512"/>
                <a:ext cx="395647" cy="395647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6446471" y="2051331"/>
              <a:ext cx="2994225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 smtClean="0">
                  <a:solidFill>
                    <a:srgbClr val="EC7009"/>
                  </a:solidFill>
                  <a:latin typeface="微软雅黑"/>
                  <a:ea typeface="微软雅黑"/>
                  <a:cs typeface="微软雅黑"/>
                </a:rPr>
                <a:t>连接电脑</a:t>
              </a:r>
              <a:endParaRPr lang="en-US" altLang="zh-CN" b="1" dirty="0" smtClean="0">
                <a:solidFill>
                  <a:srgbClr val="EC7009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zh-CN" altLang="zh-CN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手机电脑互传</a:t>
              </a:r>
              <a:r>
                <a:rPr lang="zh-CN" altLang="zh-CN" sz="105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文件</a:t>
              </a:r>
              <a:r>
                <a:rPr lang="zh-CN" altLang="zh-CN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，</a:t>
              </a:r>
              <a:endParaRPr lang="en-US" altLang="zh-CN" sz="105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zh-CN" altLang="en-US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同步浏览照片，播放音乐</a:t>
              </a:r>
              <a:endParaRPr lang="en-US" altLang="zh-CN" sz="105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zh-CN" altLang="zh-CN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手机直接遥控电脑</a:t>
              </a:r>
              <a:r>
                <a:rPr lang="en-US" altLang="zh-CN" sz="105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PPT</a:t>
              </a:r>
              <a:r>
                <a:rPr lang="zh-CN" altLang="zh-CN" sz="105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播</a:t>
              </a:r>
              <a:r>
                <a:rPr lang="zh-CN" altLang="zh-CN" sz="105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放</a:t>
              </a:r>
              <a:endParaRPr lang="zh-CN" altLang="zh-CN" sz="105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2" name="组合 129"/>
          <p:cNvGrpSpPr>
            <a:grpSpLocks/>
          </p:cNvGrpSpPr>
          <p:nvPr/>
        </p:nvGrpSpPr>
        <p:grpSpPr bwMode="auto">
          <a:xfrm>
            <a:off x="506282" y="1715031"/>
            <a:ext cx="171450" cy="269875"/>
            <a:chOff x="0" y="0"/>
            <a:chExt cx="474034" cy="743491"/>
          </a:xfrm>
          <a:solidFill>
            <a:srgbClr val="1B75E5">
              <a:alpha val="70000"/>
            </a:srgbClr>
          </a:solidFill>
        </p:grpSpPr>
        <p:grpSp>
          <p:nvGrpSpPr>
            <p:cNvPr id="63" name="组合 130"/>
            <p:cNvGrpSpPr>
              <a:grpSpLocks/>
            </p:cNvGrpSpPr>
            <p:nvPr/>
          </p:nvGrpSpPr>
          <p:grpSpPr bwMode="auto">
            <a:xfrm>
              <a:off x="0" y="0"/>
              <a:ext cx="474034" cy="743491"/>
              <a:chOff x="0" y="0"/>
              <a:chExt cx="474034" cy="743491"/>
            </a:xfrm>
            <a:grpFill/>
          </p:grpSpPr>
          <p:sp>
            <p:nvSpPr>
              <p:cNvPr id="65" name="同心圆 1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4034" cy="474035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5400 w 21600"/>
                  <a:gd name="T11" fmla="*/ 10800 h 21600"/>
                  <a:gd name="T12" fmla="*/ 10800 w 21600"/>
                  <a:gd name="T13" fmla="*/ 16200 h 21600"/>
                  <a:gd name="T14" fmla="*/ 16200 w 21600"/>
                  <a:gd name="T15" fmla="*/ 10800 h 21600"/>
                  <a:gd name="T16" fmla="*/ 10800 w 21600"/>
                  <a:gd name="T17" fmla="*/ 5400 h 21600"/>
                  <a:gd name="T18" fmla="*/ 5400 w 21600"/>
                  <a:gd name="T19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2000"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66" name="等腰三角形 133"/>
              <p:cNvSpPr>
                <a:spLocks noChangeArrowheads="1"/>
              </p:cNvSpPr>
              <p:nvPr/>
            </p:nvSpPr>
            <p:spPr bwMode="auto">
              <a:xfrm rot="10800000">
                <a:off x="28215" y="351578"/>
                <a:ext cx="417601" cy="391913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20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</p:grpSp>
        <p:sp>
          <p:nvSpPr>
            <p:cNvPr id="64" name="椭圆 131"/>
            <p:cNvSpPr>
              <a:spLocks noChangeArrowheads="1"/>
            </p:cNvSpPr>
            <p:nvPr/>
          </p:nvSpPr>
          <p:spPr bwMode="auto">
            <a:xfrm>
              <a:off x="165009" y="16500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solidFill>
                  <a:srgbClr val="FFFFFF"/>
                </a:solidFill>
                <a:latin typeface="宋体" charset="0"/>
                <a:sym typeface="宋体" charset="0"/>
              </a:endParaRPr>
            </a:p>
          </p:txBody>
        </p:sp>
      </p:grpSp>
      <p:grpSp>
        <p:nvGrpSpPr>
          <p:cNvPr id="67" name="组合 129"/>
          <p:cNvGrpSpPr>
            <a:grpSpLocks/>
          </p:cNvGrpSpPr>
          <p:nvPr/>
        </p:nvGrpSpPr>
        <p:grpSpPr bwMode="auto">
          <a:xfrm>
            <a:off x="506282" y="2286692"/>
            <a:ext cx="171450" cy="269875"/>
            <a:chOff x="0" y="0"/>
            <a:chExt cx="474034" cy="743491"/>
          </a:xfrm>
          <a:solidFill>
            <a:srgbClr val="FF0000">
              <a:alpha val="70000"/>
            </a:srgbClr>
          </a:solidFill>
        </p:grpSpPr>
        <p:grpSp>
          <p:nvGrpSpPr>
            <p:cNvPr id="68" name="组合 130"/>
            <p:cNvGrpSpPr>
              <a:grpSpLocks/>
            </p:cNvGrpSpPr>
            <p:nvPr/>
          </p:nvGrpSpPr>
          <p:grpSpPr bwMode="auto">
            <a:xfrm>
              <a:off x="0" y="0"/>
              <a:ext cx="474034" cy="743491"/>
              <a:chOff x="0" y="0"/>
              <a:chExt cx="474034" cy="743491"/>
            </a:xfrm>
            <a:grpFill/>
          </p:grpSpPr>
          <p:sp>
            <p:nvSpPr>
              <p:cNvPr id="70" name="同心圆 1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4034" cy="474035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5400 w 21600"/>
                  <a:gd name="T11" fmla="*/ 10800 h 21600"/>
                  <a:gd name="T12" fmla="*/ 10800 w 21600"/>
                  <a:gd name="T13" fmla="*/ 16200 h 21600"/>
                  <a:gd name="T14" fmla="*/ 16200 w 21600"/>
                  <a:gd name="T15" fmla="*/ 10800 h 21600"/>
                  <a:gd name="T16" fmla="*/ 10800 w 21600"/>
                  <a:gd name="T17" fmla="*/ 5400 h 21600"/>
                  <a:gd name="T18" fmla="*/ 5400 w 21600"/>
                  <a:gd name="T19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2000"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71" name="等腰三角形 133"/>
              <p:cNvSpPr>
                <a:spLocks noChangeArrowheads="1"/>
              </p:cNvSpPr>
              <p:nvPr/>
            </p:nvSpPr>
            <p:spPr bwMode="auto">
              <a:xfrm rot="10800000">
                <a:off x="28215" y="351578"/>
                <a:ext cx="417601" cy="391913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20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</p:grpSp>
        <p:sp>
          <p:nvSpPr>
            <p:cNvPr id="69" name="椭圆 131"/>
            <p:cNvSpPr>
              <a:spLocks noChangeArrowheads="1"/>
            </p:cNvSpPr>
            <p:nvPr/>
          </p:nvSpPr>
          <p:spPr bwMode="auto">
            <a:xfrm>
              <a:off x="165009" y="16500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solidFill>
                  <a:srgbClr val="FFFFFF"/>
                </a:solidFill>
                <a:latin typeface="宋体" charset="0"/>
                <a:sym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4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" y="0"/>
            <a:ext cx="5263623" cy="1124744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539552" y="239206"/>
            <a:ext cx="532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如何排查内存溢出</a:t>
            </a:r>
            <a:endParaRPr lang="en-US" sz="36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5281" y="5661146"/>
            <a:ext cx="3740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Stapxx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的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lj-gc-objs.sxx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988840"/>
            <a:ext cx="8712968" cy="30535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9337" y="144662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方法</a:t>
            </a:r>
            <a:r>
              <a:rPr kumimoji="1" lang="en-US" altLang="zh-CN" sz="2800" b="1" dirty="0" smtClean="0"/>
              <a:t>1</a:t>
            </a:r>
            <a:r>
              <a:rPr kumimoji="1" lang="zh-CN" altLang="en-US" sz="2800" b="1" dirty="0" smtClean="0"/>
              <a:t>：</a:t>
            </a:r>
            <a:endParaRPr kumimoji="1"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11908" y="5137926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方法</a:t>
            </a:r>
            <a:r>
              <a:rPr kumimoji="1" lang="en-US" altLang="zh-CN" sz="2800" b="1" dirty="0"/>
              <a:t>2</a:t>
            </a:r>
            <a:r>
              <a:rPr kumimoji="1" lang="zh-CN" altLang="en-US" sz="2800" b="1" dirty="0" smtClean="0"/>
              <a:t>：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81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25" name="TextBox 3"/>
          <p:cNvSpPr txBox="1"/>
          <p:nvPr/>
        </p:nvSpPr>
        <p:spPr>
          <a:xfrm>
            <a:off x="755576" y="238667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使用过的工具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Diagram 17"/>
          <p:cNvGraphicFramePr/>
          <p:nvPr>
            <p:extLst>
              <p:ext uri="{D42A27DB-BD31-4B8C-83A1-F6EECF244321}">
                <p14:modId xmlns:p14="http://schemas.microsoft.com/office/powerpoint/2010/main" val="888055841"/>
              </p:ext>
            </p:extLst>
          </p:nvPr>
        </p:nvGraphicFramePr>
        <p:xfrm>
          <a:off x="323528" y="2204864"/>
          <a:ext cx="8352928" cy="316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77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25" name="TextBox 3"/>
          <p:cNvSpPr txBox="1"/>
          <p:nvPr/>
        </p:nvSpPr>
        <p:spPr>
          <a:xfrm>
            <a:off x="755576" y="23866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待解决问题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1640" y="2276872"/>
            <a:ext cx="6622775" cy="3234320"/>
          </a:xfrm>
          <a:prstGeom prst="rect">
            <a:avLst/>
          </a:prstGeom>
          <a:noFill/>
        </p:spPr>
        <p:txBody>
          <a:bodyPr wrap="none" tIns="108000" bIns="108000" rtlCol="0">
            <a:spAutoFit/>
          </a:bodyPr>
          <a:lstStyle/>
          <a:p>
            <a:pPr marL="457200" indent="-457200">
              <a:buFont typeface="Wingdings" charset="2"/>
              <a:buChar char="p"/>
            </a:pP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WebSocket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单机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可保持连接数比较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低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 typeface="Wingdings" charset="2"/>
              <a:buChar char="p"/>
            </a:pP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logic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层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QPS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比较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低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 typeface="Wingdings" charset="2"/>
              <a:buChar char="p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层与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logic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层通过其他方式交互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 typeface="Wingdings" charset="2"/>
              <a:buChar char="p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5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8"/>
          <p:cNvSpPr>
            <a:spLocks noChangeArrowheads="1"/>
          </p:cNvSpPr>
          <p:nvPr/>
        </p:nvSpPr>
        <p:spPr bwMode="auto">
          <a:xfrm>
            <a:off x="1" y="4416183"/>
            <a:ext cx="914399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zh-CN" altLang="en-US" sz="1600" b="1" dirty="0">
              <a:solidFill>
                <a:srgbClr val="FFE200"/>
              </a:solidFill>
              <a:latin typeface="FZCuYuan-M03S"/>
              <a:ea typeface="圆体-简"/>
              <a:cs typeface="Yuanti SC Bold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3" y="3076830"/>
            <a:ext cx="34417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501008"/>
            <a:ext cx="2232248" cy="22446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53" y="2033872"/>
            <a:ext cx="3784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6" name="TextBox 37"/>
          <p:cNvSpPr>
            <a:spLocks noChangeArrowheads="1"/>
          </p:cNvSpPr>
          <p:nvPr/>
        </p:nvSpPr>
        <p:spPr bwMode="auto">
          <a:xfrm>
            <a:off x="873776" y="182468"/>
            <a:ext cx="5257397" cy="72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公司简介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" name="图片 28" descr="3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r="6361"/>
          <a:stretch/>
        </p:blipFill>
        <p:spPr>
          <a:xfrm>
            <a:off x="6349004" y="5465377"/>
            <a:ext cx="2530010" cy="1316736"/>
          </a:xfrm>
          <a:prstGeom prst="rect">
            <a:avLst/>
          </a:prstGeom>
        </p:spPr>
      </p:pic>
      <p:pic>
        <p:nvPicPr>
          <p:cNvPr id="31" name="图片 30" descr="不带slog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24" y="5805264"/>
            <a:ext cx="2890192" cy="803682"/>
          </a:xfrm>
          <a:prstGeom prst="rect">
            <a:avLst/>
          </a:prstGeom>
        </p:spPr>
      </p:pic>
      <p:pic>
        <p:nvPicPr>
          <p:cNvPr id="32" name="图片 31" descr="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65377"/>
            <a:ext cx="2232248" cy="1316737"/>
          </a:xfrm>
          <a:prstGeom prst="rect">
            <a:avLst/>
          </a:prstGeom>
        </p:spPr>
      </p:pic>
      <p:sp>
        <p:nvSpPr>
          <p:cNvPr id="33" name="左箭头 32"/>
          <p:cNvSpPr/>
          <p:nvPr/>
        </p:nvSpPr>
        <p:spPr>
          <a:xfrm>
            <a:off x="5311097" y="1483829"/>
            <a:ext cx="3446077" cy="840188"/>
          </a:xfrm>
          <a:prstGeom prst="leftArrow">
            <a:avLst/>
          </a:prstGeom>
          <a:solidFill>
            <a:srgbClr val="FF66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16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全球化移动</a:t>
            </a:r>
            <a:r>
              <a:rPr lang="zh-CN" altLang="zh-CN" sz="1400" spc="16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互联网</a:t>
            </a:r>
            <a:r>
              <a:rPr lang="zh-CN" altLang="en-US" sz="1400" spc="16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科</a:t>
            </a:r>
            <a:r>
              <a:rPr lang="zh-CN" altLang="en-US" sz="14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技</a:t>
            </a:r>
            <a:r>
              <a:rPr lang="zh-CN" altLang="zh-CN" sz="14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公司</a:t>
            </a:r>
            <a:endParaRPr lang="en-US" altLang="zh-CN" sz="1400" spc="16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左箭头 33"/>
          <p:cNvSpPr/>
          <p:nvPr/>
        </p:nvSpPr>
        <p:spPr>
          <a:xfrm>
            <a:off x="6131173" y="2913348"/>
            <a:ext cx="2626001" cy="684919"/>
          </a:xfrm>
          <a:prstGeom prst="leftArrow">
            <a:avLst/>
          </a:prstGeom>
          <a:solidFill>
            <a:srgbClr val="FF66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强大的技术与产品团队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左箭头 34"/>
          <p:cNvSpPr/>
          <p:nvPr/>
        </p:nvSpPr>
        <p:spPr>
          <a:xfrm>
            <a:off x="4983816" y="4230581"/>
            <a:ext cx="3790080" cy="684919"/>
          </a:xfrm>
          <a:prstGeom prst="leftArrow">
            <a:avLst/>
          </a:prstGeom>
          <a:solidFill>
            <a:srgbClr val="FF66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全球发展</a:t>
            </a:r>
            <a:r>
              <a:rPr lang="zh-CN" altLang="zh-CN" sz="14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最快的</a:t>
            </a:r>
            <a:r>
              <a:rPr lang="zh-CN" altLang="en-US" sz="14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移动</a:t>
            </a:r>
            <a:r>
              <a:rPr lang="zh-CN" altLang="zh-CN" sz="14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互联网公司之一</a:t>
            </a:r>
            <a:endParaRPr lang="zh-CN" altLang="zh-CN" sz="1400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左箭头 35"/>
          <p:cNvSpPr/>
          <p:nvPr/>
        </p:nvSpPr>
        <p:spPr>
          <a:xfrm>
            <a:off x="6755392" y="3547790"/>
            <a:ext cx="2001782" cy="684919"/>
          </a:xfrm>
          <a:prstGeom prst="leftArrow">
            <a:avLst/>
          </a:prstGeom>
          <a:solidFill>
            <a:srgbClr val="FF66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</a:t>
            </a:r>
            <a:r>
              <a:rPr lang="zh-CN" altLang="zh-CN" sz="16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全球用户</a:t>
            </a:r>
            <a:endParaRPr lang="en-US" altLang="zh-CN" sz="1600" spc="16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6499332" y="2228429"/>
            <a:ext cx="2268699" cy="684919"/>
          </a:xfrm>
          <a:prstGeom prst="leftArrow">
            <a:avLst/>
          </a:prstGeom>
          <a:solidFill>
            <a:srgbClr val="FF66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荣登多国家榜首</a:t>
            </a:r>
            <a:endParaRPr lang="en-US" altLang="zh-CN" sz="1600" spc="16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13652" y="2820182"/>
            <a:ext cx="3422244" cy="1155043"/>
          </a:xfrm>
          <a:prstGeom prst="roundRect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B5DFA"/>
                </a:solidFill>
                <a:latin typeface="微软雅黑"/>
                <a:ea typeface="微软雅黑"/>
                <a:cs typeface="微软雅黑"/>
              </a:rPr>
              <a:t>北京快乐茄信息技术有限公司</a:t>
            </a:r>
            <a:endParaRPr kumimoji="1" lang="en-US" altLang="zh-CN" dirty="0" smtClean="0">
              <a:solidFill>
                <a:srgbClr val="0B5DFA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Beijing Shareit Information Technology Co., Ltd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左箭头 38"/>
          <p:cNvSpPr/>
          <p:nvPr/>
        </p:nvSpPr>
        <p:spPr>
          <a:xfrm>
            <a:off x="3405897" y="2348341"/>
            <a:ext cx="3077281" cy="684919"/>
          </a:xfrm>
          <a:prstGeom prst="leftArrow">
            <a:avLst/>
          </a:prstGeom>
          <a:solidFill>
            <a:srgbClr val="FF66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业务</a:t>
            </a:r>
            <a:r>
              <a:rPr lang="zh-CN" altLang="en-US" sz="14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覆盖</a:t>
            </a:r>
            <a:r>
              <a:rPr lang="en-US" altLang="zh-CN" sz="14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200</a:t>
            </a:r>
            <a:r>
              <a:rPr lang="zh-CN" altLang="zh-CN" sz="14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多个国家和地区</a:t>
            </a:r>
            <a:endParaRPr lang="en-US" altLang="zh-CN" sz="1400" spc="16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3689224" y="3437266"/>
            <a:ext cx="2682976" cy="796237"/>
          </a:xfrm>
          <a:prstGeom prst="leftArrow">
            <a:avLst/>
          </a:prstGeom>
          <a:solidFill>
            <a:srgbClr val="FF66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1400" spc="16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产品面向全球互联网市场</a:t>
            </a:r>
            <a:endParaRPr lang="en-US" altLang="zh-CN" sz="1400" spc="16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73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9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4" y="1648954"/>
            <a:ext cx="9161024" cy="5244008"/>
          </a:xfrm>
          <a:prstGeom prst="rect">
            <a:avLst/>
          </a:prstGeom>
        </p:spPr>
      </p:pic>
      <p:pic>
        <p:nvPicPr>
          <p:cNvPr id="101" name="图片 100" descr="ppt5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4" y="-17646"/>
            <a:ext cx="5263623" cy="1222899"/>
          </a:xfrm>
          <a:prstGeom prst="rect">
            <a:avLst/>
          </a:prstGeom>
        </p:spPr>
      </p:pic>
      <p:grpSp>
        <p:nvGrpSpPr>
          <p:cNvPr id="73" name="组 72"/>
          <p:cNvGrpSpPr/>
          <p:nvPr/>
        </p:nvGrpSpPr>
        <p:grpSpPr>
          <a:xfrm>
            <a:off x="55914" y="1700808"/>
            <a:ext cx="1851790" cy="2244708"/>
            <a:chOff x="1882770" y="1059434"/>
            <a:chExt cx="1293684" cy="1094757"/>
          </a:xfrm>
        </p:grpSpPr>
        <p:sp>
          <p:nvSpPr>
            <p:cNvPr id="32" name="矩形 31"/>
            <p:cNvSpPr/>
            <p:nvPr/>
          </p:nvSpPr>
          <p:spPr>
            <a:xfrm>
              <a:off x="2133886" y="1059434"/>
              <a:ext cx="806027" cy="614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spc="-150" dirty="0" smtClean="0">
                  <a:solidFill>
                    <a:srgbClr val="4A93FA"/>
                  </a:solidFill>
                  <a:latin typeface="华文细黑"/>
                  <a:ea typeface="华文细黑"/>
                  <a:cs typeface="华文细黑"/>
                </a:rPr>
                <a:t>01</a:t>
              </a:r>
              <a:endParaRPr lang="en-US" altLang="zh-CN" sz="7200" spc="-150" dirty="0">
                <a:solidFill>
                  <a:srgbClr val="4A93FA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38" name="直线连接符 37"/>
            <p:cNvCxnSpPr/>
            <p:nvPr/>
          </p:nvCxnSpPr>
          <p:spPr>
            <a:xfrm flipV="1">
              <a:off x="2100505" y="1775774"/>
              <a:ext cx="839409" cy="1063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882770" y="1959055"/>
              <a:ext cx="1293684" cy="195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/>
                  <a:ea typeface="黑体"/>
                  <a:cs typeface="黑体"/>
                </a:rPr>
                <a:t>相识</a:t>
              </a:r>
              <a:r>
                <a:rPr lang="en-US" altLang="zh-CN" sz="2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/>
                  <a:ea typeface="黑体"/>
                  <a:cs typeface="黑体"/>
                </a:rPr>
                <a:t>OpenResty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82" name="TextBox 37"/>
          <p:cNvSpPr>
            <a:spLocks noChangeArrowheads="1"/>
          </p:cNvSpPr>
          <p:nvPr/>
        </p:nvSpPr>
        <p:spPr bwMode="auto">
          <a:xfrm>
            <a:off x="55914" y="222157"/>
            <a:ext cx="3051138" cy="675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3600" b="1" spc="300" dirty="0" smtClean="0">
                <a:solidFill>
                  <a:schemeClr val="bg1">
                    <a:lumMod val="95000"/>
                  </a:schemeClr>
                </a:solidFill>
                <a:latin typeface="ShiShangZhongHeiJianTi"/>
                <a:ea typeface="微软雅黑" panose="020B0503020204020204" pitchFamily="34" charset="-122"/>
                <a:cs typeface="ShiShangZhongHeiJianTi"/>
                <a:sym typeface="微软雅黑" panose="020B0503020204020204" pitchFamily="34" charset="-122"/>
              </a:rPr>
              <a:t>目录</a:t>
            </a:r>
            <a:endParaRPr lang="en-US" altLang="zh-CN" sz="3600" b="1" spc="300" dirty="0" err="1">
              <a:solidFill>
                <a:schemeClr val="bg1">
                  <a:lumMod val="95000"/>
                </a:schemeClr>
              </a:solidFill>
              <a:latin typeface="ShiShangZhongHeiJianTi"/>
              <a:ea typeface="微软雅黑" panose="020B0503020204020204" pitchFamily="34" charset="-122"/>
              <a:cs typeface="ShiShangZhongHeiJianTi"/>
              <a:sym typeface="微软雅黑" panose="020B0503020204020204" pitchFamily="34" charset="-122"/>
            </a:endParaRPr>
          </a:p>
        </p:txBody>
      </p:sp>
      <p:pic>
        <p:nvPicPr>
          <p:cNvPr id="37" name="图片 36" descr="不带sloga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05520"/>
            <a:ext cx="2088232" cy="580680"/>
          </a:xfrm>
          <a:prstGeom prst="rect">
            <a:avLst/>
          </a:prstGeom>
        </p:spPr>
      </p:pic>
      <p:grpSp>
        <p:nvGrpSpPr>
          <p:cNvPr id="55" name="组 54"/>
          <p:cNvGrpSpPr/>
          <p:nvPr/>
        </p:nvGrpSpPr>
        <p:grpSpPr>
          <a:xfrm>
            <a:off x="2147365" y="2840476"/>
            <a:ext cx="1219526" cy="2244708"/>
            <a:chOff x="2100505" y="1059434"/>
            <a:chExt cx="851976" cy="1094757"/>
          </a:xfrm>
        </p:grpSpPr>
        <p:sp>
          <p:nvSpPr>
            <p:cNvPr id="60" name="矩形 59"/>
            <p:cNvSpPr/>
            <p:nvPr/>
          </p:nvSpPr>
          <p:spPr>
            <a:xfrm>
              <a:off x="2128592" y="1059434"/>
              <a:ext cx="816616" cy="585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spc="-150" dirty="0" smtClean="0">
                  <a:solidFill>
                    <a:srgbClr val="FFC000"/>
                  </a:solidFill>
                  <a:latin typeface="华文细黑"/>
                  <a:ea typeface="华文细黑"/>
                  <a:cs typeface="华文细黑"/>
                </a:rPr>
                <a:t>02</a:t>
              </a:r>
              <a:endParaRPr lang="en-US" altLang="zh-CN" sz="7200" spc="-150" dirty="0">
                <a:solidFill>
                  <a:srgbClr val="FFC000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61" name="直线连接符 60"/>
            <p:cNvCxnSpPr/>
            <p:nvPr/>
          </p:nvCxnSpPr>
          <p:spPr>
            <a:xfrm flipV="1">
              <a:off x="2100505" y="1775774"/>
              <a:ext cx="839409" cy="1063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2106749" y="1959055"/>
              <a:ext cx="845732" cy="195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/>
                  <a:ea typeface="黑体"/>
                  <a:cs typeface="黑体"/>
                </a:rPr>
                <a:t>技术选型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/>
                <a:ea typeface="黑体"/>
                <a:cs typeface="黑体"/>
              </a:endParaRP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3828260" y="1700808"/>
            <a:ext cx="1467069" cy="2244708"/>
            <a:chOff x="2017158" y="1059434"/>
            <a:chExt cx="1024913" cy="1094757"/>
          </a:xfrm>
        </p:grpSpPr>
        <p:sp>
          <p:nvSpPr>
            <p:cNvPr id="64" name="矩形 63"/>
            <p:cNvSpPr/>
            <p:nvPr/>
          </p:nvSpPr>
          <p:spPr>
            <a:xfrm>
              <a:off x="2128593" y="1059434"/>
              <a:ext cx="816616" cy="585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spc="-150" dirty="0" smtClean="0">
                  <a:solidFill>
                    <a:srgbClr val="4A93FA"/>
                  </a:solidFill>
                  <a:latin typeface="华文细黑"/>
                  <a:ea typeface="华文细黑"/>
                  <a:cs typeface="华文细黑"/>
                </a:rPr>
                <a:t>03</a:t>
              </a:r>
              <a:endParaRPr lang="en-US" altLang="zh-CN" sz="7200" spc="-150" dirty="0">
                <a:solidFill>
                  <a:srgbClr val="4A93FA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65" name="直线连接符 64"/>
            <p:cNvCxnSpPr/>
            <p:nvPr/>
          </p:nvCxnSpPr>
          <p:spPr>
            <a:xfrm flipV="1">
              <a:off x="2100505" y="1775774"/>
              <a:ext cx="839409" cy="1063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2017158" y="1959055"/>
              <a:ext cx="1024913" cy="195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/>
                  <a:ea typeface="黑体"/>
                  <a:cs typeface="黑体"/>
                </a:rPr>
                <a:t>设计与实现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/>
                <a:ea typeface="黑体"/>
                <a:cs typeface="黑体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5556455" y="2780928"/>
            <a:ext cx="1467068" cy="2244708"/>
            <a:chOff x="2017160" y="1059434"/>
            <a:chExt cx="1024912" cy="1094757"/>
          </a:xfrm>
        </p:grpSpPr>
        <p:sp>
          <p:nvSpPr>
            <p:cNvPr id="68" name="矩形 67"/>
            <p:cNvSpPr/>
            <p:nvPr/>
          </p:nvSpPr>
          <p:spPr>
            <a:xfrm>
              <a:off x="2128592" y="1059434"/>
              <a:ext cx="816616" cy="585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spc="-150" dirty="0" smtClean="0">
                  <a:solidFill>
                    <a:srgbClr val="FFC000"/>
                  </a:solidFill>
                  <a:latin typeface="华文细黑"/>
                  <a:ea typeface="华文细黑"/>
                  <a:cs typeface="华文细黑"/>
                </a:rPr>
                <a:t>04</a:t>
              </a:r>
              <a:endParaRPr lang="en-US" altLang="zh-CN" sz="7200" spc="-150" dirty="0">
                <a:solidFill>
                  <a:srgbClr val="FFC000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69" name="直线连接符 68"/>
            <p:cNvCxnSpPr/>
            <p:nvPr/>
          </p:nvCxnSpPr>
          <p:spPr>
            <a:xfrm flipV="1">
              <a:off x="2100505" y="1775774"/>
              <a:ext cx="839409" cy="1063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2017160" y="1959055"/>
              <a:ext cx="1024912" cy="195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/>
                  <a:ea typeface="黑体"/>
                  <a:cs typeface="黑体"/>
                </a:rPr>
                <a:t>部署与测试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/>
                <a:ea typeface="黑体"/>
                <a:cs typeface="黑体"/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7377072" y="1688348"/>
            <a:ext cx="1467068" cy="2244708"/>
            <a:chOff x="2017158" y="1059434"/>
            <a:chExt cx="1024912" cy="1094757"/>
          </a:xfrm>
        </p:grpSpPr>
        <p:sp>
          <p:nvSpPr>
            <p:cNvPr id="77" name="矩形 76"/>
            <p:cNvSpPr/>
            <p:nvPr/>
          </p:nvSpPr>
          <p:spPr>
            <a:xfrm>
              <a:off x="2128593" y="1059434"/>
              <a:ext cx="816616" cy="585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spc="-150" dirty="0" smtClean="0">
                  <a:solidFill>
                    <a:srgbClr val="4A93FA"/>
                  </a:solidFill>
                  <a:latin typeface="华文细黑"/>
                  <a:ea typeface="华文细黑"/>
                  <a:cs typeface="华文细黑"/>
                </a:rPr>
                <a:t>05</a:t>
              </a:r>
              <a:endParaRPr lang="en-US" altLang="zh-CN" sz="7200" spc="-150" dirty="0">
                <a:solidFill>
                  <a:srgbClr val="4A93FA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78" name="直线连接符 77"/>
            <p:cNvCxnSpPr/>
            <p:nvPr/>
          </p:nvCxnSpPr>
          <p:spPr>
            <a:xfrm flipV="1">
              <a:off x="2100505" y="1775774"/>
              <a:ext cx="839409" cy="1063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2017158" y="1959055"/>
              <a:ext cx="1024912" cy="195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/>
                  <a:ea typeface="黑体"/>
                  <a:cs typeface="黑体"/>
                </a:rPr>
                <a:t>问题及解决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/>
                <a:ea typeface="黑体"/>
                <a:cs typeface="黑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12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0" y="2931422"/>
            <a:ext cx="9144000" cy="1498476"/>
          </a:xfrm>
          <a:prstGeom prst="rect">
            <a:avLst/>
          </a:prstGeom>
          <a:solidFill>
            <a:srgbClr val="FDA73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ppt15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5" y="462476"/>
            <a:ext cx="5125434" cy="513138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989905" y="462476"/>
            <a:ext cx="5125434" cy="5131385"/>
          </a:xfrm>
          <a:prstGeom prst="ellipse">
            <a:avLst/>
          </a:prstGeom>
          <a:solidFill>
            <a:srgbClr val="3366FF">
              <a:alpha val="6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2915816" y="1048089"/>
            <a:ext cx="3359519" cy="2739211"/>
            <a:chOff x="2911046" y="786066"/>
            <a:chExt cx="3359519" cy="2054408"/>
          </a:xfrm>
        </p:grpSpPr>
        <p:sp>
          <p:nvSpPr>
            <p:cNvPr id="18" name="矩形 17"/>
            <p:cNvSpPr/>
            <p:nvPr/>
          </p:nvSpPr>
          <p:spPr>
            <a:xfrm>
              <a:off x="3784104" y="786066"/>
              <a:ext cx="1510224" cy="117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spc="-150" dirty="0" smtClean="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</a:rPr>
                <a:t>01</a:t>
              </a:r>
              <a:endParaRPr lang="en-US" altLang="zh-CN" sz="9600" spc="-150" dirty="0">
                <a:solidFill>
                  <a:srgbClr val="FFFFFF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11046" y="2355726"/>
              <a:ext cx="3359519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相识</a:t>
              </a:r>
              <a:r>
                <a:rPr lang="en-US" altLang="zh-CN" sz="3600" b="1" dirty="0" err="1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OpenResty</a:t>
              </a:r>
              <a:endParaRPr lang="en-US" altLang="zh-CN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926176" y="2171060"/>
              <a:ext cx="1368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38" name="TextBox 37"/>
          <p:cNvSpPr>
            <a:spLocks noChangeArrowheads="1"/>
          </p:cNvSpPr>
          <p:nvPr/>
        </p:nvSpPr>
        <p:spPr bwMode="auto">
          <a:xfrm>
            <a:off x="539552" y="207660"/>
            <a:ext cx="4570931" cy="6758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 panose="020B0503020204020204" pitchFamily="34" charset="-122"/>
              </a:rPr>
              <a:t>相识</a:t>
            </a:r>
            <a:r>
              <a:rPr lang="en-US" altLang="zh-CN" sz="3600" b="1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 panose="020B0503020204020204" pitchFamily="34" charset="-122"/>
              </a:rPr>
              <a:t>OpenResty</a:t>
            </a:r>
            <a:endParaRPr lang="en-US" altLang="zh-CN" sz="3600" b="1" dirty="0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832" y="1484784"/>
            <a:ext cx="8214632" cy="72008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2016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年 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QPS&gt;=10000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 20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台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jetty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832" y="4295180"/>
            <a:ext cx="8214632" cy="72008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重构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   2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台</a:t>
            </a:r>
            <a:endParaRPr kumimoji="1"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832" y="2852936"/>
            <a:ext cx="8214632" cy="72008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OpenResty</a:t>
            </a:r>
            <a:endParaRPr kumimoji="1"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832" y="5661248"/>
            <a:ext cx="8214632" cy="72008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推广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 API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WebSocket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067944" y="2204864"/>
            <a:ext cx="792088" cy="648072"/>
          </a:xfrm>
          <a:prstGeom prst="downArrow">
            <a:avLst/>
          </a:prstGeom>
          <a:solidFill>
            <a:srgbClr val="0975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076132" y="3609020"/>
            <a:ext cx="792088" cy="648072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067944" y="5013176"/>
            <a:ext cx="792088" cy="648072"/>
          </a:xfrm>
          <a:prstGeom prst="downArrow">
            <a:avLst/>
          </a:prstGeom>
          <a:solidFill>
            <a:srgbClr val="0975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9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0" y="2931422"/>
            <a:ext cx="9144000" cy="1498476"/>
          </a:xfrm>
          <a:prstGeom prst="rect">
            <a:avLst/>
          </a:prstGeom>
          <a:solidFill>
            <a:srgbClr val="FDA73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ppt15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5" y="462476"/>
            <a:ext cx="5125434" cy="513138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989905" y="462476"/>
            <a:ext cx="5125434" cy="5131385"/>
          </a:xfrm>
          <a:prstGeom prst="ellipse">
            <a:avLst/>
          </a:prstGeom>
          <a:solidFill>
            <a:srgbClr val="3366FF">
              <a:alpha val="6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2915816" y="1048089"/>
            <a:ext cx="3359519" cy="2739211"/>
            <a:chOff x="2911046" y="786066"/>
            <a:chExt cx="3359519" cy="2054408"/>
          </a:xfrm>
        </p:grpSpPr>
        <p:sp>
          <p:nvSpPr>
            <p:cNvPr id="18" name="矩形 17"/>
            <p:cNvSpPr/>
            <p:nvPr/>
          </p:nvSpPr>
          <p:spPr>
            <a:xfrm>
              <a:off x="3784104" y="786066"/>
              <a:ext cx="1510224" cy="117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spc="-150" dirty="0" smtClean="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</a:rPr>
                <a:t>02</a:t>
              </a:r>
              <a:endParaRPr lang="en-US" altLang="zh-CN" sz="9600" spc="-150" dirty="0">
                <a:solidFill>
                  <a:srgbClr val="FFFFFF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11046" y="2355726"/>
              <a:ext cx="3359519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技术选型</a:t>
              </a:r>
              <a:endParaRPr lang="en-US" altLang="zh-CN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926176" y="2171060"/>
              <a:ext cx="1368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69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8"/>
          <p:cNvSpPr>
            <a:spLocks noChangeArrowheads="1"/>
          </p:cNvSpPr>
          <p:nvPr/>
        </p:nvSpPr>
        <p:spPr bwMode="auto">
          <a:xfrm>
            <a:off x="1" y="4416183"/>
            <a:ext cx="914399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zh-CN" altLang="en-US" sz="1600" b="1" dirty="0">
              <a:solidFill>
                <a:srgbClr val="FFE200"/>
              </a:solidFill>
              <a:latin typeface="FZCuYuan-M03S"/>
              <a:ea typeface="圆体-简"/>
              <a:cs typeface="Yuanti SC Bold"/>
              <a:sym typeface="微软雅黑" panose="020B0503020204020204" pitchFamily="34" charset="-122"/>
            </a:endParaRPr>
          </a:p>
        </p:txBody>
      </p:sp>
      <p:pic>
        <p:nvPicPr>
          <p:cNvPr id="16" name="图片 15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755576" y="2386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通讯方案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50512"/>
              </p:ext>
            </p:extLst>
          </p:nvPr>
        </p:nvGraphicFramePr>
        <p:xfrm>
          <a:off x="395536" y="2132856"/>
          <a:ext cx="8568951" cy="26560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6654"/>
                <a:gridCol w="2999290"/>
                <a:gridCol w="3553007"/>
              </a:tblGrid>
              <a:tr h="68614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/>
                          <a:ea typeface="微软雅黑"/>
                          <a:cs typeface="微软雅黑"/>
                        </a:rPr>
                        <a:t>WebSocket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/>
                          <a:ea typeface="微软雅黑"/>
                          <a:cs typeface="微软雅黑"/>
                        </a:rPr>
                        <a:t>Socket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9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/>
                          <a:ea typeface="微软雅黑"/>
                          <a:cs typeface="微软雅黑"/>
                        </a:rPr>
                        <a:t>OSI</a:t>
                      </a:r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 模型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应用层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会话层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9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安全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微软雅黑"/>
                          <a:ea typeface="微软雅黑"/>
                          <a:cs typeface="微软雅黑"/>
                        </a:rPr>
                        <a:t>wss</a:t>
                      </a:r>
                      <a:r>
                        <a:rPr lang="en-US" altLang="zh-CN" sz="2000" dirty="0" smtClean="0">
                          <a:latin typeface="微软雅黑"/>
                          <a:ea typeface="微软雅黑"/>
                          <a:cs typeface="微软雅黑"/>
                        </a:rPr>
                        <a:t>+</a:t>
                      </a:r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数字证书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编码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9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开发成本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比较低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比较高</a:t>
                      </a:r>
                      <a:endParaRPr lang="en-US" altLang="zh-CN" sz="20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应用场景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浏览</a:t>
                      </a:r>
                      <a:r>
                        <a:rPr lang="zh-CN" altLang="en-US" sz="20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器   </a:t>
                      </a:r>
                      <a:r>
                        <a:rPr lang="en-US" altLang="zh-CN" sz="2000" dirty="0" smtClean="0">
                          <a:latin typeface="微软雅黑"/>
                          <a:ea typeface="微软雅黑"/>
                          <a:cs typeface="微软雅黑"/>
                        </a:rPr>
                        <a:t>APP</a:t>
                      </a:r>
                      <a:r>
                        <a:rPr lang="zh-CN" altLang="en-US" sz="20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服务器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/>
                          <a:ea typeface="微软雅黑"/>
                          <a:cs typeface="微软雅黑"/>
                        </a:rPr>
                        <a:t>APP</a:t>
                      </a:r>
                      <a:r>
                        <a:rPr lang="zh-CN" altLang="en-US" sz="20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lang="zh-CN" altLang="en-US" sz="2000" dirty="0" smtClean="0">
                          <a:latin typeface="微软雅黑"/>
                          <a:ea typeface="微软雅黑"/>
                          <a:cs typeface="微软雅黑"/>
                        </a:rPr>
                        <a:t>服务器</a:t>
                      </a:r>
                      <a:endParaRPr 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6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8"/>
          <p:cNvSpPr>
            <a:spLocks noChangeArrowheads="1"/>
          </p:cNvSpPr>
          <p:nvPr/>
        </p:nvSpPr>
        <p:spPr bwMode="auto">
          <a:xfrm>
            <a:off x="1" y="4416183"/>
            <a:ext cx="914399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zh-CN" altLang="en-US" sz="1600" b="1" dirty="0">
              <a:solidFill>
                <a:srgbClr val="FFE200"/>
              </a:solidFill>
              <a:latin typeface="FZCuYuan-M03S"/>
              <a:ea typeface="圆体-简"/>
              <a:cs typeface="Yuanti SC Bold"/>
              <a:sym typeface="微软雅黑" panose="020B0503020204020204" pitchFamily="34" charset="-122"/>
            </a:endParaRPr>
          </a:p>
        </p:txBody>
      </p:sp>
      <p:pic>
        <p:nvPicPr>
          <p:cNvPr id="16" name="图片 15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-539"/>
            <a:ext cx="5263623" cy="1124744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827584" y="18309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消息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协议思考</a:t>
            </a:r>
            <a:endParaRPr lang="en-US" sz="3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1028116"/>
              </p:ext>
            </p:extLst>
          </p:nvPr>
        </p:nvGraphicFramePr>
        <p:xfrm>
          <a:off x="233975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2026816" cy="20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63,564,565,566,"/>
  <p:tag name="MH_CONTENTSID" val="567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FFFF"/>
      </a:hlink>
      <a:folHlink>
        <a:srgbClr val="FFFF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36280</TotalTime>
  <Words>582</Words>
  <Application>Microsoft Macintosh PowerPoint</Application>
  <PresentationFormat>全屏显示(4:3)</PresentationFormat>
  <Paragraphs>210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Calibri</vt:lpstr>
      <vt:lpstr>FZCuYuan-M03S</vt:lpstr>
      <vt:lpstr>Helvetica Neue</vt:lpstr>
      <vt:lpstr>Mangal</vt:lpstr>
      <vt:lpstr>Microsoft YaHei</vt:lpstr>
      <vt:lpstr>Roboto Regular</vt:lpstr>
      <vt:lpstr>ShiShangZhongHeiJianTi</vt:lpstr>
      <vt:lpstr>Wingdings</vt:lpstr>
      <vt:lpstr>Yuanti SC Bold</vt:lpstr>
      <vt:lpstr>等线</vt:lpstr>
      <vt:lpstr>黑体</vt:lpstr>
      <vt:lpstr>华文细黑</vt:lpstr>
      <vt:lpstr>宋体</vt:lpstr>
      <vt:lpstr>微软雅黑</vt:lpstr>
      <vt:lpstr>圆体-简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ad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快乐茄</dc:creator>
  <cp:lastModifiedBy>Microsoft Office 用户</cp:lastModifiedBy>
  <cp:revision>1729</cp:revision>
  <dcterms:created xsi:type="dcterms:W3CDTF">2015-11-02T06:24:00Z</dcterms:created>
  <dcterms:modified xsi:type="dcterms:W3CDTF">2017-10-19T13:02:19Z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