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41"/>
  </p:notesMasterIdLst>
  <p:sldIdLst>
    <p:sldId id="256" r:id="rId5"/>
    <p:sldId id="257" r:id="rId6"/>
    <p:sldId id="258" r:id="rId7"/>
    <p:sldId id="291" r:id="rId8"/>
    <p:sldId id="300" r:id="rId9"/>
    <p:sldId id="304" r:id="rId10"/>
    <p:sldId id="305" r:id="rId11"/>
    <p:sldId id="306" r:id="rId12"/>
    <p:sldId id="307" r:id="rId13"/>
    <p:sldId id="308" r:id="rId14"/>
    <p:sldId id="268" r:id="rId15"/>
    <p:sldId id="318" r:id="rId16"/>
    <p:sldId id="316" r:id="rId17"/>
    <p:sldId id="317" r:id="rId18"/>
    <p:sldId id="269" r:id="rId19"/>
    <p:sldId id="270" r:id="rId20"/>
    <p:sldId id="271" r:id="rId21"/>
    <p:sldId id="272" r:id="rId22"/>
    <p:sldId id="273" r:id="rId23"/>
    <p:sldId id="275" r:id="rId24"/>
    <p:sldId id="309" r:id="rId25"/>
    <p:sldId id="293" r:id="rId26"/>
    <p:sldId id="310" r:id="rId27"/>
    <p:sldId id="261" r:id="rId28"/>
    <p:sldId id="312" r:id="rId29"/>
    <p:sldId id="277" r:id="rId30"/>
    <p:sldId id="311" r:id="rId31"/>
    <p:sldId id="279" r:id="rId32"/>
    <p:sldId id="280" r:id="rId33"/>
    <p:sldId id="288" r:id="rId34"/>
    <p:sldId id="313" r:id="rId35"/>
    <p:sldId id="314" r:id="rId36"/>
    <p:sldId id="315" r:id="rId37"/>
    <p:sldId id="274" r:id="rId38"/>
    <p:sldId id="290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2C4CA9-8BF4-9A7D-1AB8-A185A348F2A3}" name="Cong Lyu" initials="" userId="S::conglyu@yorku.ca::6d0b088b-c8f2-4bdc-abac-e91be0ad8791" providerId="AD"/>
  <p188:author id="{5BF0ECCD-6F9C-C0BD-A852-C489BA8FBFC0}" name="Shuo Liu" initials="SL" userId="S::shuoliu@yorku.ca::2dda7f98-0801-4134-982e-73232434c9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80973" autoAdjust="0"/>
  </p:normalViewPr>
  <p:slideViewPr>
    <p:cSldViewPr snapToGrid="0">
      <p:cViewPr varScale="1">
        <p:scale>
          <a:sx n="77" d="100"/>
          <a:sy n="77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A5ACF-A99B-4635-8C85-9C99C3ADE743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DE4FE2F-FA67-4624-A95E-5F287B97FFBE}">
      <dgm:prSet phldrT="[Text]"/>
      <dgm:spPr/>
      <dgm:t>
        <a:bodyPr/>
        <a:lstStyle/>
        <a:p>
          <a:r>
            <a:rPr lang="en-US" dirty="0"/>
            <a:t>5 to 25 times </a:t>
          </a:r>
          <a:endParaRPr lang="en-CA" dirty="0"/>
        </a:p>
      </dgm:t>
    </dgm:pt>
    <dgm:pt modelId="{A74EE2BF-EE55-4452-9B33-3C11876EA8AB}" type="parTrans" cxnId="{850439F6-F2E7-402D-92ED-80AB72F2DD98}">
      <dgm:prSet/>
      <dgm:spPr/>
      <dgm:t>
        <a:bodyPr/>
        <a:lstStyle/>
        <a:p>
          <a:endParaRPr lang="en-CA"/>
        </a:p>
      </dgm:t>
    </dgm:pt>
    <dgm:pt modelId="{AE19FC3A-593A-42DC-A072-F2F0A04EF120}" type="sibTrans" cxnId="{850439F6-F2E7-402D-92ED-80AB72F2DD98}">
      <dgm:prSet/>
      <dgm:spPr/>
      <dgm:t>
        <a:bodyPr/>
        <a:lstStyle/>
        <a:p>
          <a:endParaRPr lang="en-CA"/>
        </a:p>
      </dgm:t>
    </dgm:pt>
    <dgm:pt modelId="{0CA398B5-B3C8-40EF-B4EC-856F893FC2F0}">
      <dgm:prSet phldrT="[Text]" custT="1"/>
      <dgm:spPr/>
      <dgm:t>
        <a:bodyPr/>
        <a:lstStyle/>
        <a:p>
          <a:r>
            <a:rPr lang="en-US" sz="2400" dirty="0"/>
            <a:t>More expensive to acquire a new customer</a:t>
          </a:r>
          <a:endParaRPr lang="en-CA" sz="2400" dirty="0"/>
        </a:p>
      </dgm:t>
    </dgm:pt>
    <dgm:pt modelId="{9CE65615-BD69-442A-9773-E3C9CB10A9EB}" type="parTrans" cxnId="{99F79FDA-A298-4FCF-A025-5C167B70D9CB}">
      <dgm:prSet/>
      <dgm:spPr/>
      <dgm:t>
        <a:bodyPr/>
        <a:lstStyle/>
        <a:p>
          <a:endParaRPr lang="en-CA"/>
        </a:p>
      </dgm:t>
    </dgm:pt>
    <dgm:pt modelId="{B7FC0C0D-A4BA-425F-BCE8-4395302E4C3D}" type="sibTrans" cxnId="{99F79FDA-A298-4FCF-A025-5C167B70D9CB}">
      <dgm:prSet/>
      <dgm:spPr/>
      <dgm:t>
        <a:bodyPr/>
        <a:lstStyle/>
        <a:p>
          <a:endParaRPr lang="en-CA"/>
        </a:p>
      </dgm:t>
    </dgm:pt>
    <dgm:pt modelId="{25445FBF-DFE0-45B3-AC3C-16AE120D863F}">
      <dgm:prSet phldrT="[Text]"/>
      <dgm:spPr/>
      <dgm:t>
        <a:bodyPr/>
        <a:lstStyle/>
        <a:p>
          <a:r>
            <a:rPr lang="en-US" dirty="0"/>
            <a:t>25% to 95% </a:t>
          </a:r>
          <a:endParaRPr lang="en-CA" dirty="0"/>
        </a:p>
      </dgm:t>
    </dgm:pt>
    <dgm:pt modelId="{D00686B8-A4BB-4712-BBBB-2D7C5E577C49}" type="parTrans" cxnId="{238D9783-0577-4374-8A90-9741549411D4}">
      <dgm:prSet/>
      <dgm:spPr/>
      <dgm:t>
        <a:bodyPr/>
        <a:lstStyle/>
        <a:p>
          <a:endParaRPr lang="en-CA"/>
        </a:p>
      </dgm:t>
    </dgm:pt>
    <dgm:pt modelId="{5C3F7C31-F76B-468E-AF65-DBADD4C6AD74}" type="sibTrans" cxnId="{238D9783-0577-4374-8A90-9741549411D4}">
      <dgm:prSet/>
      <dgm:spPr/>
      <dgm:t>
        <a:bodyPr/>
        <a:lstStyle/>
        <a:p>
          <a:endParaRPr lang="en-CA"/>
        </a:p>
      </dgm:t>
    </dgm:pt>
    <dgm:pt modelId="{F24737D3-6AA3-4022-B42A-7F7CB1AEC929}">
      <dgm:prSet phldrT="[Text]" custT="1"/>
      <dgm:spPr/>
      <dgm:t>
        <a:bodyPr/>
        <a:lstStyle/>
        <a:p>
          <a:r>
            <a:rPr lang="en-US" sz="2400" dirty="0"/>
            <a:t>Increased profits from 5% increase in retention rates</a:t>
          </a:r>
          <a:endParaRPr lang="en-CA" sz="2400" dirty="0"/>
        </a:p>
      </dgm:t>
    </dgm:pt>
    <dgm:pt modelId="{7F56C5D6-6601-493C-8D11-61161FC7634D}" type="parTrans" cxnId="{555287A2-3D93-48A1-9A75-34FEF8BA8791}">
      <dgm:prSet/>
      <dgm:spPr/>
      <dgm:t>
        <a:bodyPr/>
        <a:lstStyle/>
        <a:p>
          <a:endParaRPr lang="en-CA"/>
        </a:p>
      </dgm:t>
    </dgm:pt>
    <dgm:pt modelId="{93EE55DF-5450-4B00-9581-CC3DCE19EFA2}" type="sibTrans" cxnId="{555287A2-3D93-48A1-9A75-34FEF8BA8791}">
      <dgm:prSet/>
      <dgm:spPr/>
      <dgm:t>
        <a:bodyPr/>
        <a:lstStyle/>
        <a:p>
          <a:endParaRPr lang="en-CA"/>
        </a:p>
      </dgm:t>
    </dgm:pt>
    <dgm:pt modelId="{CCA0E3DA-126A-4125-B6EA-CF1580C94B22}" type="pres">
      <dgm:prSet presAssocID="{67DA5ACF-A99B-4635-8C85-9C99C3ADE743}" presName="list" presStyleCnt="0">
        <dgm:presLayoutVars>
          <dgm:dir/>
          <dgm:animLvl val="lvl"/>
        </dgm:presLayoutVars>
      </dgm:prSet>
      <dgm:spPr/>
    </dgm:pt>
    <dgm:pt modelId="{855D82FC-A856-4E0F-87FA-7205EFEE6240}" type="pres">
      <dgm:prSet presAssocID="{8DE4FE2F-FA67-4624-A95E-5F287B97FFBE}" presName="posSpace" presStyleCnt="0"/>
      <dgm:spPr/>
    </dgm:pt>
    <dgm:pt modelId="{5B50DB50-4954-4D1F-B236-B4961F67CFEB}" type="pres">
      <dgm:prSet presAssocID="{8DE4FE2F-FA67-4624-A95E-5F287B97FFBE}" presName="vertFlow" presStyleCnt="0"/>
      <dgm:spPr/>
    </dgm:pt>
    <dgm:pt modelId="{2DD6BF5D-BCDB-4E36-8DC9-6A7A270803B1}" type="pres">
      <dgm:prSet presAssocID="{8DE4FE2F-FA67-4624-A95E-5F287B97FFBE}" presName="topSpace" presStyleCnt="0"/>
      <dgm:spPr/>
    </dgm:pt>
    <dgm:pt modelId="{D78B3994-FCB1-453B-B979-458469E8E77D}" type="pres">
      <dgm:prSet presAssocID="{8DE4FE2F-FA67-4624-A95E-5F287B97FFBE}" presName="firstComp" presStyleCnt="0"/>
      <dgm:spPr/>
    </dgm:pt>
    <dgm:pt modelId="{6DD914A1-2F14-4EC5-8847-9A1D6533B7F1}" type="pres">
      <dgm:prSet presAssocID="{8DE4FE2F-FA67-4624-A95E-5F287B97FFBE}" presName="firstChild" presStyleLbl="bgAccFollowNode1" presStyleIdx="0" presStyleCnt="2" custScaleY="121592"/>
      <dgm:spPr/>
    </dgm:pt>
    <dgm:pt modelId="{4D1B263B-9F09-4A83-A5AF-C33381F020D7}" type="pres">
      <dgm:prSet presAssocID="{8DE4FE2F-FA67-4624-A95E-5F287B97FFBE}" presName="firstChildTx" presStyleLbl="bgAccFollowNode1" presStyleIdx="0" presStyleCnt="2">
        <dgm:presLayoutVars>
          <dgm:bulletEnabled val="1"/>
        </dgm:presLayoutVars>
      </dgm:prSet>
      <dgm:spPr/>
    </dgm:pt>
    <dgm:pt modelId="{B9241491-5D6F-4BF7-B785-F8CB80A4DF7C}" type="pres">
      <dgm:prSet presAssocID="{8DE4FE2F-FA67-4624-A95E-5F287B97FFBE}" presName="negSpace" presStyleCnt="0"/>
      <dgm:spPr/>
    </dgm:pt>
    <dgm:pt modelId="{2BF4DEC7-08D2-4A94-8470-B6871C0A1F10}" type="pres">
      <dgm:prSet presAssocID="{8DE4FE2F-FA67-4624-A95E-5F287B97FFBE}" presName="circle" presStyleLbl="node1" presStyleIdx="0" presStyleCnt="2"/>
      <dgm:spPr/>
    </dgm:pt>
    <dgm:pt modelId="{E0AB227C-AE14-455C-B624-A34405DEBDD0}" type="pres">
      <dgm:prSet presAssocID="{AE19FC3A-593A-42DC-A072-F2F0A04EF120}" presName="transSpace" presStyleCnt="0"/>
      <dgm:spPr/>
    </dgm:pt>
    <dgm:pt modelId="{A4AA4C43-F3BA-4199-9931-693E742EBE44}" type="pres">
      <dgm:prSet presAssocID="{25445FBF-DFE0-45B3-AC3C-16AE120D863F}" presName="posSpace" presStyleCnt="0"/>
      <dgm:spPr/>
    </dgm:pt>
    <dgm:pt modelId="{6A334089-F601-4FA1-A197-5852DF5D9BE0}" type="pres">
      <dgm:prSet presAssocID="{25445FBF-DFE0-45B3-AC3C-16AE120D863F}" presName="vertFlow" presStyleCnt="0"/>
      <dgm:spPr/>
    </dgm:pt>
    <dgm:pt modelId="{26201178-6110-474D-BD39-0AE2E410C640}" type="pres">
      <dgm:prSet presAssocID="{25445FBF-DFE0-45B3-AC3C-16AE120D863F}" presName="topSpace" presStyleCnt="0"/>
      <dgm:spPr/>
    </dgm:pt>
    <dgm:pt modelId="{E843DDA5-5495-4792-ADBF-0E800963AC34}" type="pres">
      <dgm:prSet presAssocID="{25445FBF-DFE0-45B3-AC3C-16AE120D863F}" presName="firstComp" presStyleCnt="0"/>
      <dgm:spPr/>
    </dgm:pt>
    <dgm:pt modelId="{845811DD-FD7F-4858-90B7-3F275E286563}" type="pres">
      <dgm:prSet presAssocID="{25445FBF-DFE0-45B3-AC3C-16AE120D863F}" presName="firstChild" presStyleLbl="bgAccFollowNode1" presStyleIdx="1" presStyleCnt="2" custScaleY="121592"/>
      <dgm:spPr/>
    </dgm:pt>
    <dgm:pt modelId="{451E2651-79FB-4943-B68A-B0E6AAD459FE}" type="pres">
      <dgm:prSet presAssocID="{25445FBF-DFE0-45B3-AC3C-16AE120D863F}" presName="firstChildTx" presStyleLbl="bgAccFollowNode1" presStyleIdx="1" presStyleCnt="2">
        <dgm:presLayoutVars>
          <dgm:bulletEnabled val="1"/>
        </dgm:presLayoutVars>
      </dgm:prSet>
      <dgm:spPr/>
    </dgm:pt>
    <dgm:pt modelId="{709CB19B-C3D6-4DDC-BFA9-E31B79A37422}" type="pres">
      <dgm:prSet presAssocID="{25445FBF-DFE0-45B3-AC3C-16AE120D863F}" presName="negSpace" presStyleCnt="0"/>
      <dgm:spPr/>
    </dgm:pt>
    <dgm:pt modelId="{22D08E5B-5BC5-4D26-BCCD-4C15AD5F5D05}" type="pres">
      <dgm:prSet presAssocID="{25445FBF-DFE0-45B3-AC3C-16AE120D863F}" presName="circle" presStyleLbl="node1" presStyleIdx="1" presStyleCnt="2"/>
      <dgm:spPr/>
    </dgm:pt>
  </dgm:ptLst>
  <dgm:cxnLst>
    <dgm:cxn modelId="{2C4FE508-5353-4DAF-9681-AF8767BF0F2E}" type="presOf" srcId="{0CA398B5-B3C8-40EF-B4EC-856F893FC2F0}" destId="{4D1B263B-9F09-4A83-A5AF-C33381F020D7}" srcOrd="1" destOrd="0" presId="urn:microsoft.com/office/officeart/2005/8/layout/hList9"/>
    <dgm:cxn modelId="{5E916A17-B8C6-4C83-9AB9-4B88BE67E903}" type="presOf" srcId="{8DE4FE2F-FA67-4624-A95E-5F287B97FFBE}" destId="{2BF4DEC7-08D2-4A94-8470-B6871C0A1F10}" srcOrd="0" destOrd="0" presId="urn:microsoft.com/office/officeart/2005/8/layout/hList9"/>
    <dgm:cxn modelId="{E0E9986F-DF6B-48DD-AF7F-AA6C8E1D832C}" type="presOf" srcId="{F24737D3-6AA3-4022-B42A-7F7CB1AEC929}" destId="{845811DD-FD7F-4858-90B7-3F275E286563}" srcOrd="0" destOrd="0" presId="urn:microsoft.com/office/officeart/2005/8/layout/hList9"/>
    <dgm:cxn modelId="{203B9679-3B59-4380-BCEC-FFA2E1E35271}" type="presOf" srcId="{25445FBF-DFE0-45B3-AC3C-16AE120D863F}" destId="{22D08E5B-5BC5-4D26-BCCD-4C15AD5F5D05}" srcOrd="0" destOrd="0" presId="urn:microsoft.com/office/officeart/2005/8/layout/hList9"/>
    <dgm:cxn modelId="{238D9783-0577-4374-8A90-9741549411D4}" srcId="{67DA5ACF-A99B-4635-8C85-9C99C3ADE743}" destId="{25445FBF-DFE0-45B3-AC3C-16AE120D863F}" srcOrd="1" destOrd="0" parTransId="{D00686B8-A4BB-4712-BBBB-2D7C5E577C49}" sibTransId="{5C3F7C31-F76B-468E-AF65-DBADD4C6AD74}"/>
    <dgm:cxn modelId="{555287A2-3D93-48A1-9A75-34FEF8BA8791}" srcId="{25445FBF-DFE0-45B3-AC3C-16AE120D863F}" destId="{F24737D3-6AA3-4022-B42A-7F7CB1AEC929}" srcOrd="0" destOrd="0" parTransId="{7F56C5D6-6601-493C-8D11-61161FC7634D}" sibTransId="{93EE55DF-5450-4B00-9581-CC3DCE19EFA2}"/>
    <dgm:cxn modelId="{211FDDA6-4BCA-459F-A582-8FD0D32161CD}" type="presOf" srcId="{F24737D3-6AA3-4022-B42A-7F7CB1AEC929}" destId="{451E2651-79FB-4943-B68A-B0E6AAD459FE}" srcOrd="1" destOrd="0" presId="urn:microsoft.com/office/officeart/2005/8/layout/hList9"/>
    <dgm:cxn modelId="{99F79FDA-A298-4FCF-A025-5C167B70D9CB}" srcId="{8DE4FE2F-FA67-4624-A95E-5F287B97FFBE}" destId="{0CA398B5-B3C8-40EF-B4EC-856F893FC2F0}" srcOrd="0" destOrd="0" parTransId="{9CE65615-BD69-442A-9773-E3C9CB10A9EB}" sibTransId="{B7FC0C0D-A4BA-425F-BCE8-4395302E4C3D}"/>
    <dgm:cxn modelId="{69D082DC-0072-4462-A58E-CB72C8FEFF42}" type="presOf" srcId="{67DA5ACF-A99B-4635-8C85-9C99C3ADE743}" destId="{CCA0E3DA-126A-4125-B6EA-CF1580C94B22}" srcOrd="0" destOrd="0" presId="urn:microsoft.com/office/officeart/2005/8/layout/hList9"/>
    <dgm:cxn modelId="{850439F6-F2E7-402D-92ED-80AB72F2DD98}" srcId="{67DA5ACF-A99B-4635-8C85-9C99C3ADE743}" destId="{8DE4FE2F-FA67-4624-A95E-5F287B97FFBE}" srcOrd="0" destOrd="0" parTransId="{A74EE2BF-EE55-4452-9B33-3C11876EA8AB}" sibTransId="{AE19FC3A-593A-42DC-A072-F2F0A04EF120}"/>
    <dgm:cxn modelId="{6FEEA5FA-B8A5-4C96-8BD9-6EA1BFBC1424}" type="presOf" srcId="{0CA398B5-B3C8-40EF-B4EC-856F893FC2F0}" destId="{6DD914A1-2F14-4EC5-8847-9A1D6533B7F1}" srcOrd="0" destOrd="0" presId="urn:microsoft.com/office/officeart/2005/8/layout/hList9"/>
    <dgm:cxn modelId="{7FB6E3F9-DC99-44AD-86EF-F48CE55D1233}" type="presParOf" srcId="{CCA0E3DA-126A-4125-B6EA-CF1580C94B22}" destId="{855D82FC-A856-4E0F-87FA-7205EFEE6240}" srcOrd="0" destOrd="0" presId="urn:microsoft.com/office/officeart/2005/8/layout/hList9"/>
    <dgm:cxn modelId="{3F83FA98-2B66-40AD-A0D5-13E4193B9AA8}" type="presParOf" srcId="{CCA0E3DA-126A-4125-B6EA-CF1580C94B22}" destId="{5B50DB50-4954-4D1F-B236-B4961F67CFEB}" srcOrd="1" destOrd="0" presId="urn:microsoft.com/office/officeart/2005/8/layout/hList9"/>
    <dgm:cxn modelId="{A9F81BDE-394A-40EE-82B6-D00903332326}" type="presParOf" srcId="{5B50DB50-4954-4D1F-B236-B4961F67CFEB}" destId="{2DD6BF5D-BCDB-4E36-8DC9-6A7A270803B1}" srcOrd="0" destOrd="0" presId="urn:microsoft.com/office/officeart/2005/8/layout/hList9"/>
    <dgm:cxn modelId="{049D386F-9234-47D3-B45D-47E30426997E}" type="presParOf" srcId="{5B50DB50-4954-4D1F-B236-B4961F67CFEB}" destId="{D78B3994-FCB1-453B-B979-458469E8E77D}" srcOrd="1" destOrd="0" presId="urn:microsoft.com/office/officeart/2005/8/layout/hList9"/>
    <dgm:cxn modelId="{29C6E856-B3E0-4FD2-AF33-A37F59B01EF9}" type="presParOf" srcId="{D78B3994-FCB1-453B-B979-458469E8E77D}" destId="{6DD914A1-2F14-4EC5-8847-9A1D6533B7F1}" srcOrd="0" destOrd="0" presId="urn:microsoft.com/office/officeart/2005/8/layout/hList9"/>
    <dgm:cxn modelId="{6E78C3BB-712C-4BD7-AF23-915114F43262}" type="presParOf" srcId="{D78B3994-FCB1-453B-B979-458469E8E77D}" destId="{4D1B263B-9F09-4A83-A5AF-C33381F020D7}" srcOrd="1" destOrd="0" presId="urn:microsoft.com/office/officeart/2005/8/layout/hList9"/>
    <dgm:cxn modelId="{66449D63-927B-4AAF-A2B2-DD3A9B1DECD8}" type="presParOf" srcId="{CCA0E3DA-126A-4125-B6EA-CF1580C94B22}" destId="{B9241491-5D6F-4BF7-B785-F8CB80A4DF7C}" srcOrd="2" destOrd="0" presId="urn:microsoft.com/office/officeart/2005/8/layout/hList9"/>
    <dgm:cxn modelId="{8A680463-3CB5-444B-94B6-A81D7F81BFDE}" type="presParOf" srcId="{CCA0E3DA-126A-4125-B6EA-CF1580C94B22}" destId="{2BF4DEC7-08D2-4A94-8470-B6871C0A1F10}" srcOrd="3" destOrd="0" presId="urn:microsoft.com/office/officeart/2005/8/layout/hList9"/>
    <dgm:cxn modelId="{98D79CD8-04B2-46A7-A8ED-E0B9ED9EF0BD}" type="presParOf" srcId="{CCA0E3DA-126A-4125-B6EA-CF1580C94B22}" destId="{E0AB227C-AE14-455C-B624-A34405DEBDD0}" srcOrd="4" destOrd="0" presId="urn:microsoft.com/office/officeart/2005/8/layout/hList9"/>
    <dgm:cxn modelId="{A7295C75-4C25-4277-9E73-AF6B4AE40477}" type="presParOf" srcId="{CCA0E3DA-126A-4125-B6EA-CF1580C94B22}" destId="{A4AA4C43-F3BA-4199-9931-693E742EBE44}" srcOrd="5" destOrd="0" presId="urn:microsoft.com/office/officeart/2005/8/layout/hList9"/>
    <dgm:cxn modelId="{0FEAF6F3-9042-44DA-AECB-52DEDD75F9FC}" type="presParOf" srcId="{CCA0E3DA-126A-4125-B6EA-CF1580C94B22}" destId="{6A334089-F601-4FA1-A197-5852DF5D9BE0}" srcOrd="6" destOrd="0" presId="urn:microsoft.com/office/officeart/2005/8/layout/hList9"/>
    <dgm:cxn modelId="{A5426CF5-EE99-43B9-9B46-69DAFDFE0D4A}" type="presParOf" srcId="{6A334089-F601-4FA1-A197-5852DF5D9BE0}" destId="{26201178-6110-474D-BD39-0AE2E410C640}" srcOrd="0" destOrd="0" presId="urn:microsoft.com/office/officeart/2005/8/layout/hList9"/>
    <dgm:cxn modelId="{482634D6-8783-415E-9371-E327B9374AFA}" type="presParOf" srcId="{6A334089-F601-4FA1-A197-5852DF5D9BE0}" destId="{E843DDA5-5495-4792-ADBF-0E800963AC34}" srcOrd="1" destOrd="0" presId="urn:microsoft.com/office/officeart/2005/8/layout/hList9"/>
    <dgm:cxn modelId="{5CF5D909-44F5-4A59-9DAA-EAC866AF6F83}" type="presParOf" srcId="{E843DDA5-5495-4792-ADBF-0E800963AC34}" destId="{845811DD-FD7F-4858-90B7-3F275E286563}" srcOrd="0" destOrd="0" presId="urn:microsoft.com/office/officeart/2005/8/layout/hList9"/>
    <dgm:cxn modelId="{2DD1157B-4762-486B-8853-1E55F8435673}" type="presParOf" srcId="{E843DDA5-5495-4792-ADBF-0E800963AC34}" destId="{451E2651-79FB-4943-B68A-B0E6AAD459FE}" srcOrd="1" destOrd="0" presId="urn:microsoft.com/office/officeart/2005/8/layout/hList9"/>
    <dgm:cxn modelId="{8F6E5554-EB92-4176-87B3-34B8C10DB5F0}" type="presParOf" srcId="{CCA0E3DA-126A-4125-B6EA-CF1580C94B22}" destId="{709CB19B-C3D6-4DDC-BFA9-E31B79A37422}" srcOrd="7" destOrd="0" presId="urn:microsoft.com/office/officeart/2005/8/layout/hList9"/>
    <dgm:cxn modelId="{8B25DB4C-3E78-40FF-A0AF-1DEDFDDB3A4D}" type="presParOf" srcId="{CCA0E3DA-126A-4125-B6EA-CF1580C94B22}" destId="{22D08E5B-5BC5-4D26-BCCD-4C15AD5F5D0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80E322-951D-4FDA-9F52-14A18F322E9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E6D2AC-2933-49DE-A6D9-CBA52C860484}">
      <dgm:prSet custT="1"/>
      <dgm:spPr/>
      <dgm:t>
        <a:bodyPr/>
        <a:lstStyle/>
        <a:p>
          <a:r>
            <a:rPr lang="en-US" sz="2400" b="0" dirty="0">
              <a:effectLst/>
            </a:rPr>
            <a:t>Decision Tree</a:t>
          </a:r>
          <a:endParaRPr lang="en-US" sz="2400" b="0" dirty="0"/>
        </a:p>
      </dgm:t>
    </dgm:pt>
    <dgm:pt modelId="{F3CABC1A-7E1B-4840-BE5F-DB7F04BF7C61}" type="parTrans" cxnId="{EFEF6C60-F658-4B0D-A955-28C7758AF8F1}">
      <dgm:prSet/>
      <dgm:spPr/>
      <dgm:t>
        <a:bodyPr/>
        <a:lstStyle/>
        <a:p>
          <a:endParaRPr lang="en-US" sz="2400"/>
        </a:p>
      </dgm:t>
    </dgm:pt>
    <dgm:pt modelId="{AC7CAE07-6990-44BB-9ABD-A3E062FE3669}" type="sibTrans" cxnId="{EFEF6C60-F658-4B0D-A955-28C7758AF8F1}">
      <dgm:prSet/>
      <dgm:spPr/>
      <dgm:t>
        <a:bodyPr/>
        <a:lstStyle/>
        <a:p>
          <a:endParaRPr lang="en-US" sz="2400"/>
        </a:p>
      </dgm:t>
    </dgm:pt>
    <dgm:pt modelId="{6080F199-8613-4AC6-A930-7BA281AF3693}">
      <dgm:prSet custT="1"/>
      <dgm:spPr/>
      <dgm:t>
        <a:bodyPr/>
        <a:lstStyle/>
        <a:p>
          <a:r>
            <a:rPr lang="en-US" sz="2400" b="0" dirty="0">
              <a:effectLst/>
            </a:rPr>
            <a:t>Random Forest</a:t>
          </a:r>
          <a:endParaRPr lang="en-US" sz="2400" b="0" dirty="0"/>
        </a:p>
      </dgm:t>
    </dgm:pt>
    <dgm:pt modelId="{7830CF7B-3362-4710-BBB5-48B70F7EE4D1}" type="parTrans" cxnId="{35423644-7C48-4CF9-98EB-DC5AB820BBBD}">
      <dgm:prSet/>
      <dgm:spPr/>
      <dgm:t>
        <a:bodyPr/>
        <a:lstStyle/>
        <a:p>
          <a:endParaRPr lang="en-CA" sz="2400"/>
        </a:p>
      </dgm:t>
    </dgm:pt>
    <dgm:pt modelId="{E21D8697-3621-4146-83D0-22CB35EAAD08}" type="sibTrans" cxnId="{35423644-7C48-4CF9-98EB-DC5AB820BBBD}">
      <dgm:prSet/>
      <dgm:spPr/>
      <dgm:t>
        <a:bodyPr/>
        <a:lstStyle/>
        <a:p>
          <a:endParaRPr lang="en-CA" sz="2400"/>
        </a:p>
      </dgm:t>
    </dgm:pt>
    <dgm:pt modelId="{7E50159D-3F1F-4761-AF67-D886C94FDADF}">
      <dgm:prSet custT="1"/>
      <dgm:spPr/>
      <dgm:t>
        <a:bodyPr/>
        <a:lstStyle/>
        <a:p>
          <a:r>
            <a:rPr lang="en-US" sz="2400" dirty="0"/>
            <a:t>Simple, follows clear</a:t>
          </a:r>
          <a:r>
            <a:rPr lang="en-US" sz="2400" b="0" dirty="0">
              <a:effectLst/>
            </a:rPr>
            <a:t> paths, </a:t>
          </a:r>
          <a:r>
            <a:rPr lang="en-US" sz="2400" dirty="0"/>
            <a:t>captures </a:t>
          </a:r>
          <a:r>
            <a:rPr lang="en-US" sz="2400" b="0" dirty="0">
              <a:effectLst/>
            </a:rPr>
            <a:t>easy patterns.</a:t>
          </a:r>
          <a:endParaRPr lang="en-US" sz="2400" dirty="0"/>
        </a:p>
      </dgm:t>
    </dgm:pt>
    <dgm:pt modelId="{F8078553-C5F3-4FC3-9761-464C40CFBACD}" type="parTrans" cxnId="{B657F921-7F84-4760-8119-655D072F70D7}">
      <dgm:prSet/>
      <dgm:spPr/>
      <dgm:t>
        <a:bodyPr/>
        <a:lstStyle/>
        <a:p>
          <a:endParaRPr lang="en-CA" sz="2400"/>
        </a:p>
      </dgm:t>
    </dgm:pt>
    <dgm:pt modelId="{479C574F-4C0E-4008-99B5-654CF20FA691}" type="sibTrans" cxnId="{B657F921-7F84-4760-8119-655D072F70D7}">
      <dgm:prSet/>
      <dgm:spPr/>
      <dgm:t>
        <a:bodyPr/>
        <a:lstStyle/>
        <a:p>
          <a:endParaRPr lang="en-CA" sz="2400"/>
        </a:p>
      </dgm:t>
    </dgm:pt>
    <dgm:pt modelId="{3F87DC53-9240-4648-91AA-5B1EF6EAC05C}">
      <dgm:prSet custT="1"/>
      <dgm:spPr/>
      <dgm:t>
        <a:bodyPr/>
        <a:lstStyle/>
        <a:p>
          <a:r>
            <a:rPr lang="en-US" sz="2400" dirty="0"/>
            <a:t>Aggregates</a:t>
          </a:r>
          <a:r>
            <a:rPr lang="en-US" sz="2400" b="0" dirty="0">
              <a:effectLst/>
            </a:rPr>
            <a:t> multiple trees, </a:t>
          </a:r>
          <a:r>
            <a:rPr lang="en-US" sz="2400" dirty="0"/>
            <a:t>reflects diverse </a:t>
          </a:r>
          <a:r>
            <a:rPr lang="en-US" sz="2400" b="0" dirty="0">
              <a:effectLst/>
            </a:rPr>
            <a:t>data</a:t>
          </a:r>
          <a:r>
            <a:rPr lang="en-US" sz="2400" dirty="0"/>
            <a:t> aspects</a:t>
          </a:r>
          <a:r>
            <a:rPr lang="en-US" sz="2400" b="0" dirty="0">
              <a:effectLst/>
            </a:rPr>
            <a:t>.</a:t>
          </a:r>
          <a:endParaRPr lang="en-US" sz="2400" dirty="0"/>
        </a:p>
      </dgm:t>
    </dgm:pt>
    <dgm:pt modelId="{F5AF1BBA-027A-47EE-8FE6-BF1FEFAD3C74}" type="parTrans" cxnId="{CA03061C-A4B3-46A5-BE9A-D62FDCEBBC50}">
      <dgm:prSet/>
      <dgm:spPr/>
      <dgm:t>
        <a:bodyPr/>
        <a:lstStyle/>
        <a:p>
          <a:endParaRPr lang="en-CA" sz="2400"/>
        </a:p>
      </dgm:t>
    </dgm:pt>
    <dgm:pt modelId="{513813C0-A5FD-431E-99E7-DA9D7010F999}" type="sibTrans" cxnId="{CA03061C-A4B3-46A5-BE9A-D62FDCEBBC50}">
      <dgm:prSet/>
      <dgm:spPr/>
      <dgm:t>
        <a:bodyPr/>
        <a:lstStyle/>
        <a:p>
          <a:endParaRPr lang="en-CA" sz="2400"/>
        </a:p>
      </dgm:t>
    </dgm:pt>
    <dgm:pt modelId="{08CE7176-F989-4698-9954-4FDDE014B241}">
      <dgm:prSet custT="1"/>
      <dgm:spPr/>
      <dgm:t>
        <a:bodyPr/>
        <a:lstStyle/>
        <a:p>
          <a:r>
            <a:rPr lang="en-US" sz="2400" b="0" dirty="0">
              <a:effectLst/>
            </a:rPr>
            <a:t>Preferred for </a:t>
          </a:r>
          <a:r>
            <a:rPr lang="en-US" sz="2400" dirty="0"/>
            <a:t>interpretability and simplicity</a:t>
          </a:r>
        </a:p>
      </dgm:t>
    </dgm:pt>
    <dgm:pt modelId="{1C959A77-06CC-4F29-8D68-926FD3410E28}" type="parTrans" cxnId="{4A835147-74B3-44CE-8061-13C9D8A6CF56}">
      <dgm:prSet/>
      <dgm:spPr/>
      <dgm:t>
        <a:bodyPr/>
        <a:lstStyle/>
        <a:p>
          <a:endParaRPr lang="en-CA" sz="2400"/>
        </a:p>
      </dgm:t>
    </dgm:pt>
    <dgm:pt modelId="{FCF30987-AEC7-41D8-BEFB-07DE72DB8C86}" type="sibTrans" cxnId="{4A835147-74B3-44CE-8061-13C9D8A6CF56}">
      <dgm:prSet/>
      <dgm:spPr/>
      <dgm:t>
        <a:bodyPr/>
        <a:lstStyle/>
        <a:p>
          <a:endParaRPr lang="en-CA" sz="2400"/>
        </a:p>
      </dgm:t>
    </dgm:pt>
    <dgm:pt modelId="{F7EE52B4-55A7-4C27-BE3F-8C024CE8C917}">
      <dgm:prSet custT="1"/>
      <dgm:spPr/>
      <dgm:t>
        <a:bodyPr/>
        <a:lstStyle/>
        <a:p>
          <a:r>
            <a:rPr lang="en-US" sz="2400" dirty="0"/>
            <a:t>Chosen for complexity and capturing varied patterns.</a:t>
          </a:r>
        </a:p>
      </dgm:t>
    </dgm:pt>
    <dgm:pt modelId="{F3271816-D778-4B1D-824A-9C58C455F514}" type="parTrans" cxnId="{A6869ED5-08E0-453D-B79E-5BF865838D96}">
      <dgm:prSet/>
      <dgm:spPr/>
      <dgm:t>
        <a:bodyPr/>
        <a:lstStyle/>
        <a:p>
          <a:endParaRPr lang="en-CA" sz="2400"/>
        </a:p>
      </dgm:t>
    </dgm:pt>
    <dgm:pt modelId="{2CCFE1A0-8C82-4581-B6E2-BCF0701FC430}" type="sibTrans" cxnId="{A6869ED5-08E0-453D-B79E-5BF865838D96}">
      <dgm:prSet/>
      <dgm:spPr/>
      <dgm:t>
        <a:bodyPr/>
        <a:lstStyle/>
        <a:p>
          <a:endParaRPr lang="en-CA" sz="2400"/>
        </a:p>
      </dgm:t>
    </dgm:pt>
    <dgm:pt modelId="{FEEB0D5B-1E45-46A4-8509-3AA54AEDE894}" type="pres">
      <dgm:prSet presAssocID="{A780E322-951D-4FDA-9F52-14A18F322E96}" presName="Name0" presStyleCnt="0">
        <dgm:presLayoutVars>
          <dgm:dir/>
          <dgm:animLvl val="lvl"/>
          <dgm:resizeHandles val="exact"/>
        </dgm:presLayoutVars>
      </dgm:prSet>
      <dgm:spPr/>
    </dgm:pt>
    <dgm:pt modelId="{01883DED-6ED6-4D10-AC66-BF8CAEDD1CCF}" type="pres">
      <dgm:prSet presAssocID="{7EE6D2AC-2933-49DE-A6D9-CBA52C860484}" presName="linNode" presStyleCnt="0"/>
      <dgm:spPr/>
    </dgm:pt>
    <dgm:pt modelId="{3135ABCC-D9B2-4FAD-BFED-9CC1A9471274}" type="pres">
      <dgm:prSet presAssocID="{7EE6D2AC-2933-49DE-A6D9-CBA52C860484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89467090-8602-47FA-AEA1-F3BF373D2001}" type="pres">
      <dgm:prSet presAssocID="{7EE6D2AC-2933-49DE-A6D9-CBA52C860484}" presName="descendantText" presStyleLbl="alignAccFollowNode1" presStyleIdx="0" presStyleCnt="2">
        <dgm:presLayoutVars>
          <dgm:bulletEnabled/>
        </dgm:presLayoutVars>
      </dgm:prSet>
      <dgm:spPr/>
    </dgm:pt>
    <dgm:pt modelId="{B355DAB5-C63D-40C8-ADA7-B05B6E7203AE}" type="pres">
      <dgm:prSet presAssocID="{AC7CAE07-6990-44BB-9ABD-A3E062FE3669}" presName="sp" presStyleCnt="0"/>
      <dgm:spPr/>
    </dgm:pt>
    <dgm:pt modelId="{2C583869-FF03-4C0B-A9FB-489420963421}" type="pres">
      <dgm:prSet presAssocID="{6080F199-8613-4AC6-A930-7BA281AF3693}" presName="linNode" presStyleCnt="0"/>
      <dgm:spPr/>
    </dgm:pt>
    <dgm:pt modelId="{7ACA607E-560B-42E5-BF2A-979E0E53707C}" type="pres">
      <dgm:prSet presAssocID="{6080F199-8613-4AC6-A930-7BA281AF3693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9285695-410D-43B7-A53F-70E0C0FCAD27}" type="pres">
      <dgm:prSet presAssocID="{6080F199-8613-4AC6-A930-7BA281AF3693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4B963300-96C7-4168-BDD3-2A9FE08B6DCB}" type="presOf" srcId="{F7EE52B4-55A7-4C27-BE3F-8C024CE8C917}" destId="{09285695-410D-43B7-A53F-70E0C0FCAD27}" srcOrd="0" destOrd="1" presId="urn:microsoft.com/office/officeart/2016/7/layout/VerticalSolidActionList"/>
    <dgm:cxn modelId="{F7D4BE0C-8D7D-4A11-9EA8-04A75701C652}" type="presOf" srcId="{08CE7176-F989-4698-9954-4FDDE014B241}" destId="{89467090-8602-47FA-AEA1-F3BF373D2001}" srcOrd="0" destOrd="1" presId="urn:microsoft.com/office/officeart/2016/7/layout/VerticalSolidActionList"/>
    <dgm:cxn modelId="{CA03061C-A4B3-46A5-BE9A-D62FDCEBBC50}" srcId="{6080F199-8613-4AC6-A930-7BA281AF3693}" destId="{3F87DC53-9240-4648-91AA-5B1EF6EAC05C}" srcOrd="0" destOrd="0" parTransId="{F5AF1BBA-027A-47EE-8FE6-BF1FEFAD3C74}" sibTransId="{513813C0-A5FD-431E-99E7-DA9D7010F999}"/>
    <dgm:cxn modelId="{B657F921-7F84-4760-8119-655D072F70D7}" srcId="{7EE6D2AC-2933-49DE-A6D9-CBA52C860484}" destId="{7E50159D-3F1F-4761-AF67-D886C94FDADF}" srcOrd="0" destOrd="0" parTransId="{F8078553-C5F3-4FC3-9761-464C40CFBACD}" sibTransId="{479C574F-4C0E-4008-99B5-654CF20FA691}"/>
    <dgm:cxn modelId="{44EB8530-AB36-4746-849C-830049477968}" type="presOf" srcId="{7EE6D2AC-2933-49DE-A6D9-CBA52C860484}" destId="{3135ABCC-D9B2-4FAD-BFED-9CC1A9471274}" srcOrd="0" destOrd="0" presId="urn:microsoft.com/office/officeart/2016/7/layout/VerticalSolidActionList"/>
    <dgm:cxn modelId="{9D53793D-AEF7-489A-8283-6C1CEDD4880A}" type="presOf" srcId="{7E50159D-3F1F-4761-AF67-D886C94FDADF}" destId="{89467090-8602-47FA-AEA1-F3BF373D2001}" srcOrd="0" destOrd="0" presId="urn:microsoft.com/office/officeart/2016/7/layout/VerticalSolidActionList"/>
    <dgm:cxn modelId="{35423644-7C48-4CF9-98EB-DC5AB820BBBD}" srcId="{A780E322-951D-4FDA-9F52-14A18F322E96}" destId="{6080F199-8613-4AC6-A930-7BA281AF3693}" srcOrd="1" destOrd="0" parTransId="{7830CF7B-3362-4710-BBB5-48B70F7EE4D1}" sibTransId="{E21D8697-3621-4146-83D0-22CB35EAAD08}"/>
    <dgm:cxn modelId="{4A835147-74B3-44CE-8061-13C9D8A6CF56}" srcId="{7EE6D2AC-2933-49DE-A6D9-CBA52C860484}" destId="{08CE7176-F989-4698-9954-4FDDE014B241}" srcOrd="1" destOrd="0" parTransId="{1C959A77-06CC-4F29-8D68-926FD3410E28}" sibTransId="{FCF30987-AEC7-41D8-BEFB-07DE72DB8C86}"/>
    <dgm:cxn modelId="{FEF7964B-73CA-473C-8E7C-03112097F644}" type="presOf" srcId="{A780E322-951D-4FDA-9F52-14A18F322E96}" destId="{FEEB0D5B-1E45-46A4-8509-3AA54AEDE894}" srcOrd="0" destOrd="0" presId="urn:microsoft.com/office/officeart/2016/7/layout/VerticalSolidActionList"/>
    <dgm:cxn modelId="{EFEF6C60-F658-4B0D-A955-28C7758AF8F1}" srcId="{A780E322-951D-4FDA-9F52-14A18F322E96}" destId="{7EE6D2AC-2933-49DE-A6D9-CBA52C860484}" srcOrd="0" destOrd="0" parTransId="{F3CABC1A-7E1B-4840-BE5F-DB7F04BF7C61}" sibTransId="{AC7CAE07-6990-44BB-9ABD-A3E062FE3669}"/>
    <dgm:cxn modelId="{A90A0BB2-0E61-4CD2-90A4-019C9453B690}" type="presOf" srcId="{6080F199-8613-4AC6-A930-7BA281AF3693}" destId="{7ACA607E-560B-42E5-BF2A-979E0E53707C}" srcOrd="0" destOrd="0" presId="urn:microsoft.com/office/officeart/2016/7/layout/VerticalSolidActionList"/>
    <dgm:cxn modelId="{A6869ED5-08E0-453D-B79E-5BF865838D96}" srcId="{6080F199-8613-4AC6-A930-7BA281AF3693}" destId="{F7EE52B4-55A7-4C27-BE3F-8C024CE8C917}" srcOrd="1" destOrd="0" parTransId="{F3271816-D778-4B1D-824A-9C58C455F514}" sibTransId="{2CCFE1A0-8C82-4581-B6E2-BCF0701FC430}"/>
    <dgm:cxn modelId="{56538DF3-B767-47B0-B724-D8A6218AE6C3}" type="presOf" srcId="{3F87DC53-9240-4648-91AA-5B1EF6EAC05C}" destId="{09285695-410D-43B7-A53F-70E0C0FCAD27}" srcOrd="0" destOrd="0" presId="urn:microsoft.com/office/officeart/2016/7/layout/VerticalSolidActionList"/>
    <dgm:cxn modelId="{1BBAC7EB-D9FC-47CC-8D2C-4F0DD2162828}" type="presParOf" srcId="{FEEB0D5B-1E45-46A4-8509-3AA54AEDE894}" destId="{01883DED-6ED6-4D10-AC66-BF8CAEDD1CCF}" srcOrd="0" destOrd="0" presId="urn:microsoft.com/office/officeart/2016/7/layout/VerticalSolidActionList"/>
    <dgm:cxn modelId="{2FFF45A1-A2EF-45A3-9724-5EFE5570A372}" type="presParOf" srcId="{01883DED-6ED6-4D10-AC66-BF8CAEDD1CCF}" destId="{3135ABCC-D9B2-4FAD-BFED-9CC1A9471274}" srcOrd="0" destOrd="0" presId="urn:microsoft.com/office/officeart/2016/7/layout/VerticalSolidActionList"/>
    <dgm:cxn modelId="{FB360DB0-F7AF-4F8D-B8C3-D23DCD461647}" type="presParOf" srcId="{01883DED-6ED6-4D10-AC66-BF8CAEDD1CCF}" destId="{89467090-8602-47FA-AEA1-F3BF373D2001}" srcOrd="1" destOrd="0" presId="urn:microsoft.com/office/officeart/2016/7/layout/VerticalSolidActionList"/>
    <dgm:cxn modelId="{2CF2FAA9-CEDE-4890-8D26-FBA310A118B1}" type="presParOf" srcId="{FEEB0D5B-1E45-46A4-8509-3AA54AEDE894}" destId="{B355DAB5-C63D-40C8-ADA7-B05B6E7203AE}" srcOrd="1" destOrd="0" presId="urn:microsoft.com/office/officeart/2016/7/layout/VerticalSolidActionList"/>
    <dgm:cxn modelId="{7C9807D9-AB97-49DF-8DE2-F79E3571338A}" type="presParOf" srcId="{FEEB0D5B-1E45-46A4-8509-3AA54AEDE894}" destId="{2C583869-FF03-4C0B-A9FB-489420963421}" srcOrd="2" destOrd="0" presId="urn:microsoft.com/office/officeart/2016/7/layout/VerticalSolidActionList"/>
    <dgm:cxn modelId="{D5DEE137-F251-4EDC-A8D0-3E5494851534}" type="presParOf" srcId="{2C583869-FF03-4C0B-A9FB-489420963421}" destId="{7ACA607E-560B-42E5-BF2A-979E0E53707C}" srcOrd="0" destOrd="0" presId="urn:microsoft.com/office/officeart/2016/7/layout/VerticalSolidActionList"/>
    <dgm:cxn modelId="{9882907B-F769-41B8-AC38-E3D1A3E65051}" type="presParOf" srcId="{2C583869-FF03-4C0B-A9FB-489420963421}" destId="{09285695-410D-43B7-A53F-70E0C0FCAD2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780E322-951D-4FDA-9F52-14A18F322E9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E6D2AC-2933-49DE-A6D9-CBA52C860484}">
      <dgm:prSet custT="1"/>
      <dgm:spPr/>
      <dgm:t>
        <a:bodyPr/>
        <a:lstStyle/>
        <a:p>
          <a:r>
            <a:rPr lang="en-US" sz="2400" dirty="0"/>
            <a:t>Focus on Engagement</a:t>
          </a:r>
        </a:p>
      </dgm:t>
    </dgm:pt>
    <dgm:pt modelId="{F3CABC1A-7E1B-4840-BE5F-DB7F04BF7C61}" type="parTrans" cxnId="{EFEF6C60-F658-4B0D-A955-28C7758AF8F1}">
      <dgm:prSet/>
      <dgm:spPr/>
      <dgm:t>
        <a:bodyPr/>
        <a:lstStyle/>
        <a:p>
          <a:endParaRPr lang="en-US" sz="2400"/>
        </a:p>
      </dgm:t>
    </dgm:pt>
    <dgm:pt modelId="{AC7CAE07-6990-44BB-9ABD-A3E062FE3669}" type="sibTrans" cxnId="{EFEF6C60-F658-4B0D-A955-28C7758AF8F1}">
      <dgm:prSet/>
      <dgm:spPr/>
      <dgm:t>
        <a:bodyPr/>
        <a:lstStyle/>
        <a:p>
          <a:endParaRPr lang="en-US" sz="2400"/>
        </a:p>
      </dgm:t>
    </dgm:pt>
    <dgm:pt modelId="{E2DA9356-309D-42FF-A69F-B4E1821CFF6A}">
      <dgm:prSet custT="1"/>
      <dgm:spPr/>
      <dgm:t>
        <a:bodyPr/>
        <a:lstStyle/>
        <a:p>
          <a:r>
            <a:rPr lang="en-US" sz="2400" dirty="0"/>
            <a:t>Campaigns to promote service use and re-engagement</a:t>
          </a:r>
        </a:p>
        <a:p>
          <a:r>
            <a:rPr lang="en-CA" sz="2400" dirty="0"/>
            <a:t>Diverse product range and</a:t>
          </a:r>
          <a:r>
            <a:rPr lang="en-US" altLang="zh-CN" sz="2400" dirty="0"/>
            <a:t> cross-selling</a:t>
          </a:r>
          <a:endParaRPr lang="en-US" sz="2400" dirty="0"/>
        </a:p>
      </dgm:t>
    </dgm:pt>
    <dgm:pt modelId="{35A00414-6E86-477C-9197-1E6D417B7104}" type="parTrans" cxnId="{8DCAEFDE-A604-41E4-B950-C2060CE86DFC}">
      <dgm:prSet/>
      <dgm:spPr/>
      <dgm:t>
        <a:bodyPr/>
        <a:lstStyle/>
        <a:p>
          <a:endParaRPr lang="en-US" sz="2400"/>
        </a:p>
      </dgm:t>
    </dgm:pt>
    <dgm:pt modelId="{DAA69646-8307-45EE-A973-7D553DD044E1}" type="sibTrans" cxnId="{8DCAEFDE-A604-41E4-B950-C2060CE86DFC}">
      <dgm:prSet/>
      <dgm:spPr/>
      <dgm:t>
        <a:bodyPr/>
        <a:lstStyle/>
        <a:p>
          <a:endParaRPr lang="en-US" sz="2400"/>
        </a:p>
      </dgm:t>
    </dgm:pt>
    <dgm:pt modelId="{802E5CE2-075D-4B11-9094-83418BDD9B75}">
      <dgm:prSet custT="1"/>
      <dgm:spPr/>
      <dgm:t>
        <a:bodyPr/>
        <a:lstStyle/>
        <a:p>
          <a:r>
            <a:rPr lang="en-US" sz="2400" dirty="0"/>
            <a:t>Improve Customer Service</a:t>
          </a:r>
        </a:p>
      </dgm:t>
    </dgm:pt>
    <dgm:pt modelId="{E0B3A29C-6A7C-42AC-BFFA-260775A0FD5B}" type="parTrans" cxnId="{8A6DA207-9A82-4241-9089-BEC51F8E9BBB}">
      <dgm:prSet/>
      <dgm:spPr/>
      <dgm:t>
        <a:bodyPr/>
        <a:lstStyle/>
        <a:p>
          <a:endParaRPr lang="en-US" sz="2400"/>
        </a:p>
      </dgm:t>
    </dgm:pt>
    <dgm:pt modelId="{2AD04345-5388-425A-818C-B75679E0F2EC}" type="sibTrans" cxnId="{8A6DA207-9A82-4241-9089-BEC51F8E9BBB}">
      <dgm:prSet/>
      <dgm:spPr/>
      <dgm:t>
        <a:bodyPr/>
        <a:lstStyle/>
        <a:p>
          <a:endParaRPr lang="en-US" sz="2400"/>
        </a:p>
      </dgm:t>
    </dgm:pt>
    <dgm:pt modelId="{879BA5F0-4C1B-4BCF-B55D-3C280C421785}">
      <dgm:prSet custT="1"/>
      <dgm:spPr/>
      <dgm:t>
        <a:bodyPr/>
        <a:lstStyle/>
        <a:p>
          <a:r>
            <a:rPr lang="en-US" sz="2400" dirty="0"/>
            <a:t>Well-trained team to resolve customer issues efficiently </a:t>
          </a:r>
        </a:p>
      </dgm:t>
    </dgm:pt>
    <dgm:pt modelId="{9F69E72B-22EA-4B6E-AFC5-F51AABC1BB13}" type="parTrans" cxnId="{7F4D6D4F-A38B-473A-99E5-7EAD5A405DE9}">
      <dgm:prSet/>
      <dgm:spPr/>
      <dgm:t>
        <a:bodyPr/>
        <a:lstStyle/>
        <a:p>
          <a:endParaRPr lang="en-US" sz="2400"/>
        </a:p>
      </dgm:t>
    </dgm:pt>
    <dgm:pt modelId="{848556FC-6B0C-4281-A254-BA98C88DDC28}" type="sibTrans" cxnId="{7F4D6D4F-A38B-473A-99E5-7EAD5A405DE9}">
      <dgm:prSet/>
      <dgm:spPr/>
      <dgm:t>
        <a:bodyPr/>
        <a:lstStyle/>
        <a:p>
          <a:endParaRPr lang="en-US" sz="2400"/>
        </a:p>
      </dgm:t>
    </dgm:pt>
    <dgm:pt modelId="{B888E730-7CAA-4E8B-B21F-A224AD323E1B}">
      <dgm:prSet custT="1"/>
      <dgm:spPr/>
      <dgm:t>
        <a:bodyPr/>
        <a:lstStyle/>
        <a:p>
          <a:r>
            <a:rPr lang="en-US" sz="2400" dirty="0"/>
            <a:t>Leverage Data</a:t>
          </a:r>
        </a:p>
      </dgm:t>
    </dgm:pt>
    <dgm:pt modelId="{92B910FA-5987-4378-B1D0-99535CB04357}" type="parTrans" cxnId="{D420AEA2-135F-430E-9D32-E64D3588795C}">
      <dgm:prSet/>
      <dgm:spPr/>
      <dgm:t>
        <a:bodyPr/>
        <a:lstStyle/>
        <a:p>
          <a:endParaRPr lang="en-US" sz="2400"/>
        </a:p>
      </dgm:t>
    </dgm:pt>
    <dgm:pt modelId="{C9B510E5-59A2-4787-B3C2-8DB8267345B1}" type="sibTrans" cxnId="{D420AEA2-135F-430E-9D32-E64D3588795C}">
      <dgm:prSet/>
      <dgm:spPr/>
      <dgm:t>
        <a:bodyPr/>
        <a:lstStyle/>
        <a:p>
          <a:endParaRPr lang="en-US" sz="2400"/>
        </a:p>
      </dgm:t>
    </dgm:pt>
    <dgm:pt modelId="{6685DD10-80FB-43D8-84D1-14ADFCA989A5}">
      <dgm:prSet custT="1"/>
      <dgm:spPr/>
      <dgm:t>
        <a:bodyPr/>
        <a:lstStyle/>
        <a:p>
          <a:r>
            <a:rPr lang="en-US" sz="2400" dirty="0"/>
            <a:t>Understand customer needs </a:t>
          </a:r>
        </a:p>
        <a:p>
          <a:r>
            <a:rPr lang="en-US" altLang="zh-CN" sz="2400" dirty="0"/>
            <a:t>Targeted</a:t>
          </a:r>
          <a:r>
            <a:rPr lang="en-US" sz="2400" dirty="0"/>
            <a:t> services, e.g., financial advice &amp; balance transfer</a:t>
          </a:r>
        </a:p>
      </dgm:t>
    </dgm:pt>
    <dgm:pt modelId="{EACAF5E4-91DE-46EA-8943-2B0AA14ED668}" type="parTrans" cxnId="{1772F4EB-1C53-4DF4-84D4-1D222BFD6553}">
      <dgm:prSet/>
      <dgm:spPr/>
      <dgm:t>
        <a:bodyPr/>
        <a:lstStyle/>
        <a:p>
          <a:endParaRPr lang="en-US" sz="2400"/>
        </a:p>
      </dgm:t>
    </dgm:pt>
    <dgm:pt modelId="{71E01A76-039F-45D8-A85C-5035FDEEEC22}" type="sibTrans" cxnId="{1772F4EB-1C53-4DF4-84D4-1D222BFD6553}">
      <dgm:prSet/>
      <dgm:spPr/>
      <dgm:t>
        <a:bodyPr/>
        <a:lstStyle/>
        <a:p>
          <a:endParaRPr lang="en-US" sz="2400"/>
        </a:p>
      </dgm:t>
    </dgm:pt>
    <dgm:pt modelId="{0152BC76-8257-4E40-83C2-C2BF2C0E55E1}">
      <dgm:prSet custT="1"/>
      <dgm:spPr/>
      <dgm:t>
        <a:bodyPr/>
        <a:lstStyle/>
        <a:p>
          <a:r>
            <a:rPr lang="en-US" sz="2400" dirty="0"/>
            <a:t>Enhance Loyalty Programs</a:t>
          </a:r>
        </a:p>
      </dgm:t>
    </dgm:pt>
    <dgm:pt modelId="{780CD8E9-338E-4505-B7C6-3E1A1B721227}" type="parTrans" cxnId="{CC8EB6AE-BEB6-45CC-9807-B062BA773E28}">
      <dgm:prSet/>
      <dgm:spPr/>
      <dgm:t>
        <a:bodyPr/>
        <a:lstStyle/>
        <a:p>
          <a:endParaRPr lang="en-US" sz="2400"/>
        </a:p>
      </dgm:t>
    </dgm:pt>
    <dgm:pt modelId="{9E0AEA72-100F-4357-88EC-68546474CF29}" type="sibTrans" cxnId="{CC8EB6AE-BEB6-45CC-9807-B062BA773E28}">
      <dgm:prSet/>
      <dgm:spPr/>
      <dgm:t>
        <a:bodyPr/>
        <a:lstStyle/>
        <a:p>
          <a:endParaRPr lang="en-US" sz="2400"/>
        </a:p>
      </dgm:t>
    </dgm:pt>
    <dgm:pt modelId="{E625A7CA-CADD-4822-B32D-7459B5BFF535}">
      <dgm:prSet custT="1"/>
      <dgm:spPr/>
      <dgm:t>
        <a:bodyPr/>
        <a:lstStyle/>
        <a:p>
          <a:r>
            <a:rPr lang="en-US" sz="2400" dirty="0"/>
            <a:t>Customers with high Total Relationship Count</a:t>
          </a:r>
        </a:p>
      </dgm:t>
    </dgm:pt>
    <dgm:pt modelId="{25C08F92-E98D-4EB5-9EBF-490E547CE750}" type="parTrans" cxnId="{3D3E552A-4166-4694-9BCB-90D9AAFC3FBC}">
      <dgm:prSet/>
      <dgm:spPr/>
      <dgm:t>
        <a:bodyPr/>
        <a:lstStyle/>
        <a:p>
          <a:endParaRPr lang="en-US" sz="2400"/>
        </a:p>
      </dgm:t>
    </dgm:pt>
    <dgm:pt modelId="{54F0B484-0A70-4D69-BA41-C72C51EA388E}" type="sibTrans" cxnId="{3D3E552A-4166-4694-9BCB-90D9AAFC3FBC}">
      <dgm:prSet/>
      <dgm:spPr/>
      <dgm:t>
        <a:bodyPr/>
        <a:lstStyle/>
        <a:p>
          <a:endParaRPr lang="en-US" sz="2400"/>
        </a:p>
      </dgm:t>
    </dgm:pt>
    <dgm:pt modelId="{FEEB0D5B-1E45-46A4-8509-3AA54AEDE894}" type="pres">
      <dgm:prSet presAssocID="{A780E322-951D-4FDA-9F52-14A18F322E96}" presName="Name0" presStyleCnt="0">
        <dgm:presLayoutVars>
          <dgm:dir/>
          <dgm:animLvl val="lvl"/>
          <dgm:resizeHandles val="exact"/>
        </dgm:presLayoutVars>
      </dgm:prSet>
      <dgm:spPr/>
    </dgm:pt>
    <dgm:pt modelId="{01883DED-6ED6-4D10-AC66-BF8CAEDD1CCF}" type="pres">
      <dgm:prSet presAssocID="{7EE6D2AC-2933-49DE-A6D9-CBA52C860484}" presName="linNode" presStyleCnt="0"/>
      <dgm:spPr/>
    </dgm:pt>
    <dgm:pt modelId="{3135ABCC-D9B2-4FAD-BFED-9CC1A9471274}" type="pres">
      <dgm:prSet presAssocID="{7EE6D2AC-2933-49DE-A6D9-CBA52C860484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89467090-8602-47FA-AEA1-F3BF373D2001}" type="pres">
      <dgm:prSet presAssocID="{7EE6D2AC-2933-49DE-A6D9-CBA52C860484}" presName="descendantText" presStyleLbl="alignAccFollowNode1" presStyleIdx="0" presStyleCnt="4">
        <dgm:presLayoutVars>
          <dgm:bulletEnabled/>
        </dgm:presLayoutVars>
      </dgm:prSet>
      <dgm:spPr/>
    </dgm:pt>
    <dgm:pt modelId="{C4E9C708-BB59-4D55-BF84-C9F6DBF1D38D}" type="pres">
      <dgm:prSet presAssocID="{AC7CAE07-6990-44BB-9ABD-A3E062FE3669}" presName="sp" presStyleCnt="0"/>
      <dgm:spPr/>
    </dgm:pt>
    <dgm:pt modelId="{3B64044B-933A-4037-90D1-2AB4C06B5221}" type="pres">
      <dgm:prSet presAssocID="{802E5CE2-075D-4B11-9094-83418BDD9B75}" presName="linNode" presStyleCnt="0"/>
      <dgm:spPr/>
    </dgm:pt>
    <dgm:pt modelId="{D9735E40-8CEB-4C40-9CDD-EB478685C638}" type="pres">
      <dgm:prSet presAssocID="{802E5CE2-075D-4B11-9094-83418BDD9B75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BAF1BB5-53A6-490E-8E95-B5C6FF976C18}" type="pres">
      <dgm:prSet presAssocID="{802E5CE2-075D-4B11-9094-83418BDD9B75}" presName="descendantText" presStyleLbl="alignAccFollowNode1" presStyleIdx="1" presStyleCnt="4">
        <dgm:presLayoutVars>
          <dgm:bulletEnabled/>
        </dgm:presLayoutVars>
      </dgm:prSet>
      <dgm:spPr/>
    </dgm:pt>
    <dgm:pt modelId="{EEAD2129-C29C-4F3E-8BCC-C87D9409B4A1}" type="pres">
      <dgm:prSet presAssocID="{2AD04345-5388-425A-818C-B75679E0F2EC}" presName="sp" presStyleCnt="0"/>
      <dgm:spPr/>
    </dgm:pt>
    <dgm:pt modelId="{D2CA05BF-C048-4053-85B7-21B44B13C82E}" type="pres">
      <dgm:prSet presAssocID="{B888E730-7CAA-4E8B-B21F-A224AD323E1B}" presName="linNode" presStyleCnt="0"/>
      <dgm:spPr/>
    </dgm:pt>
    <dgm:pt modelId="{C40E43D8-8B32-4A46-ABDF-39D62B1058D6}" type="pres">
      <dgm:prSet presAssocID="{B888E730-7CAA-4E8B-B21F-A224AD323E1B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7735A94E-1B67-4A19-A7B8-A638C2476DF0}" type="pres">
      <dgm:prSet presAssocID="{B888E730-7CAA-4E8B-B21F-A224AD323E1B}" presName="descendantText" presStyleLbl="alignAccFollowNode1" presStyleIdx="2" presStyleCnt="4">
        <dgm:presLayoutVars>
          <dgm:bulletEnabled/>
        </dgm:presLayoutVars>
      </dgm:prSet>
      <dgm:spPr/>
    </dgm:pt>
    <dgm:pt modelId="{A56DE7D8-06F1-4E54-91B5-A5224240AB78}" type="pres">
      <dgm:prSet presAssocID="{C9B510E5-59A2-4787-B3C2-8DB8267345B1}" presName="sp" presStyleCnt="0"/>
      <dgm:spPr/>
    </dgm:pt>
    <dgm:pt modelId="{401A6CED-2ED3-4BE4-9CDD-E3D2193ABC35}" type="pres">
      <dgm:prSet presAssocID="{0152BC76-8257-4E40-83C2-C2BF2C0E55E1}" presName="linNode" presStyleCnt="0"/>
      <dgm:spPr/>
    </dgm:pt>
    <dgm:pt modelId="{A0F90992-E0FE-4E19-9D0E-968417DE319D}" type="pres">
      <dgm:prSet presAssocID="{0152BC76-8257-4E40-83C2-C2BF2C0E55E1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4278FA57-BD57-4D9F-8930-ABF1BBA6DF2C}" type="pres">
      <dgm:prSet presAssocID="{0152BC76-8257-4E40-83C2-C2BF2C0E55E1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8A6DA207-9A82-4241-9089-BEC51F8E9BBB}" srcId="{A780E322-951D-4FDA-9F52-14A18F322E96}" destId="{802E5CE2-075D-4B11-9094-83418BDD9B75}" srcOrd="1" destOrd="0" parTransId="{E0B3A29C-6A7C-42AC-BFFA-260775A0FD5B}" sibTransId="{2AD04345-5388-425A-818C-B75679E0F2EC}"/>
    <dgm:cxn modelId="{3D3E552A-4166-4694-9BCB-90D9AAFC3FBC}" srcId="{0152BC76-8257-4E40-83C2-C2BF2C0E55E1}" destId="{E625A7CA-CADD-4822-B32D-7459B5BFF535}" srcOrd="0" destOrd="0" parTransId="{25C08F92-E98D-4EB5-9EBF-490E547CE750}" sibTransId="{54F0B484-0A70-4D69-BA41-C72C51EA388E}"/>
    <dgm:cxn modelId="{44EB8530-AB36-4746-849C-830049477968}" type="presOf" srcId="{7EE6D2AC-2933-49DE-A6D9-CBA52C860484}" destId="{3135ABCC-D9B2-4FAD-BFED-9CC1A9471274}" srcOrd="0" destOrd="0" presId="urn:microsoft.com/office/officeart/2016/7/layout/VerticalSolidActionList"/>
    <dgm:cxn modelId="{FEF7964B-73CA-473C-8E7C-03112097F644}" type="presOf" srcId="{A780E322-951D-4FDA-9F52-14A18F322E96}" destId="{FEEB0D5B-1E45-46A4-8509-3AA54AEDE894}" srcOrd="0" destOrd="0" presId="urn:microsoft.com/office/officeart/2016/7/layout/VerticalSolidActionList"/>
    <dgm:cxn modelId="{7F4D6D4F-A38B-473A-99E5-7EAD5A405DE9}" srcId="{802E5CE2-075D-4B11-9094-83418BDD9B75}" destId="{879BA5F0-4C1B-4BCF-B55D-3C280C421785}" srcOrd="0" destOrd="0" parTransId="{9F69E72B-22EA-4B6E-AFC5-F51AABC1BB13}" sibTransId="{848556FC-6B0C-4281-A254-BA98C88DDC28}"/>
    <dgm:cxn modelId="{FDD1495D-1B21-4749-93EB-9E46BE52DF97}" type="presOf" srcId="{E625A7CA-CADD-4822-B32D-7459B5BFF535}" destId="{4278FA57-BD57-4D9F-8930-ABF1BBA6DF2C}" srcOrd="0" destOrd="0" presId="urn:microsoft.com/office/officeart/2016/7/layout/VerticalSolidActionList"/>
    <dgm:cxn modelId="{EFEF6C60-F658-4B0D-A955-28C7758AF8F1}" srcId="{A780E322-951D-4FDA-9F52-14A18F322E96}" destId="{7EE6D2AC-2933-49DE-A6D9-CBA52C860484}" srcOrd="0" destOrd="0" parTransId="{F3CABC1A-7E1B-4840-BE5F-DB7F04BF7C61}" sibTransId="{AC7CAE07-6990-44BB-9ABD-A3E062FE3669}"/>
    <dgm:cxn modelId="{BEF97E6A-7C42-4185-9DA4-E39B40CBE67A}" type="presOf" srcId="{879BA5F0-4C1B-4BCF-B55D-3C280C421785}" destId="{CBAF1BB5-53A6-490E-8E95-B5C6FF976C18}" srcOrd="0" destOrd="0" presId="urn:microsoft.com/office/officeart/2016/7/layout/VerticalSolidActionList"/>
    <dgm:cxn modelId="{29AE2173-9A20-4351-B97D-D97E51C70CFD}" type="presOf" srcId="{802E5CE2-075D-4B11-9094-83418BDD9B75}" destId="{D9735E40-8CEB-4C40-9CDD-EB478685C638}" srcOrd="0" destOrd="0" presId="urn:microsoft.com/office/officeart/2016/7/layout/VerticalSolidActionList"/>
    <dgm:cxn modelId="{C39C7977-D1BC-477E-9EBC-42EA05657ED5}" type="presOf" srcId="{B888E730-7CAA-4E8B-B21F-A224AD323E1B}" destId="{C40E43D8-8B32-4A46-ABDF-39D62B1058D6}" srcOrd="0" destOrd="0" presId="urn:microsoft.com/office/officeart/2016/7/layout/VerticalSolidActionList"/>
    <dgm:cxn modelId="{DA24FE7B-448E-433C-AC78-CCB7DF14B590}" type="presOf" srcId="{6685DD10-80FB-43D8-84D1-14ADFCA989A5}" destId="{7735A94E-1B67-4A19-A7B8-A638C2476DF0}" srcOrd="0" destOrd="0" presId="urn:microsoft.com/office/officeart/2016/7/layout/VerticalSolidActionList"/>
    <dgm:cxn modelId="{D420AEA2-135F-430E-9D32-E64D3588795C}" srcId="{A780E322-951D-4FDA-9F52-14A18F322E96}" destId="{B888E730-7CAA-4E8B-B21F-A224AD323E1B}" srcOrd="2" destOrd="0" parTransId="{92B910FA-5987-4378-B1D0-99535CB04357}" sibTransId="{C9B510E5-59A2-4787-B3C2-8DB8267345B1}"/>
    <dgm:cxn modelId="{42F1C2A6-6D05-4AEF-8797-0E3C6170E3B3}" type="presOf" srcId="{0152BC76-8257-4E40-83C2-C2BF2C0E55E1}" destId="{A0F90992-E0FE-4E19-9D0E-968417DE319D}" srcOrd="0" destOrd="0" presId="urn:microsoft.com/office/officeart/2016/7/layout/VerticalSolidActionList"/>
    <dgm:cxn modelId="{CC8EB6AE-BEB6-45CC-9807-B062BA773E28}" srcId="{A780E322-951D-4FDA-9F52-14A18F322E96}" destId="{0152BC76-8257-4E40-83C2-C2BF2C0E55E1}" srcOrd="3" destOrd="0" parTransId="{780CD8E9-338E-4505-B7C6-3E1A1B721227}" sibTransId="{9E0AEA72-100F-4357-88EC-68546474CF29}"/>
    <dgm:cxn modelId="{8DCAEFDE-A604-41E4-B950-C2060CE86DFC}" srcId="{7EE6D2AC-2933-49DE-A6D9-CBA52C860484}" destId="{E2DA9356-309D-42FF-A69F-B4E1821CFF6A}" srcOrd="0" destOrd="0" parTransId="{35A00414-6E86-477C-9197-1E6D417B7104}" sibTransId="{DAA69646-8307-45EE-A973-7D553DD044E1}"/>
    <dgm:cxn modelId="{1772F4EB-1C53-4DF4-84D4-1D222BFD6553}" srcId="{B888E730-7CAA-4E8B-B21F-A224AD323E1B}" destId="{6685DD10-80FB-43D8-84D1-14ADFCA989A5}" srcOrd="0" destOrd="0" parTransId="{EACAF5E4-91DE-46EA-8943-2B0AA14ED668}" sibTransId="{71E01A76-039F-45D8-A85C-5035FDEEEC22}"/>
    <dgm:cxn modelId="{9EA70AF7-8A1F-4D1F-8EFE-BF908212E34E}" type="presOf" srcId="{E2DA9356-309D-42FF-A69F-B4E1821CFF6A}" destId="{89467090-8602-47FA-AEA1-F3BF373D2001}" srcOrd="0" destOrd="0" presId="urn:microsoft.com/office/officeart/2016/7/layout/VerticalSolidActionList"/>
    <dgm:cxn modelId="{1BBAC7EB-D9FC-47CC-8D2C-4F0DD2162828}" type="presParOf" srcId="{FEEB0D5B-1E45-46A4-8509-3AA54AEDE894}" destId="{01883DED-6ED6-4D10-AC66-BF8CAEDD1CCF}" srcOrd="0" destOrd="0" presId="urn:microsoft.com/office/officeart/2016/7/layout/VerticalSolidActionList"/>
    <dgm:cxn modelId="{2FFF45A1-A2EF-45A3-9724-5EFE5570A372}" type="presParOf" srcId="{01883DED-6ED6-4D10-AC66-BF8CAEDD1CCF}" destId="{3135ABCC-D9B2-4FAD-BFED-9CC1A9471274}" srcOrd="0" destOrd="0" presId="urn:microsoft.com/office/officeart/2016/7/layout/VerticalSolidActionList"/>
    <dgm:cxn modelId="{FB360DB0-F7AF-4F8D-B8C3-D23DCD461647}" type="presParOf" srcId="{01883DED-6ED6-4D10-AC66-BF8CAEDD1CCF}" destId="{89467090-8602-47FA-AEA1-F3BF373D2001}" srcOrd="1" destOrd="0" presId="urn:microsoft.com/office/officeart/2016/7/layout/VerticalSolidActionList"/>
    <dgm:cxn modelId="{FF3E7A80-A5C8-41B3-8AA5-721FB2062A5A}" type="presParOf" srcId="{FEEB0D5B-1E45-46A4-8509-3AA54AEDE894}" destId="{C4E9C708-BB59-4D55-BF84-C9F6DBF1D38D}" srcOrd="1" destOrd="0" presId="urn:microsoft.com/office/officeart/2016/7/layout/VerticalSolidActionList"/>
    <dgm:cxn modelId="{D6C2AC95-983C-4B36-BB23-BCA3BE1B5CCE}" type="presParOf" srcId="{FEEB0D5B-1E45-46A4-8509-3AA54AEDE894}" destId="{3B64044B-933A-4037-90D1-2AB4C06B5221}" srcOrd="2" destOrd="0" presId="urn:microsoft.com/office/officeart/2016/7/layout/VerticalSolidActionList"/>
    <dgm:cxn modelId="{866808C4-55EE-4C8E-BAEB-40D2307888DA}" type="presParOf" srcId="{3B64044B-933A-4037-90D1-2AB4C06B5221}" destId="{D9735E40-8CEB-4C40-9CDD-EB478685C638}" srcOrd="0" destOrd="0" presId="urn:microsoft.com/office/officeart/2016/7/layout/VerticalSolidActionList"/>
    <dgm:cxn modelId="{DEFFB105-4D68-4EC1-9223-A79296FB3012}" type="presParOf" srcId="{3B64044B-933A-4037-90D1-2AB4C06B5221}" destId="{CBAF1BB5-53A6-490E-8E95-B5C6FF976C18}" srcOrd="1" destOrd="0" presId="urn:microsoft.com/office/officeart/2016/7/layout/VerticalSolidActionList"/>
    <dgm:cxn modelId="{846ECC5C-197E-418A-AB0F-A839BB4CBAA5}" type="presParOf" srcId="{FEEB0D5B-1E45-46A4-8509-3AA54AEDE894}" destId="{EEAD2129-C29C-4F3E-8BCC-C87D9409B4A1}" srcOrd="3" destOrd="0" presId="urn:microsoft.com/office/officeart/2016/7/layout/VerticalSolidActionList"/>
    <dgm:cxn modelId="{F616E786-AE2B-4B34-8AC3-E4C757BC4791}" type="presParOf" srcId="{FEEB0D5B-1E45-46A4-8509-3AA54AEDE894}" destId="{D2CA05BF-C048-4053-85B7-21B44B13C82E}" srcOrd="4" destOrd="0" presId="urn:microsoft.com/office/officeart/2016/7/layout/VerticalSolidActionList"/>
    <dgm:cxn modelId="{47E4B669-3BA0-4EC0-BA7D-4B6B1B38F493}" type="presParOf" srcId="{D2CA05BF-C048-4053-85B7-21B44B13C82E}" destId="{C40E43D8-8B32-4A46-ABDF-39D62B1058D6}" srcOrd="0" destOrd="0" presId="urn:microsoft.com/office/officeart/2016/7/layout/VerticalSolidActionList"/>
    <dgm:cxn modelId="{20BC518D-36D0-46A1-A24A-D0151AD8666D}" type="presParOf" srcId="{D2CA05BF-C048-4053-85B7-21B44B13C82E}" destId="{7735A94E-1B67-4A19-A7B8-A638C2476DF0}" srcOrd="1" destOrd="0" presId="urn:microsoft.com/office/officeart/2016/7/layout/VerticalSolidActionList"/>
    <dgm:cxn modelId="{DD6F9DFD-1904-4CB8-915D-65F2C39C1B69}" type="presParOf" srcId="{FEEB0D5B-1E45-46A4-8509-3AA54AEDE894}" destId="{A56DE7D8-06F1-4E54-91B5-A5224240AB78}" srcOrd="5" destOrd="0" presId="urn:microsoft.com/office/officeart/2016/7/layout/VerticalSolidActionList"/>
    <dgm:cxn modelId="{C4A328E5-0A5F-4D77-8CB6-89E6A9CC8EE1}" type="presParOf" srcId="{FEEB0D5B-1E45-46A4-8509-3AA54AEDE894}" destId="{401A6CED-2ED3-4BE4-9CDD-E3D2193ABC35}" srcOrd="6" destOrd="0" presId="urn:microsoft.com/office/officeart/2016/7/layout/VerticalSolidActionList"/>
    <dgm:cxn modelId="{3FE09296-9E81-495B-865A-A048E749C765}" type="presParOf" srcId="{401A6CED-2ED3-4BE4-9CDD-E3D2193ABC35}" destId="{A0F90992-E0FE-4E19-9D0E-968417DE319D}" srcOrd="0" destOrd="0" presId="urn:microsoft.com/office/officeart/2016/7/layout/VerticalSolidActionList"/>
    <dgm:cxn modelId="{C52410BA-A395-4517-BE86-4DEECA900727}" type="presParOf" srcId="{401A6CED-2ED3-4BE4-9CDD-E3D2193ABC35}" destId="{4278FA57-BD57-4D9F-8930-ABF1BBA6DF2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25C395-8FC1-482F-A919-080D8B3B56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D45F92-72DE-4B6D-B427-0B3A38FB9C58}">
      <dgm:prSet custT="1"/>
      <dgm:spPr/>
      <dgm:t>
        <a:bodyPr/>
        <a:lstStyle/>
        <a:p>
          <a:r>
            <a:rPr lang="en-CA" sz="2400" dirty="0"/>
            <a:t>Identify key factors influencing customer attrition.</a:t>
          </a:r>
          <a:endParaRPr lang="en-US" sz="2400" dirty="0"/>
        </a:p>
      </dgm:t>
    </dgm:pt>
    <dgm:pt modelId="{4523FD94-6798-40E4-AF40-9D1E9536B7FC}" type="parTrans" cxnId="{98A7A270-E5BC-4469-A4A6-B3918341A6BB}">
      <dgm:prSet/>
      <dgm:spPr/>
      <dgm:t>
        <a:bodyPr/>
        <a:lstStyle/>
        <a:p>
          <a:endParaRPr lang="en-US" sz="2400"/>
        </a:p>
      </dgm:t>
    </dgm:pt>
    <dgm:pt modelId="{3016DC6A-A836-4179-98B9-0BA3C6289B36}" type="sibTrans" cxnId="{98A7A270-E5BC-4469-A4A6-B3918341A6BB}">
      <dgm:prSet phldrT="1"/>
      <dgm:spPr/>
      <dgm:t>
        <a:bodyPr/>
        <a:lstStyle/>
        <a:p>
          <a:endParaRPr lang="en-US" sz="2400"/>
        </a:p>
      </dgm:t>
    </dgm:pt>
    <dgm:pt modelId="{9A1BFDA1-4745-40F2-8B33-56B5646ECB85}">
      <dgm:prSet custT="1"/>
      <dgm:spPr/>
      <dgm:t>
        <a:bodyPr/>
        <a:lstStyle/>
        <a:p>
          <a:r>
            <a:rPr lang="en-CA" sz="2400" dirty="0"/>
            <a:t>Develop predictive models to identify customers at a higher risk of attrition.</a:t>
          </a:r>
          <a:endParaRPr lang="en-US" sz="2400" dirty="0"/>
        </a:p>
      </dgm:t>
    </dgm:pt>
    <dgm:pt modelId="{F27F838D-C6E0-41EE-A5DB-B22FE7941303}" type="parTrans" cxnId="{00A5D4E7-E181-4E19-B80B-80E43368942A}">
      <dgm:prSet/>
      <dgm:spPr/>
      <dgm:t>
        <a:bodyPr/>
        <a:lstStyle/>
        <a:p>
          <a:endParaRPr lang="en-US" sz="2400"/>
        </a:p>
      </dgm:t>
    </dgm:pt>
    <dgm:pt modelId="{6EEBA180-2A59-4DE2-813D-A6EE5E82E694}" type="sibTrans" cxnId="{00A5D4E7-E181-4E19-B80B-80E43368942A}">
      <dgm:prSet phldrT="2"/>
      <dgm:spPr/>
      <dgm:t>
        <a:bodyPr/>
        <a:lstStyle/>
        <a:p>
          <a:endParaRPr lang="en-US" sz="2400"/>
        </a:p>
      </dgm:t>
    </dgm:pt>
    <dgm:pt modelId="{783CB1C4-BC90-4D8F-A6CB-F75F3D8FE7B3}">
      <dgm:prSet custT="1"/>
      <dgm:spPr/>
      <dgm:t>
        <a:bodyPr/>
        <a:lstStyle/>
        <a:p>
          <a:r>
            <a:rPr lang="en-CA" sz="2400" b="0" i="0" dirty="0"/>
            <a:t>Evaluate model performance and utilize model parameters to gain insights </a:t>
          </a:r>
          <a:r>
            <a:rPr lang="en-CA" sz="2400" dirty="0"/>
            <a:t>for proactive retention strategies.</a:t>
          </a:r>
          <a:endParaRPr lang="en-US" sz="2400" dirty="0"/>
        </a:p>
      </dgm:t>
    </dgm:pt>
    <dgm:pt modelId="{4EA5267E-A0F4-4AF8-9AC7-CB8EA0074F84}" type="parTrans" cxnId="{91EEEFA0-6796-4D90-9FC8-365C5BE14668}">
      <dgm:prSet/>
      <dgm:spPr/>
      <dgm:t>
        <a:bodyPr/>
        <a:lstStyle/>
        <a:p>
          <a:endParaRPr lang="en-US" sz="2400"/>
        </a:p>
      </dgm:t>
    </dgm:pt>
    <dgm:pt modelId="{E2317C25-1359-4A2E-B276-E41900D1EEA9}" type="sibTrans" cxnId="{91EEEFA0-6796-4D90-9FC8-365C5BE14668}">
      <dgm:prSet phldrT="3"/>
      <dgm:spPr/>
      <dgm:t>
        <a:bodyPr/>
        <a:lstStyle/>
        <a:p>
          <a:endParaRPr lang="en-US" sz="2400"/>
        </a:p>
      </dgm:t>
    </dgm:pt>
    <dgm:pt modelId="{65C6CB91-EFB2-45DD-B41C-F4C116E041C5}" type="pres">
      <dgm:prSet presAssocID="{FA25C395-8FC1-482F-A919-080D8B3B5652}" presName="linear" presStyleCnt="0">
        <dgm:presLayoutVars>
          <dgm:animLvl val="lvl"/>
          <dgm:resizeHandles val="exact"/>
        </dgm:presLayoutVars>
      </dgm:prSet>
      <dgm:spPr/>
    </dgm:pt>
    <dgm:pt modelId="{98DB2E54-8634-40A0-8075-CB601A281761}" type="pres">
      <dgm:prSet presAssocID="{41D45F92-72DE-4B6D-B427-0B3A38FB9C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789208-AB4F-4AD0-B40B-ADDF5E513215}" type="pres">
      <dgm:prSet presAssocID="{3016DC6A-A836-4179-98B9-0BA3C6289B36}" presName="spacer" presStyleCnt="0"/>
      <dgm:spPr/>
    </dgm:pt>
    <dgm:pt modelId="{1453399A-4107-4C50-BC4C-90E00F1E0435}" type="pres">
      <dgm:prSet presAssocID="{9A1BFDA1-4745-40F2-8B33-56B5646ECB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4C641C-8AE2-48EC-BC36-D13F09CD0409}" type="pres">
      <dgm:prSet presAssocID="{6EEBA180-2A59-4DE2-813D-A6EE5E82E694}" presName="spacer" presStyleCnt="0"/>
      <dgm:spPr/>
    </dgm:pt>
    <dgm:pt modelId="{2CB35B67-1CDF-460B-89B0-40A4499E65D7}" type="pres">
      <dgm:prSet presAssocID="{783CB1C4-BC90-4D8F-A6CB-F75F3D8FE7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80BEB13-46C8-4063-BB0E-BF57D3CB522F}" type="presOf" srcId="{9A1BFDA1-4745-40F2-8B33-56B5646ECB85}" destId="{1453399A-4107-4C50-BC4C-90E00F1E0435}" srcOrd="0" destOrd="0" presId="urn:microsoft.com/office/officeart/2005/8/layout/vList2"/>
    <dgm:cxn modelId="{98A7A270-E5BC-4469-A4A6-B3918341A6BB}" srcId="{FA25C395-8FC1-482F-A919-080D8B3B5652}" destId="{41D45F92-72DE-4B6D-B427-0B3A38FB9C58}" srcOrd="0" destOrd="0" parTransId="{4523FD94-6798-40E4-AF40-9D1E9536B7FC}" sibTransId="{3016DC6A-A836-4179-98B9-0BA3C6289B36}"/>
    <dgm:cxn modelId="{05F6DF94-7FB3-43C3-B1F8-6B4ECE453B6A}" type="presOf" srcId="{FA25C395-8FC1-482F-A919-080D8B3B5652}" destId="{65C6CB91-EFB2-45DD-B41C-F4C116E041C5}" srcOrd="0" destOrd="0" presId="urn:microsoft.com/office/officeart/2005/8/layout/vList2"/>
    <dgm:cxn modelId="{91EEEFA0-6796-4D90-9FC8-365C5BE14668}" srcId="{FA25C395-8FC1-482F-A919-080D8B3B5652}" destId="{783CB1C4-BC90-4D8F-A6CB-F75F3D8FE7B3}" srcOrd="2" destOrd="0" parTransId="{4EA5267E-A0F4-4AF8-9AC7-CB8EA0074F84}" sibTransId="{E2317C25-1359-4A2E-B276-E41900D1EEA9}"/>
    <dgm:cxn modelId="{4ABEAFC1-4383-43DB-9B2E-166A6257B755}" type="presOf" srcId="{41D45F92-72DE-4B6D-B427-0B3A38FB9C58}" destId="{98DB2E54-8634-40A0-8075-CB601A281761}" srcOrd="0" destOrd="0" presId="urn:microsoft.com/office/officeart/2005/8/layout/vList2"/>
    <dgm:cxn modelId="{00A5D4E7-E181-4E19-B80B-80E43368942A}" srcId="{FA25C395-8FC1-482F-A919-080D8B3B5652}" destId="{9A1BFDA1-4745-40F2-8B33-56B5646ECB85}" srcOrd="1" destOrd="0" parTransId="{F27F838D-C6E0-41EE-A5DB-B22FE7941303}" sibTransId="{6EEBA180-2A59-4DE2-813D-A6EE5E82E694}"/>
    <dgm:cxn modelId="{1524F2FC-8678-4D75-B1B5-72F7ED9CE8DE}" type="presOf" srcId="{783CB1C4-BC90-4D8F-A6CB-F75F3D8FE7B3}" destId="{2CB35B67-1CDF-460B-89B0-40A4499E65D7}" srcOrd="0" destOrd="0" presId="urn:microsoft.com/office/officeart/2005/8/layout/vList2"/>
    <dgm:cxn modelId="{6F08360C-0AA5-48F7-A25C-B921526DBCFE}" type="presParOf" srcId="{65C6CB91-EFB2-45DD-B41C-F4C116E041C5}" destId="{98DB2E54-8634-40A0-8075-CB601A281761}" srcOrd="0" destOrd="0" presId="urn:microsoft.com/office/officeart/2005/8/layout/vList2"/>
    <dgm:cxn modelId="{95CBACC0-FFF9-460C-AF7F-6C2E451B9825}" type="presParOf" srcId="{65C6CB91-EFB2-45DD-B41C-F4C116E041C5}" destId="{4F789208-AB4F-4AD0-B40B-ADDF5E513215}" srcOrd="1" destOrd="0" presId="urn:microsoft.com/office/officeart/2005/8/layout/vList2"/>
    <dgm:cxn modelId="{1D6D9851-EB6C-407D-8493-118272876FEC}" type="presParOf" srcId="{65C6CB91-EFB2-45DD-B41C-F4C116E041C5}" destId="{1453399A-4107-4C50-BC4C-90E00F1E0435}" srcOrd="2" destOrd="0" presId="urn:microsoft.com/office/officeart/2005/8/layout/vList2"/>
    <dgm:cxn modelId="{91D22475-EEF3-45D3-98A6-0BF12EE71FDD}" type="presParOf" srcId="{65C6CB91-EFB2-45DD-B41C-F4C116E041C5}" destId="{BC4C641C-8AE2-48EC-BC36-D13F09CD0409}" srcOrd="3" destOrd="0" presId="urn:microsoft.com/office/officeart/2005/8/layout/vList2"/>
    <dgm:cxn modelId="{FA0AAF4D-B2BE-4C50-A5D0-B6513C238323}" type="presParOf" srcId="{65C6CB91-EFB2-45DD-B41C-F4C116E041C5}" destId="{2CB35B67-1CDF-460B-89B0-40A4499E65D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58121E-0609-4BD8-9146-A06BA90AD7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DD2B1C-66C6-4968-A9C2-3970663D0EEA}">
      <dgm:prSet custT="1"/>
      <dgm:spPr/>
      <dgm:t>
        <a:bodyPr/>
        <a:lstStyle/>
        <a:p>
          <a:r>
            <a:rPr lang="en-US" sz="2400" dirty="0"/>
            <a:t>10,127 Customers</a:t>
          </a:r>
        </a:p>
      </dgm:t>
    </dgm:pt>
    <dgm:pt modelId="{B2DC6F67-0554-41FE-BDDF-B66D2941A7C0}" type="parTrans" cxnId="{B369E69A-63A3-4979-9A11-A4B1EE9D25DB}">
      <dgm:prSet/>
      <dgm:spPr/>
      <dgm:t>
        <a:bodyPr/>
        <a:lstStyle/>
        <a:p>
          <a:endParaRPr lang="en-US" sz="2400"/>
        </a:p>
      </dgm:t>
    </dgm:pt>
    <dgm:pt modelId="{928A5CE1-2A57-43A9-81BA-695523968A60}" type="sibTrans" cxnId="{B369E69A-63A3-4979-9A11-A4B1EE9D25DB}">
      <dgm:prSet/>
      <dgm:spPr/>
      <dgm:t>
        <a:bodyPr/>
        <a:lstStyle/>
        <a:p>
          <a:endParaRPr lang="en-US" sz="2400"/>
        </a:p>
      </dgm:t>
    </dgm:pt>
    <dgm:pt modelId="{81A5F5E2-98D1-439B-9321-0F53C876AACA}">
      <dgm:prSet custT="1"/>
      <dgm:spPr/>
      <dgm:t>
        <a:bodyPr/>
        <a:lstStyle/>
        <a:p>
          <a:r>
            <a:rPr lang="en-US" sz="2400" dirty="0"/>
            <a:t>23 Columns </a:t>
          </a:r>
        </a:p>
        <a:p>
          <a:r>
            <a:rPr lang="en-US" sz="2400" dirty="0"/>
            <a:t>Demographic </a:t>
          </a:r>
          <a:r>
            <a:rPr lang="en-US" altLang="zh-CN" sz="2400" dirty="0"/>
            <a:t>and</a:t>
          </a:r>
          <a:r>
            <a:rPr lang="en-US" sz="2400" dirty="0"/>
            <a:t> Account Information, Financial Behaviors</a:t>
          </a:r>
        </a:p>
      </dgm:t>
    </dgm:pt>
    <dgm:pt modelId="{D1741134-492E-43A8-9985-9D8DEC38A19A}" type="parTrans" cxnId="{0F187D1B-2A64-43B9-8BBD-7BCDE6277CA3}">
      <dgm:prSet/>
      <dgm:spPr/>
      <dgm:t>
        <a:bodyPr/>
        <a:lstStyle/>
        <a:p>
          <a:endParaRPr lang="en-US" sz="2400"/>
        </a:p>
      </dgm:t>
    </dgm:pt>
    <dgm:pt modelId="{4E609352-E8C0-49F1-ABFC-E76292DEB5DE}" type="sibTrans" cxnId="{0F187D1B-2A64-43B9-8BBD-7BCDE6277CA3}">
      <dgm:prSet/>
      <dgm:spPr/>
      <dgm:t>
        <a:bodyPr/>
        <a:lstStyle/>
        <a:p>
          <a:endParaRPr lang="en-US" sz="2400"/>
        </a:p>
      </dgm:t>
    </dgm:pt>
    <dgm:pt modelId="{3A0D7EBF-16B8-4657-A063-E2F1A1C6E981}">
      <dgm:prSet custT="1"/>
      <dgm:spPr/>
      <dgm:t>
        <a:bodyPr/>
        <a:lstStyle/>
        <a:p>
          <a:r>
            <a:rPr lang="en-US" sz="2400" dirty="0"/>
            <a:t>Perform EDA</a:t>
          </a:r>
        </a:p>
      </dgm:t>
    </dgm:pt>
    <dgm:pt modelId="{07FCB36A-D949-4BEC-AE03-AE992A93D3AE}" type="parTrans" cxnId="{8360A274-7BD8-4498-B12E-51418C2D7B7E}">
      <dgm:prSet/>
      <dgm:spPr/>
      <dgm:t>
        <a:bodyPr/>
        <a:lstStyle/>
        <a:p>
          <a:endParaRPr lang="en-US" sz="2400"/>
        </a:p>
      </dgm:t>
    </dgm:pt>
    <dgm:pt modelId="{77ED99EE-A1FB-42D6-8AC0-87CC6E898E9F}" type="sibTrans" cxnId="{8360A274-7BD8-4498-B12E-51418C2D7B7E}">
      <dgm:prSet/>
      <dgm:spPr/>
      <dgm:t>
        <a:bodyPr/>
        <a:lstStyle/>
        <a:p>
          <a:endParaRPr lang="en-US" sz="2400"/>
        </a:p>
      </dgm:t>
    </dgm:pt>
    <dgm:pt modelId="{D378CEC5-D5EF-42DC-BAF3-89392CB86653}" type="pres">
      <dgm:prSet presAssocID="{6A58121E-0609-4BD8-9146-A06BA90AD7D9}" presName="linear" presStyleCnt="0">
        <dgm:presLayoutVars>
          <dgm:animLvl val="lvl"/>
          <dgm:resizeHandles val="exact"/>
        </dgm:presLayoutVars>
      </dgm:prSet>
      <dgm:spPr/>
    </dgm:pt>
    <dgm:pt modelId="{80775F5D-F0C7-4D61-B760-65367B772120}" type="pres">
      <dgm:prSet presAssocID="{02DD2B1C-66C6-4968-A9C2-3970663D0E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C3C438-8215-420B-8EB0-CE959B42BD05}" type="pres">
      <dgm:prSet presAssocID="{928A5CE1-2A57-43A9-81BA-695523968A60}" presName="spacer" presStyleCnt="0"/>
      <dgm:spPr/>
    </dgm:pt>
    <dgm:pt modelId="{89EB1D1B-BBFF-4FF0-BE25-5AB71F36505D}" type="pres">
      <dgm:prSet presAssocID="{81A5F5E2-98D1-439B-9321-0F53C876AA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9D3CF5-5F51-48E3-8FA9-E770B21BFF1E}" type="pres">
      <dgm:prSet presAssocID="{4E609352-E8C0-49F1-ABFC-E76292DEB5DE}" presName="spacer" presStyleCnt="0"/>
      <dgm:spPr/>
    </dgm:pt>
    <dgm:pt modelId="{7151B798-2F4A-4986-8D4E-3794F3C70683}" type="pres">
      <dgm:prSet presAssocID="{3A0D7EBF-16B8-4657-A063-E2F1A1C6E98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187D1B-2A64-43B9-8BBD-7BCDE6277CA3}" srcId="{6A58121E-0609-4BD8-9146-A06BA90AD7D9}" destId="{81A5F5E2-98D1-439B-9321-0F53C876AACA}" srcOrd="1" destOrd="0" parTransId="{D1741134-492E-43A8-9985-9D8DEC38A19A}" sibTransId="{4E609352-E8C0-49F1-ABFC-E76292DEB5DE}"/>
    <dgm:cxn modelId="{8360A274-7BD8-4498-B12E-51418C2D7B7E}" srcId="{6A58121E-0609-4BD8-9146-A06BA90AD7D9}" destId="{3A0D7EBF-16B8-4657-A063-E2F1A1C6E981}" srcOrd="2" destOrd="0" parTransId="{07FCB36A-D949-4BEC-AE03-AE992A93D3AE}" sibTransId="{77ED99EE-A1FB-42D6-8AC0-87CC6E898E9F}"/>
    <dgm:cxn modelId="{B369E69A-63A3-4979-9A11-A4B1EE9D25DB}" srcId="{6A58121E-0609-4BD8-9146-A06BA90AD7D9}" destId="{02DD2B1C-66C6-4968-A9C2-3970663D0EEA}" srcOrd="0" destOrd="0" parTransId="{B2DC6F67-0554-41FE-BDDF-B66D2941A7C0}" sibTransId="{928A5CE1-2A57-43A9-81BA-695523968A60}"/>
    <dgm:cxn modelId="{60EBD59E-4FD1-4316-878E-E1F2B43FFC75}" type="presOf" srcId="{81A5F5E2-98D1-439B-9321-0F53C876AACA}" destId="{89EB1D1B-BBFF-4FF0-BE25-5AB71F36505D}" srcOrd="0" destOrd="0" presId="urn:microsoft.com/office/officeart/2005/8/layout/vList2"/>
    <dgm:cxn modelId="{E4A027BF-386D-4389-8851-98AF5B30BF0F}" type="presOf" srcId="{02DD2B1C-66C6-4968-A9C2-3970663D0EEA}" destId="{80775F5D-F0C7-4D61-B760-65367B772120}" srcOrd="0" destOrd="0" presId="urn:microsoft.com/office/officeart/2005/8/layout/vList2"/>
    <dgm:cxn modelId="{ECBDAAC5-B754-4D61-BE11-94ED26D75765}" type="presOf" srcId="{6A58121E-0609-4BD8-9146-A06BA90AD7D9}" destId="{D378CEC5-D5EF-42DC-BAF3-89392CB86653}" srcOrd="0" destOrd="0" presId="urn:microsoft.com/office/officeart/2005/8/layout/vList2"/>
    <dgm:cxn modelId="{004AB7F1-F746-4D01-85F9-AA61E148B25E}" type="presOf" srcId="{3A0D7EBF-16B8-4657-A063-E2F1A1C6E981}" destId="{7151B798-2F4A-4986-8D4E-3794F3C70683}" srcOrd="0" destOrd="0" presId="urn:microsoft.com/office/officeart/2005/8/layout/vList2"/>
    <dgm:cxn modelId="{EE8D584A-61BC-410B-92D1-C252CEB6F7BF}" type="presParOf" srcId="{D378CEC5-D5EF-42DC-BAF3-89392CB86653}" destId="{80775F5D-F0C7-4D61-B760-65367B772120}" srcOrd="0" destOrd="0" presId="urn:microsoft.com/office/officeart/2005/8/layout/vList2"/>
    <dgm:cxn modelId="{8B0BBF41-62FA-4B8D-A824-DE1C89FCC16F}" type="presParOf" srcId="{D378CEC5-D5EF-42DC-BAF3-89392CB86653}" destId="{32C3C438-8215-420B-8EB0-CE959B42BD05}" srcOrd="1" destOrd="0" presId="urn:microsoft.com/office/officeart/2005/8/layout/vList2"/>
    <dgm:cxn modelId="{21A2E195-41BD-4C7A-8B3B-2A44FDE814C8}" type="presParOf" srcId="{D378CEC5-D5EF-42DC-BAF3-89392CB86653}" destId="{89EB1D1B-BBFF-4FF0-BE25-5AB71F36505D}" srcOrd="2" destOrd="0" presId="urn:microsoft.com/office/officeart/2005/8/layout/vList2"/>
    <dgm:cxn modelId="{743DE0F0-391F-4BF4-88E8-30FD29D00358}" type="presParOf" srcId="{D378CEC5-D5EF-42DC-BAF3-89392CB86653}" destId="{E59D3CF5-5F51-48E3-8FA9-E770B21BFF1E}" srcOrd="3" destOrd="0" presId="urn:microsoft.com/office/officeart/2005/8/layout/vList2"/>
    <dgm:cxn modelId="{FA65B03F-1F2D-4747-AFAF-E9D0B1EA9869}" type="presParOf" srcId="{D378CEC5-D5EF-42DC-BAF3-89392CB86653}" destId="{7151B798-2F4A-4986-8D4E-3794F3C706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7AD46F-6995-42EE-8528-F636241709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4E7A1-8709-432F-A708-CF85779AC3D1}">
      <dgm:prSet custT="1"/>
      <dgm:spPr/>
      <dgm:t>
        <a:bodyPr/>
        <a:lstStyle/>
        <a:p>
          <a:r>
            <a:rPr lang="en-US" sz="2400" dirty="0"/>
            <a:t>Factorize Categorical Variables</a:t>
          </a:r>
        </a:p>
      </dgm:t>
    </dgm:pt>
    <dgm:pt modelId="{3A60F6D7-2917-4BB0-9D13-D25B8DDB3425}" type="parTrans" cxnId="{FE007FC7-0C2F-4D78-A7F7-0C519B6C99E4}">
      <dgm:prSet/>
      <dgm:spPr/>
      <dgm:t>
        <a:bodyPr/>
        <a:lstStyle/>
        <a:p>
          <a:endParaRPr lang="en-US" sz="2400"/>
        </a:p>
      </dgm:t>
    </dgm:pt>
    <dgm:pt modelId="{72313F30-17C8-4917-9E1C-8F4435354D6E}" type="sibTrans" cxnId="{FE007FC7-0C2F-4D78-A7F7-0C519B6C99E4}">
      <dgm:prSet/>
      <dgm:spPr/>
      <dgm:t>
        <a:bodyPr/>
        <a:lstStyle/>
        <a:p>
          <a:endParaRPr lang="en-US" sz="2400"/>
        </a:p>
      </dgm:t>
    </dgm:pt>
    <dgm:pt modelId="{09681B23-A4A9-4A80-9F9A-2BD42D54F16E}">
      <dgm:prSet custT="1"/>
      <dgm:spPr/>
      <dgm:t>
        <a:bodyPr/>
        <a:lstStyle/>
        <a:p>
          <a:r>
            <a:rPr lang="en-US" sz="2400" dirty="0"/>
            <a:t>Standardize Decimal Variables </a:t>
          </a:r>
        </a:p>
      </dgm:t>
    </dgm:pt>
    <dgm:pt modelId="{321092D5-DE94-4ACC-B9C2-F96CFDDFE64F}" type="parTrans" cxnId="{12DC09D8-0419-4D75-926C-B1F0CDDF10C3}">
      <dgm:prSet/>
      <dgm:spPr/>
      <dgm:t>
        <a:bodyPr/>
        <a:lstStyle/>
        <a:p>
          <a:endParaRPr lang="en-US" sz="2400"/>
        </a:p>
      </dgm:t>
    </dgm:pt>
    <dgm:pt modelId="{69F96F2F-0D73-4070-AA97-DA9B2A858AD7}" type="sibTrans" cxnId="{12DC09D8-0419-4D75-926C-B1F0CDDF10C3}">
      <dgm:prSet/>
      <dgm:spPr/>
      <dgm:t>
        <a:bodyPr/>
        <a:lstStyle/>
        <a:p>
          <a:endParaRPr lang="en-US" sz="2400"/>
        </a:p>
      </dgm:t>
    </dgm:pt>
    <dgm:pt modelId="{7B2645BA-C4C2-4BB6-B2CA-27D07A04D5F9}">
      <dgm:prSet custT="1"/>
      <dgm:spPr/>
      <dgm:t>
        <a:bodyPr/>
        <a:lstStyle/>
        <a:p>
          <a:r>
            <a:rPr lang="en-US" sz="2400" dirty="0"/>
            <a:t>Convert attrition</a:t>
          </a:r>
          <a:r>
            <a:rPr lang="zh-CN" sz="2400" dirty="0"/>
            <a:t> </a:t>
          </a:r>
          <a:r>
            <a:rPr lang="en-US" sz="2400" dirty="0"/>
            <a:t>flag</a:t>
          </a:r>
          <a:r>
            <a:rPr lang="zh-CN" sz="2400" dirty="0"/>
            <a:t> </a:t>
          </a:r>
          <a:r>
            <a:rPr lang="en-US" sz="2400" dirty="0"/>
            <a:t>for model training</a:t>
          </a:r>
        </a:p>
        <a:p>
          <a:r>
            <a:rPr lang="en-US" sz="2400" dirty="0"/>
            <a:t>0 = Existing, 1 = </a:t>
          </a:r>
          <a:r>
            <a:rPr lang="en-CA" sz="2400" dirty="0"/>
            <a:t>Attrited </a:t>
          </a:r>
          <a:r>
            <a:rPr lang="en-US" sz="2400" dirty="0"/>
            <a:t>Customers</a:t>
          </a:r>
        </a:p>
      </dgm:t>
    </dgm:pt>
    <dgm:pt modelId="{9BB63E00-7D43-47AB-B496-12D81400E72D}" type="parTrans" cxnId="{09C2E5B1-F498-4AAF-8E2F-4380A668EC01}">
      <dgm:prSet/>
      <dgm:spPr/>
      <dgm:t>
        <a:bodyPr/>
        <a:lstStyle/>
        <a:p>
          <a:endParaRPr lang="en-US" sz="2400"/>
        </a:p>
      </dgm:t>
    </dgm:pt>
    <dgm:pt modelId="{55715C59-C471-46C9-9CD4-690D7B53A1AA}" type="sibTrans" cxnId="{09C2E5B1-F498-4AAF-8E2F-4380A668EC01}">
      <dgm:prSet/>
      <dgm:spPr/>
      <dgm:t>
        <a:bodyPr/>
        <a:lstStyle/>
        <a:p>
          <a:endParaRPr lang="en-US" sz="2400"/>
        </a:p>
      </dgm:t>
    </dgm:pt>
    <dgm:pt modelId="{692F221C-7781-4830-86EE-A30DB903CF71}">
      <dgm:prSet custT="1"/>
      <dgm:spPr/>
      <dgm:t>
        <a:bodyPr/>
        <a:lstStyle/>
        <a:p>
          <a:r>
            <a:rPr lang="en-US" sz="2400" dirty="0"/>
            <a:t>Randomly split data </a:t>
          </a:r>
        </a:p>
        <a:p>
          <a:r>
            <a:rPr lang="en-US" sz="2400" dirty="0"/>
            <a:t>60% training, 20% validation, 20% test</a:t>
          </a:r>
        </a:p>
      </dgm:t>
    </dgm:pt>
    <dgm:pt modelId="{6C2BC9C7-94B0-435D-8F8C-395ED314DFAC}" type="parTrans" cxnId="{F1ED38EE-1588-4212-98B1-C4E7F199D6C7}">
      <dgm:prSet/>
      <dgm:spPr/>
      <dgm:t>
        <a:bodyPr/>
        <a:lstStyle/>
        <a:p>
          <a:endParaRPr lang="en-US" sz="2400"/>
        </a:p>
      </dgm:t>
    </dgm:pt>
    <dgm:pt modelId="{02156F2E-3EF0-4A21-ABAA-086002CA0C11}" type="sibTrans" cxnId="{F1ED38EE-1588-4212-98B1-C4E7F199D6C7}">
      <dgm:prSet/>
      <dgm:spPr/>
      <dgm:t>
        <a:bodyPr/>
        <a:lstStyle/>
        <a:p>
          <a:endParaRPr lang="en-US" sz="2400"/>
        </a:p>
      </dgm:t>
    </dgm:pt>
    <dgm:pt modelId="{2B20B0F8-03C9-4A89-88B8-C1CCF7673C43}" type="pres">
      <dgm:prSet presAssocID="{8C7AD46F-6995-42EE-8528-F636241709DD}" presName="linear" presStyleCnt="0">
        <dgm:presLayoutVars>
          <dgm:animLvl val="lvl"/>
          <dgm:resizeHandles val="exact"/>
        </dgm:presLayoutVars>
      </dgm:prSet>
      <dgm:spPr/>
    </dgm:pt>
    <dgm:pt modelId="{2ADA694A-3D9A-488D-B0CF-C80BCD496912}" type="pres">
      <dgm:prSet presAssocID="{A594E7A1-8709-432F-A708-CF85779AC3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04619A-A072-4F01-AE5F-04F5BF789157}" type="pres">
      <dgm:prSet presAssocID="{72313F30-17C8-4917-9E1C-8F4435354D6E}" presName="spacer" presStyleCnt="0"/>
      <dgm:spPr/>
    </dgm:pt>
    <dgm:pt modelId="{F3929EA8-4881-4DE9-9165-67EAF3E56120}" type="pres">
      <dgm:prSet presAssocID="{09681B23-A4A9-4A80-9F9A-2BD42D54F1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3F73A6-B8A9-479A-8072-2A68261CD6D6}" type="pres">
      <dgm:prSet presAssocID="{69F96F2F-0D73-4070-AA97-DA9B2A858AD7}" presName="spacer" presStyleCnt="0"/>
      <dgm:spPr/>
    </dgm:pt>
    <dgm:pt modelId="{01819077-7B82-41A3-8276-F052507B66C3}" type="pres">
      <dgm:prSet presAssocID="{7B2645BA-C4C2-4BB6-B2CA-27D07A04D5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611478-FDCE-4503-95CD-F34030E6AA76}" type="pres">
      <dgm:prSet presAssocID="{55715C59-C471-46C9-9CD4-690D7B53A1AA}" presName="spacer" presStyleCnt="0"/>
      <dgm:spPr/>
    </dgm:pt>
    <dgm:pt modelId="{DABAC0E1-51EF-40B1-8328-B1EEDD754AB9}" type="pres">
      <dgm:prSet presAssocID="{692F221C-7781-4830-86EE-A30DB903CF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ECF54B-7BA7-4530-B54C-E18228ED3142}" type="presOf" srcId="{7B2645BA-C4C2-4BB6-B2CA-27D07A04D5F9}" destId="{01819077-7B82-41A3-8276-F052507B66C3}" srcOrd="0" destOrd="0" presId="urn:microsoft.com/office/officeart/2005/8/layout/vList2"/>
    <dgm:cxn modelId="{96FE0076-419F-424F-8F86-FF01D4AEE3DD}" type="presOf" srcId="{8C7AD46F-6995-42EE-8528-F636241709DD}" destId="{2B20B0F8-03C9-4A89-88B8-C1CCF7673C43}" srcOrd="0" destOrd="0" presId="urn:microsoft.com/office/officeart/2005/8/layout/vList2"/>
    <dgm:cxn modelId="{451DA785-8A69-412F-8BE6-CD48573E5569}" type="presOf" srcId="{A594E7A1-8709-432F-A708-CF85779AC3D1}" destId="{2ADA694A-3D9A-488D-B0CF-C80BCD496912}" srcOrd="0" destOrd="0" presId="urn:microsoft.com/office/officeart/2005/8/layout/vList2"/>
    <dgm:cxn modelId="{0B835E97-DD00-43E8-81EB-A6EBB4A53023}" type="presOf" srcId="{09681B23-A4A9-4A80-9F9A-2BD42D54F16E}" destId="{F3929EA8-4881-4DE9-9165-67EAF3E56120}" srcOrd="0" destOrd="0" presId="urn:microsoft.com/office/officeart/2005/8/layout/vList2"/>
    <dgm:cxn modelId="{09C2E5B1-F498-4AAF-8E2F-4380A668EC01}" srcId="{8C7AD46F-6995-42EE-8528-F636241709DD}" destId="{7B2645BA-C4C2-4BB6-B2CA-27D07A04D5F9}" srcOrd="2" destOrd="0" parTransId="{9BB63E00-7D43-47AB-B496-12D81400E72D}" sibTransId="{55715C59-C471-46C9-9CD4-690D7B53A1AA}"/>
    <dgm:cxn modelId="{FE007FC7-0C2F-4D78-A7F7-0C519B6C99E4}" srcId="{8C7AD46F-6995-42EE-8528-F636241709DD}" destId="{A594E7A1-8709-432F-A708-CF85779AC3D1}" srcOrd="0" destOrd="0" parTransId="{3A60F6D7-2917-4BB0-9D13-D25B8DDB3425}" sibTransId="{72313F30-17C8-4917-9E1C-8F4435354D6E}"/>
    <dgm:cxn modelId="{12DC09D8-0419-4D75-926C-B1F0CDDF10C3}" srcId="{8C7AD46F-6995-42EE-8528-F636241709DD}" destId="{09681B23-A4A9-4A80-9F9A-2BD42D54F16E}" srcOrd="1" destOrd="0" parTransId="{321092D5-DE94-4ACC-B9C2-F96CFDDFE64F}" sibTransId="{69F96F2F-0D73-4070-AA97-DA9B2A858AD7}"/>
    <dgm:cxn modelId="{F1ED38EE-1588-4212-98B1-C4E7F199D6C7}" srcId="{8C7AD46F-6995-42EE-8528-F636241709DD}" destId="{692F221C-7781-4830-86EE-A30DB903CF71}" srcOrd="3" destOrd="0" parTransId="{6C2BC9C7-94B0-435D-8F8C-395ED314DFAC}" sibTransId="{02156F2E-3EF0-4A21-ABAA-086002CA0C11}"/>
    <dgm:cxn modelId="{54A241FA-04DE-4D63-92D1-8E54CEB32ABC}" type="presOf" srcId="{692F221C-7781-4830-86EE-A30DB903CF71}" destId="{DABAC0E1-51EF-40B1-8328-B1EEDD754AB9}" srcOrd="0" destOrd="0" presId="urn:microsoft.com/office/officeart/2005/8/layout/vList2"/>
    <dgm:cxn modelId="{A4D0450C-47A8-4C7F-A9E5-FB23CBF6213F}" type="presParOf" srcId="{2B20B0F8-03C9-4A89-88B8-C1CCF7673C43}" destId="{2ADA694A-3D9A-488D-B0CF-C80BCD496912}" srcOrd="0" destOrd="0" presId="urn:microsoft.com/office/officeart/2005/8/layout/vList2"/>
    <dgm:cxn modelId="{DCCDF71A-5F2F-43ED-9D03-E4C5CBC6E862}" type="presParOf" srcId="{2B20B0F8-03C9-4A89-88B8-C1CCF7673C43}" destId="{A404619A-A072-4F01-AE5F-04F5BF789157}" srcOrd="1" destOrd="0" presId="urn:microsoft.com/office/officeart/2005/8/layout/vList2"/>
    <dgm:cxn modelId="{14CFFA2C-ABB5-42A6-9D75-66A65E9D8396}" type="presParOf" srcId="{2B20B0F8-03C9-4A89-88B8-C1CCF7673C43}" destId="{F3929EA8-4881-4DE9-9165-67EAF3E56120}" srcOrd="2" destOrd="0" presId="urn:microsoft.com/office/officeart/2005/8/layout/vList2"/>
    <dgm:cxn modelId="{7D3F8614-49F3-4959-BC17-D47512A62F05}" type="presParOf" srcId="{2B20B0F8-03C9-4A89-88B8-C1CCF7673C43}" destId="{193F73A6-B8A9-479A-8072-2A68261CD6D6}" srcOrd="3" destOrd="0" presId="urn:microsoft.com/office/officeart/2005/8/layout/vList2"/>
    <dgm:cxn modelId="{0954BAE1-E2FF-497C-B595-793C338C8F17}" type="presParOf" srcId="{2B20B0F8-03C9-4A89-88B8-C1CCF7673C43}" destId="{01819077-7B82-41A3-8276-F052507B66C3}" srcOrd="4" destOrd="0" presId="urn:microsoft.com/office/officeart/2005/8/layout/vList2"/>
    <dgm:cxn modelId="{9C3F4C6B-A35E-429E-8FF9-2E0D14E97A3A}" type="presParOf" srcId="{2B20B0F8-03C9-4A89-88B8-C1CCF7673C43}" destId="{52611478-FDCE-4503-95CD-F34030E6AA76}" srcOrd="5" destOrd="0" presId="urn:microsoft.com/office/officeart/2005/8/layout/vList2"/>
    <dgm:cxn modelId="{48FB5BEE-EAFE-49D2-9B09-8125E4EB15B7}" type="presParOf" srcId="{2B20B0F8-03C9-4A89-88B8-C1CCF7673C43}" destId="{DABAC0E1-51EF-40B1-8328-B1EEDD754A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5680E6-807D-477D-93BC-07E0041F8DA6}" type="doc">
      <dgm:prSet loTypeId="urn:microsoft.com/office/officeart/2005/8/layout/hList9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5789A2-2AA1-478F-9D63-F403D81E6223}">
      <dgm:prSet custT="1"/>
      <dgm:spPr/>
      <dgm:t>
        <a:bodyPr/>
        <a:lstStyle/>
        <a:p>
          <a:r>
            <a:rPr lang="en-US" sz="8000" b="1" dirty="0"/>
            <a:t>+</a:t>
          </a:r>
          <a:endParaRPr lang="en-US" sz="6000" b="1" dirty="0"/>
        </a:p>
      </dgm:t>
    </dgm:pt>
    <dgm:pt modelId="{DA33542F-8FE3-49A8-891B-7647B278834C}" type="parTrans" cxnId="{C105B53E-4A2D-46A5-A8FF-E12F79C31937}">
      <dgm:prSet/>
      <dgm:spPr/>
      <dgm:t>
        <a:bodyPr/>
        <a:lstStyle/>
        <a:p>
          <a:endParaRPr lang="en-US" sz="2000"/>
        </a:p>
      </dgm:t>
    </dgm:pt>
    <dgm:pt modelId="{B8971CAB-3001-4024-82BF-DCD0C75B818D}" type="sibTrans" cxnId="{C105B53E-4A2D-46A5-A8FF-E12F79C31937}">
      <dgm:prSet/>
      <dgm:spPr/>
      <dgm:t>
        <a:bodyPr/>
        <a:lstStyle/>
        <a:p>
          <a:endParaRPr lang="en-US" sz="2000"/>
        </a:p>
      </dgm:t>
    </dgm:pt>
    <dgm:pt modelId="{6AE161CD-1B3A-4E65-A51F-829E0452C7F4}">
      <dgm:prSet custT="1"/>
      <dgm:spPr/>
      <dgm:t>
        <a:bodyPr/>
        <a:lstStyle/>
        <a:p>
          <a:r>
            <a:rPr lang="en-US" sz="8000" b="1" i="0" dirty="0">
              <a:effectLst/>
            </a:rPr>
            <a:t>-</a:t>
          </a:r>
          <a:endParaRPr lang="en-US" sz="6000" b="1" dirty="0"/>
        </a:p>
      </dgm:t>
    </dgm:pt>
    <dgm:pt modelId="{F0815D24-75F1-490D-883F-A22D45A33961}" type="parTrans" cxnId="{B1FF918C-0A1E-4F17-99B0-2469B2D860B4}">
      <dgm:prSet/>
      <dgm:spPr/>
      <dgm:t>
        <a:bodyPr/>
        <a:lstStyle/>
        <a:p>
          <a:endParaRPr lang="en-CA" sz="2000"/>
        </a:p>
      </dgm:t>
    </dgm:pt>
    <dgm:pt modelId="{1E1FD586-69B9-476F-8F12-8694AB7DAD2A}" type="sibTrans" cxnId="{B1FF918C-0A1E-4F17-99B0-2469B2D860B4}">
      <dgm:prSet/>
      <dgm:spPr/>
      <dgm:t>
        <a:bodyPr/>
        <a:lstStyle/>
        <a:p>
          <a:endParaRPr lang="en-CA" sz="2000"/>
        </a:p>
      </dgm:t>
    </dgm:pt>
    <dgm:pt modelId="{08D23D04-BE13-44F8-8DC0-4BAABF4FF358}">
      <dgm:prSet custT="1"/>
      <dgm:spPr/>
      <dgm:t>
        <a:bodyPr/>
        <a:lstStyle/>
        <a:p>
          <a:r>
            <a:rPr lang="en-US" sz="2400" b="0" i="0" dirty="0">
              <a:effectLst/>
            </a:rPr>
            <a:t>Decrease the likelihood of attrition </a:t>
          </a:r>
          <a:endParaRPr lang="en-US" sz="2400" dirty="0"/>
        </a:p>
      </dgm:t>
    </dgm:pt>
    <dgm:pt modelId="{A93EA38C-579F-4116-8BC3-3302D0CB7F10}" type="parTrans" cxnId="{E11BB2AF-7078-4291-AC69-65DDCE9EB143}">
      <dgm:prSet/>
      <dgm:spPr/>
      <dgm:t>
        <a:bodyPr/>
        <a:lstStyle/>
        <a:p>
          <a:endParaRPr lang="en-CA" sz="2000"/>
        </a:p>
      </dgm:t>
    </dgm:pt>
    <dgm:pt modelId="{3AFB7B11-16EA-4F34-9C2D-6DE89CEA8B75}" type="sibTrans" cxnId="{E11BB2AF-7078-4291-AC69-65DDCE9EB143}">
      <dgm:prSet/>
      <dgm:spPr/>
      <dgm:t>
        <a:bodyPr/>
        <a:lstStyle/>
        <a:p>
          <a:endParaRPr lang="en-CA" sz="2000"/>
        </a:p>
      </dgm:t>
    </dgm:pt>
    <dgm:pt modelId="{EFA14739-CFF2-413B-904A-2D828769A6F1}">
      <dgm:prSet custT="1"/>
      <dgm:spPr/>
      <dgm:t>
        <a:bodyPr/>
        <a:lstStyle/>
        <a:p>
          <a:r>
            <a:rPr lang="en-US" sz="2400" b="0" i="0" dirty="0">
              <a:effectLst/>
            </a:rPr>
            <a:t>Increase the likelihood of attrition </a:t>
          </a:r>
          <a:endParaRPr lang="en-US" sz="2400" dirty="0"/>
        </a:p>
      </dgm:t>
    </dgm:pt>
    <dgm:pt modelId="{9A137CBD-70F2-4E7E-A84F-24E055A1BA08}" type="sibTrans" cxnId="{53B8F166-CD17-404B-9CAA-688C28A39ABC}">
      <dgm:prSet/>
      <dgm:spPr/>
      <dgm:t>
        <a:bodyPr/>
        <a:lstStyle/>
        <a:p>
          <a:endParaRPr lang="en-CA" sz="2000"/>
        </a:p>
      </dgm:t>
    </dgm:pt>
    <dgm:pt modelId="{C2B6F2EB-416F-44D8-A673-C8B59A661F5B}" type="parTrans" cxnId="{53B8F166-CD17-404B-9CAA-688C28A39ABC}">
      <dgm:prSet/>
      <dgm:spPr/>
      <dgm:t>
        <a:bodyPr/>
        <a:lstStyle/>
        <a:p>
          <a:endParaRPr lang="en-CA" sz="2000"/>
        </a:p>
      </dgm:t>
    </dgm:pt>
    <dgm:pt modelId="{C74256BE-BF96-4185-9A68-F09AC4957D5C}" type="pres">
      <dgm:prSet presAssocID="{355680E6-807D-477D-93BC-07E0041F8DA6}" presName="list" presStyleCnt="0">
        <dgm:presLayoutVars>
          <dgm:dir/>
          <dgm:animLvl val="lvl"/>
        </dgm:presLayoutVars>
      </dgm:prSet>
      <dgm:spPr/>
    </dgm:pt>
    <dgm:pt modelId="{71F02A85-4D9B-4EBA-9305-72736736A391}" type="pres">
      <dgm:prSet presAssocID="{BE5789A2-2AA1-478F-9D63-F403D81E6223}" presName="posSpace" presStyleCnt="0"/>
      <dgm:spPr/>
    </dgm:pt>
    <dgm:pt modelId="{E2532804-F96D-4FD8-AC37-94C58E1A993F}" type="pres">
      <dgm:prSet presAssocID="{BE5789A2-2AA1-478F-9D63-F403D81E6223}" presName="vertFlow" presStyleCnt="0"/>
      <dgm:spPr/>
    </dgm:pt>
    <dgm:pt modelId="{C18EFBEF-0391-4FA5-88BC-F39364035470}" type="pres">
      <dgm:prSet presAssocID="{BE5789A2-2AA1-478F-9D63-F403D81E6223}" presName="topSpace" presStyleCnt="0"/>
      <dgm:spPr/>
    </dgm:pt>
    <dgm:pt modelId="{6BD81A62-29C0-42CF-8673-4DD86D30CE8A}" type="pres">
      <dgm:prSet presAssocID="{BE5789A2-2AA1-478F-9D63-F403D81E6223}" presName="firstComp" presStyleCnt="0"/>
      <dgm:spPr/>
    </dgm:pt>
    <dgm:pt modelId="{D539DE05-92AE-4016-9424-04636E0660B9}" type="pres">
      <dgm:prSet presAssocID="{BE5789A2-2AA1-478F-9D63-F403D81E6223}" presName="firstChild" presStyleLbl="bgAccFollowNode1" presStyleIdx="0" presStyleCnt="2" custLinFactNeighborX="54746" custLinFactNeighborY="-57489"/>
      <dgm:spPr/>
    </dgm:pt>
    <dgm:pt modelId="{D91366B9-4FB7-4239-89BA-5F4F9CC4DA82}" type="pres">
      <dgm:prSet presAssocID="{BE5789A2-2AA1-478F-9D63-F403D81E6223}" presName="firstChildTx" presStyleLbl="bgAccFollowNode1" presStyleIdx="0" presStyleCnt="2">
        <dgm:presLayoutVars>
          <dgm:bulletEnabled val="1"/>
        </dgm:presLayoutVars>
      </dgm:prSet>
      <dgm:spPr/>
    </dgm:pt>
    <dgm:pt modelId="{484E3F3D-D377-49D4-875A-B88D805A0132}" type="pres">
      <dgm:prSet presAssocID="{BE5789A2-2AA1-478F-9D63-F403D81E6223}" presName="negSpace" presStyleCnt="0"/>
      <dgm:spPr/>
    </dgm:pt>
    <dgm:pt modelId="{25F351C2-A37D-4201-95F4-0D2B86A0EBB2}" type="pres">
      <dgm:prSet presAssocID="{BE5789A2-2AA1-478F-9D63-F403D81E6223}" presName="circle" presStyleLbl="node1" presStyleIdx="0" presStyleCnt="2" custLinFactNeighborX="54745" custLinFactNeighborY="-57517"/>
      <dgm:spPr/>
    </dgm:pt>
    <dgm:pt modelId="{70D3B446-CF8B-44A7-A3A6-372DEA7E447C}" type="pres">
      <dgm:prSet presAssocID="{B8971CAB-3001-4024-82BF-DCD0C75B818D}" presName="transSpace" presStyleCnt="0"/>
      <dgm:spPr/>
    </dgm:pt>
    <dgm:pt modelId="{6CAC6551-F15E-49FC-885C-BBA72AC574AE}" type="pres">
      <dgm:prSet presAssocID="{6AE161CD-1B3A-4E65-A51F-829E0452C7F4}" presName="posSpace" presStyleCnt="0"/>
      <dgm:spPr/>
    </dgm:pt>
    <dgm:pt modelId="{47138698-018F-4497-A8F9-AC2809B2E42C}" type="pres">
      <dgm:prSet presAssocID="{6AE161CD-1B3A-4E65-A51F-829E0452C7F4}" presName="vertFlow" presStyleCnt="0"/>
      <dgm:spPr/>
    </dgm:pt>
    <dgm:pt modelId="{655017B1-5377-470A-A4F9-7B0AEEBE776B}" type="pres">
      <dgm:prSet presAssocID="{6AE161CD-1B3A-4E65-A51F-829E0452C7F4}" presName="topSpace" presStyleCnt="0"/>
      <dgm:spPr/>
    </dgm:pt>
    <dgm:pt modelId="{FE43BE2D-7EC8-417C-B74C-AD1B6D042204}" type="pres">
      <dgm:prSet presAssocID="{6AE161CD-1B3A-4E65-A51F-829E0452C7F4}" presName="firstComp" presStyleCnt="0"/>
      <dgm:spPr/>
    </dgm:pt>
    <dgm:pt modelId="{B6A29B41-298B-4F4B-ACD5-B6C06E415AA3}" type="pres">
      <dgm:prSet presAssocID="{6AE161CD-1B3A-4E65-A51F-829E0452C7F4}" presName="firstChild" presStyleLbl="bgAccFollowNode1" presStyleIdx="1" presStyleCnt="2" custLinFactX="-11922" custLinFactNeighborX="-100000" custLinFactNeighborY="64440"/>
      <dgm:spPr/>
    </dgm:pt>
    <dgm:pt modelId="{DCFC1698-C50B-4052-8DE2-C508C3A00932}" type="pres">
      <dgm:prSet presAssocID="{6AE161CD-1B3A-4E65-A51F-829E0452C7F4}" presName="firstChildTx" presStyleLbl="bgAccFollowNode1" presStyleIdx="1" presStyleCnt="2">
        <dgm:presLayoutVars>
          <dgm:bulletEnabled val="1"/>
        </dgm:presLayoutVars>
      </dgm:prSet>
      <dgm:spPr/>
    </dgm:pt>
    <dgm:pt modelId="{0D5C362A-B9B6-4E08-A5A2-BE0439044684}" type="pres">
      <dgm:prSet presAssocID="{6AE161CD-1B3A-4E65-A51F-829E0452C7F4}" presName="negSpace" presStyleCnt="0"/>
      <dgm:spPr/>
    </dgm:pt>
    <dgm:pt modelId="{AAA56BBD-A6AB-4537-8963-ABE72CAEF8F8}" type="pres">
      <dgm:prSet presAssocID="{6AE161CD-1B3A-4E65-A51F-829E0452C7F4}" presName="circle" presStyleLbl="node1" presStyleIdx="1" presStyleCnt="2" custLinFactY="4522" custLinFactNeighborX="-72992" custLinFactNeighborY="100000"/>
      <dgm:spPr/>
    </dgm:pt>
  </dgm:ptLst>
  <dgm:cxnLst>
    <dgm:cxn modelId="{FADBF624-DFBB-43A7-A4DF-69B00AD74A7A}" type="presOf" srcId="{08D23D04-BE13-44F8-8DC0-4BAABF4FF358}" destId="{DCFC1698-C50B-4052-8DE2-C508C3A00932}" srcOrd="1" destOrd="0" presId="urn:microsoft.com/office/officeart/2005/8/layout/hList9"/>
    <dgm:cxn modelId="{C105B53E-4A2D-46A5-A8FF-E12F79C31937}" srcId="{355680E6-807D-477D-93BC-07E0041F8DA6}" destId="{BE5789A2-2AA1-478F-9D63-F403D81E6223}" srcOrd="0" destOrd="0" parTransId="{DA33542F-8FE3-49A8-891B-7647B278834C}" sibTransId="{B8971CAB-3001-4024-82BF-DCD0C75B818D}"/>
    <dgm:cxn modelId="{6248C243-F617-44E3-A1A8-AF4BB8F3C93F}" type="presOf" srcId="{EFA14739-CFF2-413B-904A-2D828769A6F1}" destId="{D91366B9-4FB7-4239-89BA-5F4F9CC4DA82}" srcOrd="1" destOrd="0" presId="urn:microsoft.com/office/officeart/2005/8/layout/hList9"/>
    <dgm:cxn modelId="{EA50565A-084A-4FF2-B8D3-39EF4AA5C285}" type="presOf" srcId="{08D23D04-BE13-44F8-8DC0-4BAABF4FF358}" destId="{B6A29B41-298B-4F4B-ACD5-B6C06E415AA3}" srcOrd="0" destOrd="0" presId="urn:microsoft.com/office/officeart/2005/8/layout/hList9"/>
    <dgm:cxn modelId="{53B8F166-CD17-404B-9CAA-688C28A39ABC}" srcId="{BE5789A2-2AA1-478F-9D63-F403D81E6223}" destId="{EFA14739-CFF2-413B-904A-2D828769A6F1}" srcOrd="0" destOrd="0" parTransId="{C2B6F2EB-416F-44D8-A673-C8B59A661F5B}" sibTransId="{9A137CBD-70F2-4E7E-A84F-24E055A1BA08}"/>
    <dgm:cxn modelId="{19AC4971-1F73-4FE7-917E-6B2F5316A77C}" type="presOf" srcId="{355680E6-807D-477D-93BC-07E0041F8DA6}" destId="{C74256BE-BF96-4185-9A68-F09AC4957D5C}" srcOrd="0" destOrd="0" presId="urn:microsoft.com/office/officeart/2005/8/layout/hList9"/>
    <dgm:cxn modelId="{B1FF918C-0A1E-4F17-99B0-2469B2D860B4}" srcId="{355680E6-807D-477D-93BC-07E0041F8DA6}" destId="{6AE161CD-1B3A-4E65-A51F-829E0452C7F4}" srcOrd="1" destOrd="0" parTransId="{F0815D24-75F1-490D-883F-A22D45A33961}" sibTransId="{1E1FD586-69B9-476F-8F12-8694AB7DAD2A}"/>
    <dgm:cxn modelId="{E11BB2AF-7078-4291-AC69-65DDCE9EB143}" srcId="{6AE161CD-1B3A-4E65-A51F-829E0452C7F4}" destId="{08D23D04-BE13-44F8-8DC0-4BAABF4FF358}" srcOrd="0" destOrd="0" parTransId="{A93EA38C-579F-4116-8BC3-3302D0CB7F10}" sibTransId="{3AFB7B11-16EA-4F34-9C2D-6DE89CEA8B75}"/>
    <dgm:cxn modelId="{A08C9BBA-0A80-40C7-BFB8-FEE2041A238C}" type="presOf" srcId="{BE5789A2-2AA1-478F-9D63-F403D81E6223}" destId="{25F351C2-A37D-4201-95F4-0D2B86A0EBB2}" srcOrd="0" destOrd="0" presId="urn:microsoft.com/office/officeart/2005/8/layout/hList9"/>
    <dgm:cxn modelId="{2A7F93D5-38D6-46AE-9BD9-CD7E20AB744D}" type="presOf" srcId="{6AE161CD-1B3A-4E65-A51F-829E0452C7F4}" destId="{AAA56BBD-A6AB-4537-8963-ABE72CAEF8F8}" srcOrd="0" destOrd="0" presId="urn:microsoft.com/office/officeart/2005/8/layout/hList9"/>
    <dgm:cxn modelId="{567AEAFB-9522-4B02-894D-DB44C69E6EFE}" type="presOf" srcId="{EFA14739-CFF2-413B-904A-2D828769A6F1}" destId="{D539DE05-92AE-4016-9424-04636E0660B9}" srcOrd="0" destOrd="0" presId="urn:microsoft.com/office/officeart/2005/8/layout/hList9"/>
    <dgm:cxn modelId="{BCAC2E41-E508-40D4-8135-D969B2326493}" type="presParOf" srcId="{C74256BE-BF96-4185-9A68-F09AC4957D5C}" destId="{71F02A85-4D9B-4EBA-9305-72736736A391}" srcOrd="0" destOrd="0" presId="urn:microsoft.com/office/officeart/2005/8/layout/hList9"/>
    <dgm:cxn modelId="{A68BD8F5-6712-4C92-AF8C-4A905F89FBE4}" type="presParOf" srcId="{C74256BE-BF96-4185-9A68-F09AC4957D5C}" destId="{E2532804-F96D-4FD8-AC37-94C58E1A993F}" srcOrd="1" destOrd="0" presId="urn:microsoft.com/office/officeart/2005/8/layout/hList9"/>
    <dgm:cxn modelId="{EDFE2DF6-4BC8-4276-AAEA-74210D847478}" type="presParOf" srcId="{E2532804-F96D-4FD8-AC37-94C58E1A993F}" destId="{C18EFBEF-0391-4FA5-88BC-F39364035470}" srcOrd="0" destOrd="0" presId="urn:microsoft.com/office/officeart/2005/8/layout/hList9"/>
    <dgm:cxn modelId="{4EBEAF53-118B-4A47-B0DD-2D4A14904BCC}" type="presParOf" srcId="{E2532804-F96D-4FD8-AC37-94C58E1A993F}" destId="{6BD81A62-29C0-42CF-8673-4DD86D30CE8A}" srcOrd="1" destOrd="0" presId="urn:microsoft.com/office/officeart/2005/8/layout/hList9"/>
    <dgm:cxn modelId="{7325AE51-1587-450B-850A-FF165B0AA800}" type="presParOf" srcId="{6BD81A62-29C0-42CF-8673-4DD86D30CE8A}" destId="{D539DE05-92AE-4016-9424-04636E0660B9}" srcOrd="0" destOrd="0" presId="urn:microsoft.com/office/officeart/2005/8/layout/hList9"/>
    <dgm:cxn modelId="{30699D8B-E862-439C-A7AC-89059683C42D}" type="presParOf" srcId="{6BD81A62-29C0-42CF-8673-4DD86D30CE8A}" destId="{D91366B9-4FB7-4239-89BA-5F4F9CC4DA82}" srcOrd="1" destOrd="0" presId="urn:microsoft.com/office/officeart/2005/8/layout/hList9"/>
    <dgm:cxn modelId="{D5922A78-064D-423A-B08D-002B1D1E16AD}" type="presParOf" srcId="{C74256BE-BF96-4185-9A68-F09AC4957D5C}" destId="{484E3F3D-D377-49D4-875A-B88D805A0132}" srcOrd="2" destOrd="0" presId="urn:microsoft.com/office/officeart/2005/8/layout/hList9"/>
    <dgm:cxn modelId="{58E2A35A-CEE1-4CC8-B34F-AA533B06CB3A}" type="presParOf" srcId="{C74256BE-BF96-4185-9A68-F09AC4957D5C}" destId="{25F351C2-A37D-4201-95F4-0D2B86A0EBB2}" srcOrd="3" destOrd="0" presId="urn:microsoft.com/office/officeart/2005/8/layout/hList9"/>
    <dgm:cxn modelId="{BD46D4EC-8D9C-4449-9441-DCE0F4F0A289}" type="presParOf" srcId="{C74256BE-BF96-4185-9A68-F09AC4957D5C}" destId="{70D3B446-CF8B-44A7-A3A6-372DEA7E447C}" srcOrd="4" destOrd="0" presId="urn:microsoft.com/office/officeart/2005/8/layout/hList9"/>
    <dgm:cxn modelId="{C867B365-DD38-4293-81B1-499700F300B3}" type="presParOf" srcId="{C74256BE-BF96-4185-9A68-F09AC4957D5C}" destId="{6CAC6551-F15E-49FC-885C-BBA72AC574AE}" srcOrd="5" destOrd="0" presId="urn:microsoft.com/office/officeart/2005/8/layout/hList9"/>
    <dgm:cxn modelId="{687B05A3-D027-4123-AF4A-3DDDCB1C21CD}" type="presParOf" srcId="{C74256BE-BF96-4185-9A68-F09AC4957D5C}" destId="{47138698-018F-4497-A8F9-AC2809B2E42C}" srcOrd="6" destOrd="0" presId="urn:microsoft.com/office/officeart/2005/8/layout/hList9"/>
    <dgm:cxn modelId="{33B98089-7CF9-4C3F-ADD7-8E983C2B5E3F}" type="presParOf" srcId="{47138698-018F-4497-A8F9-AC2809B2E42C}" destId="{655017B1-5377-470A-A4F9-7B0AEEBE776B}" srcOrd="0" destOrd="0" presId="urn:microsoft.com/office/officeart/2005/8/layout/hList9"/>
    <dgm:cxn modelId="{5AF712DB-711C-4239-A481-5D2BF1F341B0}" type="presParOf" srcId="{47138698-018F-4497-A8F9-AC2809B2E42C}" destId="{FE43BE2D-7EC8-417C-B74C-AD1B6D042204}" srcOrd="1" destOrd="0" presId="urn:microsoft.com/office/officeart/2005/8/layout/hList9"/>
    <dgm:cxn modelId="{D0EE4F94-A9BE-45CB-BB31-17E532A85E4B}" type="presParOf" srcId="{FE43BE2D-7EC8-417C-B74C-AD1B6D042204}" destId="{B6A29B41-298B-4F4B-ACD5-B6C06E415AA3}" srcOrd="0" destOrd="0" presId="urn:microsoft.com/office/officeart/2005/8/layout/hList9"/>
    <dgm:cxn modelId="{EB21DFF5-A14D-4EF5-9FCC-CD8728CF5A99}" type="presParOf" srcId="{FE43BE2D-7EC8-417C-B74C-AD1B6D042204}" destId="{DCFC1698-C50B-4052-8DE2-C508C3A00932}" srcOrd="1" destOrd="0" presId="urn:microsoft.com/office/officeart/2005/8/layout/hList9"/>
    <dgm:cxn modelId="{BB2231CD-C42E-48C6-BFDC-5634CA2EF2E2}" type="presParOf" srcId="{C74256BE-BF96-4185-9A68-F09AC4957D5C}" destId="{0D5C362A-B9B6-4E08-A5A2-BE0439044684}" srcOrd="7" destOrd="0" presId="urn:microsoft.com/office/officeart/2005/8/layout/hList9"/>
    <dgm:cxn modelId="{50362074-C9BD-4BE9-B1A5-1AD03B5505E4}" type="presParOf" srcId="{C74256BE-BF96-4185-9A68-F09AC4957D5C}" destId="{AAA56BBD-A6AB-4537-8963-ABE72CAEF8F8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5680E6-807D-477D-93BC-07E0041F8DA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5789A2-2AA1-478F-9D63-F403D81E6223}">
      <dgm:prSet custT="1"/>
      <dgm:spPr/>
      <dgm:t>
        <a:bodyPr/>
        <a:lstStyle/>
        <a:p>
          <a:r>
            <a:rPr lang="en-CA" sz="2000" b="0" i="0" dirty="0"/>
            <a:t>Total Transaction Amount</a:t>
          </a:r>
        </a:p>
        <a:p>
          <a:r>
            <a:rPr lang="en-CA" sz="2000" b="0" i="0" dirty="0"/>
            <a:t>(1.566514)</a:t>
          </a:r>
          <a:endParaRPr lang="en-US" sz="2000" dirty="0"/>
        </a:p>
      </dgm:t>
    </dgm:pt>
    <dgm:pt modelId="{DA33542F-8FE3-49A8-891B-7647B278834C}" type="parTrans" cxnId="{C105B53E-4A2D-46A5-A8FF-E12F79C31937}">
      <dgm:prSet/>
      <dgm:spPr/>
      <dgm:t>
        <a:bodyPr/>
        <a:lstStyle/>
        <a:p>
          <a:endParaRPr lang="en-US" sz="2000"/>
        </a:p>
      </dgm:t>
    </dgm:pt>
    <dgm:pt modelId="{B8971CAB-3001-4024-82BF-DCD0C75B818D}" type="sibTrans" cxnId="{C105B53E-4A2D-46A5-A8FF-E12F79C31937}">
      <dgm:prSet/>
      <dgm:spPr/>
      <dgm:t>
        <a:bodyPr/>
        <a:lstStyle/>
        <a:p>
          <a:endParaRPr lang="en-US" sz="2000"/>
        </a:p>
      </dgm:t>
    </dgm:pt>
    <dgm:pt modelId="{A0DD0D43-F54E-4F58-ABB4-C78727D8C611}">
      <dgm:prSet custT="1"/>
      <dgm:spPr/>
      <dgm:t>
        <a:bodyPr/>
        <a:lstStyle/>
        <a:p>
          <a:r>
            <a:rPr lang="en-CA" sz="2000" b="0" i="0" dirty="0"/>
            <a:t>Gender</a:t>
          </a:r>
        </a:p>
        <a:p>
          <a:r>
            <a:rPr lang="en-CA" sz="2000" b="0" i="0" dirty="0"/>
            <a:t>(0.688676)</a:t>
          </a:r>
          <a:endParaRPr lang="en-US" sz="2000" dirty="0"/>
        </a:p>
      </dgm:t>
    </dgm:pt>
    <dgm:pt modelId="{987C87A2-0615-40B3-942C-6C7934466940}" type="parTrans" cxnId="{6779069D-F1CB-4B86-AF16-13C884F36CC3}">
      <dgm:prSet/>
      <dgm:spPr/>
      <dgm:t>
        <a:bodyPr/>
        <a:lstStyle/>
        <a:p>
          <a:endParaRPr lang="en-US" sz="2000"/>
        </a:p>
      </dgm:t>
    </dgm:pt>
    <dgm:pt modelId="{44DE5DEB-705E-4483-9E28-915D83CDBB66}" type="sibTrans" cxnId="{6779069D-F1CB-4B86-AF16-13C884F36CC3}">
      <dgm:prSet/>
      <dgm:spPr/>
      <dgm:t>
        <a:bodyPr/>
        <a:lstStyle/>
        <a:p>
          <a:endParaRPr lang="en-US" sz="2000"/>
        </a:p>
      </dgm:t>
    </dgm:pt>
    <dgm:pt modelId="{720FACA4-F767-4B53-961C-D8C92DD7F74B}">
      <dgm:prSet custT="1"/>
      <dgm:spPr/>
      <dgm:t>
        <a:bodyPr/>
        <a:lstStyle/>
        <a:p>
          <a:r>
            <a:rPr lang="en-CA" sz="2000" b="0" i="0" dirty="0"/>
            <a:t>Months Inactive 12 months </a:t>
          </a:r>
        </a:p>
        <a:p>
          <a:r>
            <a:rPr lang="en-CA" sz="2000" b="0" i="0" dirty="0"/>
            <a:t>(0.541984)</a:t>
          </a:r>
          <a:endParaRPr lang="en-US" sz="2000" dirty="0"/>
        </a:p>
      </dgm:t>
    </dgm:pt>
    <dgm:pt modelId="{AE84E998-6B6D-4618-8F13-ADFDAF54139D}" type="parTrans" cxnId="{9B2F49F1-1E40-4E1B-A612-0928DD06FD98}">
      <dgm:prSet/>
      <dgm:spPr/>
      <dgm:t>
        <a:bodyPr/>
        <a:lstStyle/>
        <a:p>
          <a:endParaRPr lang="en-US" sz="2000"/>
        </a:p>
      </dgm:t>
    </dgm:pt>
    <dgm:pt modelId="{EC3AFD4A-97D6-41FF-95F4-1F763FF207DA}" type="sibTrans" cxnId="{9B2F49F1-1E40-4E1B-A612-0928DD06FD98}">
      <dgm:prSet/>
      <dgm:spPr/>
      <dgm:t>
        <a:bodyPr/>
        <a:lstStyle/>
        <a:p>
          <a:endParaRPr lang="en-US" sz="2000"/>
        </a:p>
      </dgm:t>
    </dgm:pt>
    <dgm:pt modelId="{A24575DA-0B80-4072-87E9-067076047394}">
      <dgm:prSet custT="1"/>
      <dgm:spPr/>
      <dgm:t>
        <a:bodyPr/>
        <a:lstStyle/>
        <a:p>
          <a:r>
            <a:rPr lang="en-CA" sz="2000" b="0" i="0" dirty="0"/>
            <a:t>Contacts Count 12 months </a:t>
          </a:r>
        </a:p>
        <a:p>
          <a:r>
            <a:rPr lang="en-CA" sz="2000" b="0" i="0" dirty="0"/>
            <a:t>(0.515431)</a:t>
          </a:r>
          <a:endParaRPr lang="en-US" sz="2000" dirty="0"/>
        </a:p>
      </dgm:t>
    </dgm:pt>
    <dgm:pt modelId="{8EFA8D2D-BAB3-493D-AA7E-5B031BE19EE2}" type="parTrans" cxnId="{C0610C3B-2C56-4F08-B4DA-FB8BE8C78225}">
      <dgm:prSet/>
      <dgm:spPr/>
      <dgm:t>
        <a:bodyPr/>
        <a:lstStyle/>
        <a:p>
          <a:endParaRPr lang="en-US" sz="2000"/>
        </a:p>
      </dgm:t>
    </dgm:pt>
    <dgm:pt modelId="{FE247070-DAEC-410E-8215-285DA1CF2FF8}" type="sibTrans" cxnId="{C0610C3B-2C56-4F08-B4DA-FB8BE8C78225}">
      <dgm:prSet/>
      <dgm:spPr/>
      <dgm:t>
        <a:bodyPr/>
        <a:lstStyle/>
        <a:p>
          <a:endParaRPr lang="en-US" sz="2000"/>
        </a:p>
      </dgm:t>
    </dgm:pt>
    <dgm:pt modelId="{081A7B49-C338-4581-81BF-AF384E3F864B}">
      <dgm:prSet custT="1"/>
      <dgm:spPr/>
      <dgm:t>
        <a:bodyPr/>
        <a:lstStyle/>
        <a:p>
          <a:r>
            <a:rPr lang="en-CA" sz="2400" b="0" i="0" dirty="0"/>
            <a:t>Strongest positive impact </a:t>
          </a:r>
        </a:p>
        <a:p>
          <a:r>
            <a:rPr lang="en-CA" sz="2400" b="0" i="0" dirty="0"/>
            <a:t>Higher spending customers are more likely to leave </a:t>
          </a:r>
          <a:endParaRPr lang="en-US" sz="2400" dirty="0"/>
        </a:p>
      </dgm:t>
    </dgm:pt>
    <dgm:pt modelId="{483826CE-B2DE-4E7C-9D96-187336A0BF6C}" type="parTrans" cxnId="{B8A2D8DE-3DC2-46E1-B08D-95C0B24238F6}">
      <dgm:prSet/>
      <dgm:spPr/>
      <dgm:t>
        <a:bodyPr/>
        <a:lstStyle/>
        <a:p>
          <a:endParaRPr lang="en-CA" sz="2000"/>
        </a:p>
      </dgm:t>
    </dgm:pt>
    <dgm:pt modelId="{D6366747-8D4D-4D25-ACC1-DF0A923079C7}" type="sibTrans" cxnId="{B8A2D8DE-3DC2-46E1-B08D-95C0B24238F6}">
      <dgm:prSet/>
      <dgm:spPr/>
      <dgm:t>
        <a:bodyPr/>
        <a:lstStyle/>
        <a:p>
          <a:endParaRPr lang="en-CA" sz="2000"/>
        </a:p>
      </dgm:t>
    </dgm:pt>
    <dgm:pt modelId="{AD416278-7282-4F99-9B55-74D351B161DA}">
      <dgm:prSet custT="1"/>
      <dgm:spPr/>
      <dgm:t>
        <a:bodyPr/>
        <a:lstStyle/>
        <a:p>
          <a:r>
            <a:rPr lang="en-CA" sz="2400" b="0" i="0" dirty="0"/>
            <a:t>Gender has a significant impact on attrition</a:t>
          </a:r>
        </a:p>
        <a:p>
          <a:r>
            <a:rPr lang="en-CA" sz="2400" b="0" i="0" dirty="0"/>
            <a:t>Female customer may be more likely to leave</a:t>
          </a:r>
          <a:endParaRPr lang="en-US" sz="2400" dirty="0"/>
        </a:p>
      </dgm:t>
    </dgm:pt>
    <dgm:pt modelId="{F5B4C2EB-B36B-4D9C-9FF1-C8F3121892AE}" type="parTrans" cxnId="{D9844E50-014C-47F2-A6E9-5FB3B2B6B390}">
      <dgm:prSet/>
      <dgm:spPr/>
      <dgm:t>
        <a:bodyPr/>
        <a:lstStyle/>
        <a:p>
          <a:endParaRPr lang="en-CA" sz="2000"/>
        </a:p>
      </dgm:t>
    </dgm:pt>
    <dgm:pt modelId="{3D92F098-C2AB-481C-A6C0-78DAFB2586EB}" type="sibTrans" cxnId="{D9844E50-014C-47F2-A6E9-5FB3B2B6B390}">
      <dgm:prSet/>
      <dgm:spPr/>
      <dgm:t>
        <a:bodyPr/>
        <a:lstStyle/>
        <a:p>
          <a:endParaRPr lang="en-CA" sz="2000"/>
        </a:p>
      </dgm:t>
    </dgm:pt>
    <dgm:pt modelId="{FE269DD1-2FB4-4072-9751-916467B1241F}">
      <dgm:prSet custT="1"/>
      <dgm:spPr/>
      <dgm:t>
        <a:bodyPr/>
        <a:lstStyle/>
        <a:p>
          <a:r>
            <a:rPr lang="en-CA" sz="2400" b="0" i="0" dirty="0"/>
            <a:t>Longer inactivity periods increase the likelihood of attrition</a:t>
          </a:r>
          <a:endParaRPr lang="en-US" sz="2400" dirty="0"/>
        </a:p>
      </dgm:t>
    </dgm:pt>
    <dgm:pt modelId="{DBFB3A0A-2AD4-43B7-BBC1-F85D45BB5416}" type="parTrans" cxnId="{B6EC8CBC-052B-4CA1-BFC7-BC73C37BB580}">
      <dgm:prSet/>
      <dgm:spPr/>
      <dgm:t>
        <a:bodyPr/>
        <a:lstStyle/>
        <a:p>
          <a:endParaRPr lang="en-CA" sz="2000"/>
        </a:p>
      </dgm:t>
    </dgm:pt>
    <dgm:pt modelId="{275FAC04-25C4-47A4-8F0B-65DE86980C0C}" type="sibTrans" cxnId="{B6EC8CBC-052B-4CA1-BFC7-BC73C37BB580}">
      <dgm:prSet/>
      <dgm:spPr/>
      <dgm:t>
        <a:bodyPr/>
        <a:lstStyle/>
        <a:p>
          <a:endParaRPr lang="en-CA" sz="2000"/>
        </a:p>
      </dgm:t>
    </dgm:pt>
    <dgm:pt modelId="{8431821E-C46D-4BFA-B3E8-40DB9C28D847}">
      <dgm:prSet custT="1"/>
      <dgm:spPr/>
      <dgm:t>
        <a:bodyPr/>
        <a:lstStyle/>
        <a:p>
          <a:r>
            <a:rPr lang="en-CA" sz="2400" b="0" i="0" dirty="0"/>
            <a:t>More frequent contacts with the bank in the last year</a:t>
          </a:r>
          <a:endParaRPr lang="en-US" sz="2400" dirty="0"/>
        </a:p>
      </dgm:t>
    </dgm:pt>
    <dgm:pt modelId="{BB4F2268-16BC-46E9-B5BC-BC4E113FC0E1}" type="parTrans" cxnId="{58F146A5-15D2-4619-96F3-A1442D0E699B}">
      <dgm:prSet/>
      <dgm:spPr/>
      <dgm:t>
        <a:bodyPr/>
        <a:lstStyle/>
        <a:p>
          <a:endParaRPr lang="en-CA" sz="2000"/>
        </a:p>
      </dgm:t>
    </dgm:pt>
    <dgm:pt modelId="{EF16A586-50D8-4414-B85D-1F4412061318}" type="sibTrans" cxnId="{58F146A5-15D2-4619-96F3-A1442D0E699B}">
      <dgm:prSet/>
      <dgm:spPr/>
      <dgm:t>
        <a:bodyPr/>
        <a:lstStyle/>
        <a:p>
          <a:endParaRPr lang="en-CA" sz="2000"/>
        </a:p>
      </dgm:t>
    </dgm:pt>
    <dgm:pt modelId="{C941C662-5AB0-45B2-BA10-FE0B45BB2676}" type="pres">
      <dgm:prSet presAssocID="{355680E6-807D-477D-93BC-07E0041F8DA6}" presName="Name0" presStyleCnt="0">
        <dgm:presLayoutVars>
          <dgm:dir/>
          <dgm:animLvl val="lvl"/>
          <dgm:resizeHandles val="exact"/>
        </dgm:presLayoutVars>
      </dgm:prSet>
      <dgm:spPr/>
    </dgm:pt>
    <dgm:pt modelId="{465DB3BA-1FE6-4A34-9B2D-543B3F42E8B8}" type="pres">
      <dgm:prSet presAssocID="{BE5789A2-2AA1-478F-9D63-F403D81E6223}" presName="linNode" presStyleCnt="0"/>
      <dgm:spPr/>
    </dgm:pt>
    <dgm:pt modelId="{C912AEAF-01B8-4D3B-A7A6-BEA2A263F0BB}" type="pres">
      <dgm:prSet presAssocID="{BE5789A2-2AA1-478F-9D63-F403D81E622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9E220909-2357-498E-86F6-E90DDBFF23BD}" type="pres">
      <dgm:prSet presAssocID="{BE5789A2-2AA1-478F-9D63-F403D81E6223}" presName="descendantText" presStyleLbl="alignAccFollowNode1" presStyleIdx="0" presStyleCnt="4">
        <dgm:presLayoutVars>
          <dgm:bulletEnabled/>
        </dgm:presLayoutVars>
      </dgm:prSet>
      <dgm:spPr/>
    </dgm:pt>
    <dgm:pt modelId="{59667A22-572F-4A2C-89EE-ABD42BD03B06}" type="pres">
      <dgm:prSet presAssocID="{B8971CAB-3001-4024-82BF-DCD0C75B818D}" presName="sp" presStyleCnt="0"/>
      <dgm:spPr/>
    </dgm:pt>
    <dgm:pt modelId="{18F369D5-4BED-4A41-89B5-B4B9C0DF0E74}" type="pres">
      <dgm:prSet presAssocID="{A0DD0D43-F54E-4F58-ABB4-C78727D8C611}" presName="linNode" presStyleCnt="0"/>
      <dgm:spPr/>
    </dgm:pt>
    <dgm:pt modelId="{D8081DE1-2083-4ECA-895A-D6654DC30C0A}" type="pres">
      <dgm:prSet presAssocID="{A0DD0D43-F54E-4F58-ABB4-C78727D8C611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5E913A3A-05DE-4563-BC93-601244A319CF}" type="pres">
      <dgm:prSet presAssocID="{A0DD0D43-F54E-4F58-ABB4-C78727D8C611}" presName="descendantText" presStyleLbl="alignAccFollowNode1" presStyleIdx="1" presStyleCnt="4">
        <dgm:presLayoutVars>
          <dgm:bulletEnabled/>
        </dgm:presLayoutVars>
      </dgm:prSet>
      <dgm:spPr/>
    </dgm:pt>
    <dgm:pt modelId="{6CA2936B-A037-43F0-8171-5E326B536BAB}" type="pres">
      <dgm:prSet presAssocID="{44DE5DEB-705E-4483-9E28-915D83CDBB66}" presName="sp" presStyleCnt="0"/>
      <dgm:spPr/>
    </dgm:pt>
    <dgm:pt modelId="{43153B19-85E7-4AD3-A5E6-E58E92B5146B}" type="pres">
      <dgm:prSet presAssocID="{720FACA4-F767-4B53-961C-D8C92DD7F74B}" presName="linNode" presStyleCnt="0"/>
      <dgm:spPr/>
    </dgm:pt>
    <dgm:pt modelId="{22C3DFA6-CBDB-4C34-B530-E3E1727D28DC}" type="pres">
      <dgm:prSet presAssocID="{720FACA4-F767-4B53-961C-D8C92DD7F74B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9F913823-2769-4DB1-9F4B-0AAB7E20C2D2}" type="pres">
      <dgm:prSet presAssocID="{720FACA4-F767-4B53-961C-D8C92DD7F74B}" presName="descendantText" presStyleLbl="alignAccFollowNode1" presStyleIdx="2" presStyleCnt="4">
        <dgm:presLayoutVars>
          <dgm:bulletEnabled/>
        </dgm:presLayoutVars>
      </dgm:prSet>
      <dgm:spPr/>
    </dgm:pt>
    <dgm:pt modelId="{DD253CB2-4584-467E-8378-5E6FB8FC7D2B}" type="pres">
      <dgm:prSet presAssocID="{EC3AFD4A-97D6-41FF-95F4-1F763FF207DA}" presName="sp" presStyleCnt="0"/>
      <dgm:spPr/>
    </dgm:pt>
    <dgm:pt modelId="{200CB1F0-7A76-4795-86EC-AE5B7F44A7A3}" type="pres">
      <dgm:prSet presAssocID="{A24575DA-0B80-4072-87E9-067076047394}" presName="linNode" presStyleCnt="0"/>
      <dgm:spPr/>
    </dgm:pt>
    <dgm:pt modelId="{37997D04-BB94-4868-9777-9BB8AB182AD9}" type="pres">
      <dgm:prSet presAssocID="{A24575DA-0B80-4072-87E9-067076047394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A9C49FB-A0B1-456A-8710-4E8C0CA8FBE1}" type="pres">
      <dgm:prSet presAssocID="{A24575DA-0B80-4072-87E9-067076047394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593DBE27-912A-4D8E-908D-9773455F5BE0}" type="presOf" srcId="{A0DD0D43-F54E-4F58-ABB4-C78727D8C611}" destId="{D8081DE1-2083-4ECA-895A-D6654DC30C0A}" srcOrd="0" destOrd="0" presId="urn:microsoft.com/office/officeart/2016/7/layout/VerticalSolidActionList"/>
    <dgm:cxn modelId="{C0610C3B-2C56-4F08-B4DA-FB8BE8C78225}" srcId="{355680E6-807D-477D-93BC-07E0041F8DA6}" destId="{A24575DA-0B80-4072-87E9-067076047394}" srcOrd="3" destOrd="0" parTransId="{8EFA8D2D-BAB3-493D-AA7E-5B031BE19EE2}" sibTransId="{FE247070-DAEC-410E-8215-285DA1CF2FF8}"/>
    <dgm:cxn modelId="{C105B53E-4A2D-46A5-A8FF-E12F79C31937}" srcId="{355680E6-807D-477D-93BC-07E0041F8DA6}" destId="{BE5789A2-2AA1-478F-9D63-F403D81E6223}" srcOrd="0" destOrd="0" parTransId="{DA33542F-8FE3-49A8-891B-7647B278834C}" sibTransId="{B8971CAB-3001-4024-82BF-DCD0C75B818D}"/>
    <dgm:cxn modelId="{34471E44-73B0-4B4B-8E4D-CDA4A143F94A}" type="presOf" srcId="{A24575DA-0B80-4072-87E9-067076047394}" destId="{37997D04-BB94-4868-9777-9BB8AB182AD9}" srcOrd="0" destOrd="0" presId="urn:microsoft.com/office/officeart/2016/7/layout/VerticalSolidActionList"/>
    <dgm:cxn modelId="{D9844E50-014C-47F2-A6E9-5FB3B2B6B390}" srcId="{A0DD0D43-F54E-4F58-ABB4-C78727D8C611}" destId="{AD416278-7282-4F99-9B55-74D351B161DA}" srcOrd="0" destOrd="0" parTransId="{F5B4C2EB-B36B-4D9C-9FF1-C8F3121892AE}" sibTransId="{3D92F098-C2AB-481C-A6C0-78DAFB2586EB}"/>
    <dgm:cxn modelId="{D6B59F8E-A150-4AC7-ADE8-AF0B2D6DC8F0}" type="presOf" srcId="{720FACA4-F767-4B53-961C-D8C92DD7F74B}" destId="{22C3DFA6-CBDB-4C34-B530-E3E1727D28DC}" srcOrd="0" destOrd="0" presId="urn:microsoft.com/office/officeart/2016/7/layout/VerticalSolidActionList"/>
    <dgm:cxn modelId="{6779069D-F1CB-4B86-AF16-13C884F36CC3}" srcId="{355680E6-807D-477D-93BC-07E0041F8DA6}" destId="{A0DD0D43-F54E-4F58-ABB4-C78727D8C611}" srcOrd="1" destOrd="0" parTransId="{987C87A2-0615-40B3-942C-6C7934466940}" sibTransId="{44DE5DEB-705E-4483-9E28-915D83CDBB66}"/>
    <dgm:cxn modelId="{58F146A5-15D2-4619-96F3-A1442D0E699B}" srcId="{A24575DA-0B80-4072-87E9-067076047394}" destId="{8431821E-C46D-4BFA-B3E8-40DB9C28D847}" srcOrd="0" destOrd="0" parTransId="{BB4F2268-16BC-46E9-B5BC-BC4E113FC0E1}" sibTransId="{EF16A586-50D8-4414-B85D-1F4412061318}"/>
    <dgm:cxn modelId="{7166D6A7-FA2B-4B08-9B0F-5C8EDEC7B4BC}" type="presOf" srcId="{355680E6-807D-477D-93BC-07E0041F8DA6}" destId="{C941C662-5AB0-45B2-BA10-FE0B45BB2676}" srcOrd="0" destOrd="0" presId="urn:microsoft.com/office/officeart/2016/7/layout/VerticalSolidActionList"/>
    <dgm:cxn modelId="{B6EC8CBC-052B-4CA1-BFC7-BC73C37BB580}" srcId="{720FACA4-F767-4B53-961C-D8C92DD7F74B}" destId="{FE269DD1-2FB4-4072-9751-916467B1241F}" srcOrd="0" destOrd="0" parTransId="{DBFB3A0A-2AD4-43B7-BBC1-F85D45BB5416}" sibTransId="{275FAC04-25C4-47A4-8F0B-65DE86980C0C}"/>
    <dgm:cxn modelId="{1A4DD3BF-1F3D-4C54-9235-C8DE3FE230EF}" type="presOf" srcId="{AD416278-7282-4F99-9B55-74D351B161DA}" destId="{5E913A3A-05DE-4563-BC93-601244A319CF}" srcOrd="0" destOrd="0" presId="urn:microsoft.com/office/officeart/2016/7/layout/VerticalSolidActionList"/>
    <dgm:cxn modelId="{DEAEEFC0-8027-4177-8D22-DEB38E849A5F}" type="presOf" srcId="{BE5789A2-2AA1-478F-9D63-F403D81E6223}" destId="{C912AEAF-01B8-4D3B-A7A6-BEA2A263F0BB}" srcOrd="0" destOrd="0" presId="urn:microsoft.com/office/officeart/2016/7/layout/VerticalSolidActionList"/>
    <dgm:cxn modelId="{4568E1C9-FE5A-4A85-8E91-4BF7AFCE3ED1}" type="presOf" srcId="{8431821E-C46D-4BFA-B3E8-40DB9C28D847}" destId="{9A9C49FB-A0B1-456A-8710-4E8C0CA8FBE1}" srcOrd="0" destOrd="0" presId="urn:microsoft.com/office/officeart/2016/7/layout/VerticalSolidActionList"/>
    <dgm:cxn modelId="{B8A2D8DE-3DC2-46E1-B08D-95C0B24238F6}" srcId="{BE5789A2-2AA1-478F-9D63-F403D81E6223}" destId="{081A7B49-C338-4581-81BF-AF384E3F864B}" srcOrd="0" destOrd="0" parTransId="{483826CE-B2DE-4E7C-9D96-187336A0BF6C}" sibTransId="{D6366747-8D4D-4D25-ACC1-DF0A923079C7}"/>
    <dgm:cxn modelId="{BBE7CDE2-DEB6-40D5-9246-A47FE6C725B3}" type="presOf" srcId="{FE269DD1-2FB4-4072-9751-916467B1241F}" destId="{9F913823-2769-4DB1-9F4B-0AAB7E20C2D2}" srcOrd="0" destOrd="0" presId="urn:microsoft.com/office/officeart/2016/7/layout/VerticalSolidActionList"/>
    <dgm:cxn modelId="{9B2F49F1-1E40-4E1B-A612-0928DD06FD98}" srcId="{355680E6-807D-477D-93BC-07E0041F8DA6}" destId="{720FACA4-F767-4B53-961C-D8C92DD7F74B}" srcOrd="2" destOrd="0" parTransId="{AE84E998-6B6D-4618-8F13-ADFDAF54139D}" sibTransId="{EC3AFD4A-97D6-41FF-95F4-1F763FF207DA}"/>
    <dgm:cxn modelId="{EBA5BEFB-A314-4A6C-B7EE-ADDEF72FD126}" type="presOf" srcId="{081A7B49-C338-4581-81BF-AF384E3F864B}" destId="{9E220909-2357-498E-86F6-E90DDBFF23BD}" srcOrd="0" destOrd="0" presId="urn:microsoft.com/office/officeart/2016/7/layout/VerticalSolidActionList"/>
    <dgm:cxn modelId="{39CE462B-1D73-4B0F-A86E-094162D36E8F}" type="presParOf" srcId="{C941C662-5AB0-45B2-BA10-FE0B45BB2676}" destId="{465DB3BA-1FE6-4A34-9B2D-543B3F42E8B8}" srcOrd="0" destOrd="0" presId="urn:microsoft.com/office/officeart/2016/7/layout/VerticalSolidActionList"/>
    <dgm:cxn modelId="{23CA1EB4-E30E-4635-B421-59A0EDE5A2CF}" type="presParOf" srcId="{465DB3BA-1FE6-4A34-9B2D-543B3F42E8B8}" destId="{C912AEAF-01B8-4D3B-A7A6-BEA2A263F0BB}" srcOrd="0" destOrd="0" presId="urn:microsoft.com/office/officeart/2016/7/layout/VerticalSolidActionList"/>
    <dgm:cxn modelId="{533E223E-6EE9-493C-829B-206F74A311F4}" type="presParOf" srcId="{465DB3BA-1FE6-4A34-9B2D-543B3F42E8B8}" destId="{9E220909-2357-498E-86F6-E90DDBFF23BD}" srcOrd="1" destOrd="0" presId="urn:microsoft.com/office/officeart/2016/7/layout/VerticalSolidActionList"/>
    <dgm:cxn modelId="{4B14138E-1D04-4D4F-94CB-E11D183ABBC9}" type="presParOf" srcId="{C941C662-5AB0-45B2-BA10-FE0B45BB2676}" destId="{59667A22-572F-4A2C-89EE-ABD42BD03B06}" srcOrd="1" destOrd="0" presId="urn:microsoft.com/office/officeart/2016/7/layout/VerticalSolidActionList"/>
    <dgm:cxn modelId="{B9A9A535-3431-46F5-AEEE-17D730CBB6F0}" type="presParOf" srcId="{C941C662-5AB0-45B2-BA10-FE0B45BB2676}" destId="{18F369D5-4BED-4A41-89B5-B4B9C0DF0E74}" srcOrd="2" destOrd="0" presId="urn:microsoft.com/office/officeart/2016/7/layout/VerticalSolidActionList"/>
    <dgm:cxn modelId="{DAD61FA1-13CA-4862-92B3-7F1930EDAECB}" type="presParOf" srcId="{18F369D5-4BED-4A41-89B5-B4B9C0DF0E74}" destId="{D8081DE1-2083-4ECA-895A-D6654DC30C0A}" srcOrd="0" destOrd="0" presId="urn:microsoft.com/office/officeart/2016/7/layout/VerticalSolidActionList"/>
    <dgm:cxn modelId="{E2D18DE1-9BFC-4BE3-8A0D-F9371DA3B616}" type="presParOf" srcId="{18F369D5-4BED-4A41-89B5-B4B9C0DF0E74}" destId="{5E913A3A-05DE-4563-BC93-601244A319CF}" srcOrd="1" destOrd="0" presId="urn:microsoft.com/office/officeart/2016/7/layout/VerticalSolidActionList"/>
    <dgm:cxn modelId="{506FA137-3E4A-4CCD-8C26-FF9B6F56D63B}" type="presParOf" srcId="{C941C662-5AB0-45B2-BA10-FE0B45BB2676}" destId="{6CA2936B-A037-43F0-8171-5E326B536BAB}" srcOrd="3" destOrd="0" presId="urn:microsoft.com/office/officeart/2016/7/layout/VerticalSolidActionList"/>
    <dgm:cxn modelId="{5D5AAB87-2902-4510-8256-F0E196E61615}" type="presParOf" srcId="{C941C662-5AB0-45B2-BA10-FE0B45BB2676}" destId="{43153B19-85E7-4AD3-A5E6-E58E92B5146B}" srcOrd="4" destOrd="0" presId="urn:microsoft.com/office/officeart/2016/7/layout/VerticalSolidActionList"/>
    <dgm:cxn modelId="{7BB74868-2084-4DB7-9CC8-0FE4ED2A5A62}" type="presParOf" srcId="{43153B19-85E7-4AD3-A5E6-E58E92B5146B}" destId="{22C3DFA6-CBDB-4C34-B530-E3E1727D28DC}" srcOrd="0" destOrd="0" presId="urn:microsoft.com/office/officeart/2016/7/layout/VerticalSolidActionList"/>
    <dgm:cxn modelId="{6C78E12B-D411-47B2-9830-BB7D1BD604FE}" type="presParOf" srcId="{43153B19-85E7-4AD3-A5E6-E58E92B5146B}" destId="{9F913823-2769-4DB1-9F4B-0AAB7E20C2D2}" srcOrd="1" destOrd="0" presId="urn:microsoft.com/office/officeart/2016/7/layout/VerticalSolidActionList"/>
    <dgm:cxn modelId="{1087DFC8-6CF8-4994-8B74-B0DD4B5BACB8}" type="presParOf" srcId="{C941C662-5AB0-45B2-BA10-FE0B45BB2676}" destId="{DD253CB2-4584-467E-8378-5E6FB8FC7D2B}" srcOrd="5" destOrd="0" presId="urn:microsoft.com/office/officeart/2016/7/layout/VerticalSolidActionList"/>
    <dgm:cxn modelId="{7A1CD1DE-0E52-4C68-92A8-F7A1ED0CEFE9}" type="presParOf" srcId="{C941C662-5AB0-45B2-BA10-FE0B45BB2676}" destId="{200CB1F0-7A76-4795-86EC-AE5B7F44A7A3}" srcOrd="6" destOrd="0" presId="urn:microsoft.com/office/officeart/2016/7/layout/VerticalSolidActionList"/>
    <dgm:cxn modelId="{96902246-F1A0-448C-BEAB-F73ED1D6496F}" type="presParOf" srcId="{200CB1F0-7A76-4795-86EC-AE5B7F44A7A3}" destId="{37997D04-BB94-4868-9777-9BB8AB182AD9}" srcOrd="0" destOrd="0" presId="urn:microsoft.com/office/officeart/2016/7/layout/VerticalSolidActionList"/>
    <dgm:cxn modelId="{2677B7CC-3B65-42BC-BBD9-3A102906A1B8}" type="presParOf" srcId="{200CB1F0-7A76-4795-86EC-AE5B7F44A7A3}" destId="{9A9C49FB-A0B1-456A-8710-4E8C0CA8FBE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1F4F29-3EF0-4C52-A3C1-3A88282BAEB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9D566F-95E2-44F6-8E08-D18B9C1CEE3B}">
      <dgm:prSet custT="1"/>
      <dgm:spPr/>
      <dgm:t>
        <a:bodyPr/>
        <a:lstStyle/>
        <a:p>
          <a:r>
            <a:rPr lang="en-US" sz="2000" dirty="0"/>
            <a:t>Total Revolving Bal</a:t>
          </a:r>
          <a:r>
            <a:rPr lang="en-US" altLang="zh-CN" sz="2000" dirty="0"/>
            <a:t>ance</a:t>
          </a:r>
          <a:endParaRPr lang="en-US" sz="2000" dirty="0"/>
        </a:p>
        <a:p>
          <a:r>
            <a:rPr lang="en-US" sz="2000" dirty="0"/>
            <a:t>(-0.724191) </a:t>
          </a:r>
        </a:p>
      </dgm:t>
    </dgm:pt>
    <dgm:pt modelId="{8FA85474-0D13-45F6-AC90-5DCF8470239F}" type="parTrans" cxnId="{37976035-A778-43F4-A235-1E4E4C0AB6C8}">
      <dgm:prSet/>
      <dgm:spPr/>
      <dgm:t>
        <a:bodyPr/>
        <a:lstStyle/>
        <a:p>
          <a:endParaRPr lang="en-US" sz="2400"/>
        </a:p>
      </dgm:t>
    </dgm:pt>
    <dgm:pt modelId="{08F3A088-0318-4979-9D62-75B485EA9D96}" type="sibTrans" cxnId="{37976035-A778-43F4-A235-1E4E4C0AB6C8}">
      <dgm:prSet/>
      <dgm:spPr/>
      <dgm:t>
        <a:bodyPr/>
        <a:lstStyle/>
        <a:p>
          <a:endParaRPr lang="en-US" sz="2400"/>
        </a:p>
      </dgm:t>
    </dgm:pt>
    <dgm:pt modelId="{D7D9E456-46B5-4456-9E3E-93300B322271}">
      <dgm:prSet custT="1"/>
      <dgm:spPr/>
      <dgm:t>
        <a:bodyPr/>
        <a:lstStyle/>
        <a:p>
          <a:r>
            <a:rPr lang="en-US" sz="2400" dirty="0"/>
            <a:t>Strongest negative predictor of attrition</a:t>
          </a:r>
        </a:p>
        <a:p>
          <a:r>
            <a:rPr lang="en-US" sz="2400" dirty="0"/>
            <a:t>Higher balances are less likely to leave</a:t>
          </a:r>
        </a:p>
      </dgm:t>
    </dgm:pt>
    <dgm:pt modelId="{984C547F-AA9B-4F0D-B336-BAE997FAEB20}" type="parTrans" cxnId="{D80BFDFB-416A-4221-85E7-4B9DC55CB1C0}">
      <dgm:prSet/>
      <dgm:spPr/>
      <dgm:t>
        <a:bodyPr/>
        <a:lstStyle/>
        <a:p>
          <a:endParaRPr lang="en-US" sz="2400"/>
        </a:p>
      </dgm:t>
    </dgm:pt>
    <dgm:pt modelId="{BFFED5EE-4EC4-4469-96DB-0593C5E52537}" type="sibTrans" cxnId="{D80BFDFB-416A-4221-85E7-4B9DC55CB1C0}">
      <dgm:prSet/>
      <dgm:spPr/>
      <dgm:t>
        <a:bodyPr/>
        <a:lstStyle/>
        <a:p>
          <a:endParaRPr lang="en-US" sz="2400"/>
        </a:p>
      </dgm:t>
    </dgm:pt>
    <dgm:pt modelId="{C49A4DCF-80FC-4971-9552-D63452716359}">
      <dgm:prSet custT="1"/>
      <dgm:spPr/>
      <dgm:t>
        <a:bodyPr/>
        <a:lstStyle/>
        <a:p>
          <a:r>
            <a:rPr lang="en-US" sz="2000" dirty="0"/>
            <a:t>Total Ct Chng Q4 to Q1</a:t>
          </a:r>
        </a:p>
        <a:p>
          <a:r>
            <a:rPr lang="en-US" sz="2000" dirty="0"/>
            <a:t>(-0.645265)</a:t>
          </a:r>
        </a:p>
      </dgm:t>
    </dgm:pt>
    <dgm:pt modelId="{BC3EF88B-9947-4560-BFC3-6E3D77FBCCB3}" type="parTrans" cxnId="{1A1FF2AD-507F-4DB2-AB4B-481E0994C916}">
      <dgm:prSet/>
      <dgm:spPr/>
      <dgm:t>
        <a:bodyPr/>
        <a:lstStyle/>
        <a:p>
          <a:endParaRPr lang="en-US" sz="2400"/>
        </a:p>
      </dgm:t>
    </dgm:pt>
    <dgm:pt modelId="{3FF4B624-EF4B-4F34-951B-EF780EA6FFAF}" type="sibTrans" cxnId="{1A1FF2AD-507F-4DB2-AB4B-481E0994C916}">
      <dgm:prSet/>
      <dgm:spPr/>
      <dgm:t>
        <a:bodyPr/>
        <a:lstStyle/>
        <a:p>
          <a:endParaRPr lang="en-US" sz="2400"/>
        </a:p>
      </dgm:t>
    </dgm:pt>
    <dgm:pt modelId="{C764C332-4625-46CA-879B-54218C80F6CD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Increased</a:t>
          </a:r>
          <a:r>
            <a:rPr lang="en-US" sz="2400" dirty="0"/>
            <a:t> transaction count reduces attrition </a:t>
          </a:r>
        </a:p>
      </dgm:t>
    </dgm:pt>
    <dgm:pt modelId="{CB2756B1-E943-4233-B1B1-3969106786F4}" type="parTrans" cxnId="{E5546FC6-A297-4B55-AD45-4EA3CF5D9FD0}">
      <dgm:prSet/>
      <dgm:spPr/>
      <dgm:t>
        <a:bodyPr/>
        <a:lstStyle/>
        <a:p>
          <a:endParaRPr lang="en-US" sz="2400"/>
        </a:p>
      </dgm:t>
    </dgm:pt>
    <dgm:pt modelId="{E622C0CE-299D-4112-930B-3F8C2266CA11}" type="sibTrans" cxnId="{E5546FC6-A297-4B55-AD45-4EA3CF5D9FD0}">
      <dgm:prSet/>
      <dgm:spPr/>
      <dgm:t>
        <a:bodyPr/>
        <a:lstStyle/>
        <a:p>
          <a:endParaRPr lang="en-US" sz="2400"/>
        </a:p>
      </dgm:t>
    </dgm:pt>
    <dgm:pt modelId="{7C3D4392-A007-4A6A-AAA6-E59EAFAA76A6}">
      <dgm:prSet custT="1"/>
      <dgm:spPr/>
      <dgm:t>
        <a:bodyPr/>
        <a:lstStyle/>
        <a:p>
          <a:r>
            <a:rPr lang="en-US" sz="2000" dirty="0"/>
            <a:t>Total Relationship Count </a:t>
          </a:r>
        </a:p>
        <a:p>
          <a:r>
            <a:rPr lang="en-US" sz="2000" dirty="0"/>
            <a:t>(-0.427701)</a:t>
          </a:r>
        </a:p>
      </dgm:t>
    </dgm:pt>
    <dgm:pt modelId="{53A6C8E7-81D9-4B8E-95E1-C754816F8B1D}" type="parTrans" cxnId="{0749FCE2-C5B8-49AD-A513-D20A9C2F4028}">
      <dgm:prSet/>
      <dgm:spPr/>
      <dgm:t>
        <a:bodyPr/>
        <a:lstStyle/>
        <a:p>
          <a:endParaRPr lang="en-US" sz="2400"/>
        </a:p>
      </dgm:t>
    </dgm:pt>
    <dgm:pt modelId="{E85DD4D7-362A-44D4-838E-B063203A517C}" type="sibTrans" cxnId="{0749FCE2-C5B8-49AD-A513-D20A9C2F4028}">
      <dgm:prSet/>
      <dgm:spPr/>
      <dgm:t>
        <a:bodyPr/>
        <a:lstStyle/>
        <a:p>
          <a:endParaRPr lang="en-US" sz="2400"/>
        </a:p>
      </dgm:t>
    </dgm:pt>
    <dgm:pt modelId="{0DBC30BE-6FFE-4CE7-88E0-3B14E2888C28}">
      <dgm:prSet custT="1"/>
      <dgm:spPr/>
      <dgm:t>
        <a:bodyPr/>
        <a:lstStyle/>
        <a:p>
          <a:r>
            <a:rPr lang="en-US" sz="2400" dirty="0"/>
            <a:t>Customers with more products are less likely to leave </a:t>
          </a:r>
        </a:p>
      </dgm:t>
    </dgm:pt>
    <dgm:pt modelId="{539004CF-639E-4726-AB2B-E5754B8D9E93}" type="parTrans" cxnId="{A0E632B2-F33C-46F0-B3BB-CFA3FE4A9297}">
      <dgm:prSet/>
      <dgm:spPr/>
      <dgm:t>
        <a:bodyPr/>
        <a:lstStyle/>
        <a:p>
          <a:endParaRPr lang="en-US" sz="2400"/>
        </a:p>
      </dgm:t>
    </dgm:pt>
    <dgm:pt modelId="{8F247A5B-9582-447A-97B4-86C54994CCDC}" type="sibTrans" cxnId="{A0E632B2-F33C-46F0-B3BB-CFA3FE4A9297}">
      <dgm:prSet/>
      <dgm:spPr/>
      <dgm:t>
        <a:bodyPr/>
        <a:lstStyle/>
        <a:p>
          <a:endParaRPr lang="en-US" sz="2400"/>
        </a:p>
      </dgm:t>
    </dgm:pt>
    <dgm:pt modelId="{C69FD2A1-F5E7-4B8A-B92A-EE2CAC24A95F}" type="pres">
      <dgm:prSet presAssocID="{361F4F29-3EF0-4C52-A3C1-3A88282BAEB2}" presName="Name0" presStyleCnt="0">
        <dgm:presLayoutVars>
          <dgm:dir/>
          <dgm:animLvl val="lvl"/>
          <dgm:resizeHandles val="exact"/>
        </dgm:presLayoutVars>
      </dgm:prSet>
      <dgm:spPr/>
    </dgm:pt>
    <dgm:pt modelId="{9C0E89CB-BF6F-4695-962F-7C7847A0FE87}" type="pres">
      <dgm:prSet presAssocID="{E29D566F-95E2-44F6-8E08-D18B9C1CEE3B}" presName="linNode" presStyleCnt="0"/>
      <dgm:spPr/>
    </dgm:pt>
    <dgm:pt modelId="{B38416E7-0437-4833-B1DB-FB4AB22659B2}" type="pres">
      <dgm:prSet presAssocID="{E29D566F-95E2-44F6-8E08-D18B9C1CEE3B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9A3850A-0DC4-4CBC-BBEB-51EE9DFA7DEA}" type="pres">
      <dgm:prSet presAssocID="{E29D566F-95E2-44F6-8E08-D18B9C1CEE3B}" presName="descendantText" presStyleLbl="alignAccFollowNode1" presStyleIdx="0" presStyleCnt="3">
        <dgm:presLayoutVars>
          <dgm:bulletEnabled/>
        </dgm:presLayoutVars>
      </dgm:prSet>
      <dgm:spPr/>
    </dgm:pt>
    <dgm:pt modelId="{2ADCF04D-83BB-4936-96E7-2D41D1BA3276}" type="pres">
      <dgm:prSet presAssocID="{08F3A088-0318-4979-9D62-75B485EA9D96}" presName="sp" presStyleCnt="0"/>
      <dgm:spPr/>
    </dgm:pt>
    <dgm:pt modelId="{B5FD8A72-F364-462A-BA11-95B094ADEBAB}" type="pres">
      <dgm:prSet presAssocID="{C49A4DCF-80FC-4971-9552-D63452716359}" presName="linNode" presStyleCnt="0"/>
      <dgm:spPr/>
    </dgm:pt>
    <dgm:pt modelId="{D4E5B727-7451-448B-8334-96A835CAB171}" type="pres">
      <dgm:prSet presAssocID="{C49A4DCF-80FC-4971-9552-D63452716359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C3DC6D2-4ACA-43C4-A58F-5436F0D4C338}" type="pres">
      <dgm:prSet presAssocID="{C49A4DCF-80FC-4971-9552-D63452716359}" presName="descendantText" presStyleLbl="alignAccFollowNode1" presStyleIdx="1" presStyleCnt="3">
        <dgm:presLayoutVars>
          <dgm:bulletEnabled/>
        </dgm:presLayoutVars>
      </dgm:prSet>
      <dgm:spPr/>
    </dgm:pt>
    <dgm:pt modelId="{8C77EF22-6CD8-491F-B478-CA5EEC3C7C1C}" type="pres">
      <dgm:prSet presAssocID="{3FF4B624-EF4B-4F34-951B-EF780EA6FFAF}" presName="sp" presStyleCnt="0"/>
      <dgm:spPr/>
    </dgm:pt>
    <dgm:pt modelId="{37EDB29D-1D74-4FEC-A118-D28F92033895}" type="pres">
      <dgm:prSet presAssocID="{7C3D4392-A007-4A6A-AAA6-E59EAFAA76A6}" presName="linNode" presStyleCnt="0"/>
      <dgm:spPr/>
    </dgm:pt>
    <dgm:pt modelId="{C24771CD-6C9F-4DCD-AC90-CB824EA9E8AA}" type="pres">
      <dgm:prSet presAssocID="{7C3D4392-A007-4A6A-AAA6-E59EAFAA76A6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CA80890B-F975-46BE-AAF2-269C6FCAC8EB}" type="pres">
      <dgm:prSet presAssocID="{7C3D4392-A007-4A6A-AAA6-E59EAFAA76A6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699E8F01-32BF-4A27-9E89-CA67857D2857}" type="presOf" srcId="{7C3D4392-A007-4A6A-AAA6-E59EAFAA76A6}" destId="{C24771CD-6C9F-4DCD-AC90-CB824EA9E8AA}" srcOrd="0" destOrd="0" presId="urn:microsoft.com/office/officeart/2016/7/layout/VerticalSolidActionList"/>
    <dgm:cxn modelId="{37976035-A778-43F4-A235-1E4E4C0AB6C8}" srcId="{361F4F29-3EF0-4C52-A3C1-3A88282BAEB2}" destId="{E29D566F-95E2-44F6-8E08-D18B9C1CEE3B}" srcOrd="0" destOrd="0" parTransId="{8FA85474-0D13-45F6-AC90-5DCF8470239F}" sibTransId="{08F3A088-0318-4979-9D62-75B485EA9D96}"/>
    <dgm:cxn modelId="{D06C7760-6196-4086-8FDB-693C446ED76A}" type="presOf" srcId="{D7D9E456-46B5-4456-9E3E-93300B322271}" destId="{A9A3850A-0DC4-4CBC-BBEB-51EE9DFA7DEA}" srcOrd="0" destOrd="0" presId="urn:microsoft.com/office/officeart/2016/7/layout/VerticalSolidActionList"/>
    <dgm:cxn modelId="{9921BF70-BDAB-486F-BF5A-A7778E48347F}" type="presOf" srcId="{C49A4DCF-80FC-4971-9552-D63452716359}" destId="{D4E5B727-7451-448B-8334-96A835CAB171}" srcOrd="0" destOrd="0" presId="urn:microsoft.com/office/officeart/2016/7/layout/VerticalSolidActionList"/>
    <dgm:cxn modelId="{3CB9C587-BAAA-4801-AF11-9FE92AE4AED8}" type="presOf" srcId="{361F4F29-3EF0-4C52-A3C1-3A88282BAEB2}" destId="{C69FD2A1-F5E7-4B8A-B92A-EE2CAC24A95F}" srcOrd="0" destOrd="0" presId="urn:microsoft.com/office/officeart/2016/7/layout/VerticalSolidActionList"/>
    <dgm:cxn modelId="{277A4588-45B8-4BA8-8AB5-9247334C74F8}" type="presOf" srcId="{C764C332-4625-46CA-879B-54218C80F6CD}" destId="{3C3DC6D2-4ACA-43C4-A58F-5436F0D4C338}" srcOrd="0" destOrd="0" presId="urn:microsoft.com/office/officeart/2016/7/layout/VerticalSolidActionList"/>
    <dgm:cxn modelId="{9B123C9C-EA06-4C9E-8B5D-1EB0B7793FEE}" type="presOf" srcId="{0DBC30BE-6FFE-4CE7-88E0-3B14E2888C28}" destId="{CA80890B-F975-46BE-AAF2-269C6FCAC8EB}" srcOrd="0" destOrd="0" presId="urn:microsoft.com/office/officeart/2016/7/layout/VerticalSolidActionList"/>
    <dgm:cxn modelId="{1A1FF2AD-507F-4DB2-AB4B-481E0994C916}" srcId="{361F4F29-3EF0-4C52-A3C1-3A88282BAEB2}" destId="{C49A4DCF-80FC-4971-9552-D63452716359}" srcOrd="1" destOrd="0" parTransId="{BC3EF88B-9947-4560-BFC3-6E3D77FBCCB3}" sibTransId="{3FF4B624-EF4B-4F34-951B-EF780EA6FFAF}"/>
    <dgm:cxn modelId="{A0E632B2-F33C-46F0-B3BB-CFA3FE4A9297}" srcId="{7C3D4392-A007-4A6A-AAA6-E59EAFAA76A6}" destId="{0DBC30BE-6FFE-4CE7-88E0-3B14E2888C28}" srcOrd="0" destOrd="0" parTransId="{539004CF-639E-4726-AB2B-E5754B8D9E93}" sibTransId="{8F247A5B-9582-447A-97B4-86C54994CCDC}"/>
    <dgm:cxn modelId="{E5546FC6-A297-4B55-AD45-4EA3CF5D9FD0}" srcId="{C49A4DCF-80FC-4971-9552-D63452716359}" destId="{C764C332-4625-46CA-879B-54218C80F6CD}" srcOrd="0" destOrd="0" parTransId="{CB2756B1-E943-4233-B1B1-3969106786F4}" sibTransId="{E622C0CE-299D-4112-930B-3F8C2266CA11}"/>
    <dgm:cxn modelId="{0749FCE2-C5B8-49AD-A513-D20A9C2F4028}" srcId="{361F4F29-3EF0-4C52-A3C1-3A88282BAEB2}" destId="{7C3D4392-A007-4A6A-AAA6-E59EAFAA76A6}" srcOrd="2" destOrd="0" parTransId="{53A6C8E7-81D9-4B8E-95E1-C754816F8B1D}" sibTransId="{E85DD4D7-362A-44D4-838E-B063203A517C}"/>
    <dgm:cxn modelId="{3A84F0F2-AAB2-4B2C-88BF-70A5430E3BCC}" type="presOf" srcId="{E29D566F-95E2-44F6-8E08-D18B9C1CEE3B}" destId="{B38416E7-0437-4833-B1DB-FB4AB22659B2}" srcOrd="0" destOrd="0" presId="urn:microsoft.com/office/officeart/2016/7/layout/VerticalSolidActionList"/>
    <dgm:cxn modelId="{D80BFDFB-416A-4221-85E7-4B9DC55CB1C0}" srcId="{E29D566F-95E2-44F6-8E08-D18B9C1CEE3B}" destId="{D7D9E456-46B5-4456-9E3E-93300B322271}" srcOrd="0" destOrd="0" parTransId="{984C547F-AA9B-4F0D-B336-BAE997FAEB20}" sibTransId="{BFFED5EE-4EC4-4469-96DB-0593C5E52537}"/>
    <dgm:cxn modelId="{0EAF0654-5A00-4BF5-A5E2-A704087FF2F5}" type="presParOf" srcId="{C69FD2A1-F5E7-4B8A-B92A-EE2CAC24A95F}" destId="{9C0E89CB-BF6F-4695-962F-7C7847A0FE87}" srcOrd="0" destOrd="0" presId="urn:microsoft.com/office/officeart/2016/7/layout/VerticalSolidActionList"/>
    <dgm:cxn modelId="{A3B3D714-6713-4749-A2D1-F8302AB49E28}" type="presParOf" srcId="{9C0E89CB-BF6F-4695-962F-7C7847A0FE87}" destId="{B38416E7-0437-4833-B1DB-FB4AB22659B2}" srcOrd="0" destOrd="0" presId="urn:microsoft.com/office/officeart/2016/7/layout/VerticalSolidActionList"/>
    <dgm:cxn modelId="{23D7678F-2ECB-4996-818C-9505CAA97179}" type="presParOf" srcId="{9C0E89CB-BF6F-4695-962F-7C7847A0FE87}" destId="{A9A3850A-0DC4-4CBC-BBEB-51EE9DFA7DEA}" srcOrd="1" destOrd="0" presId="urn:microsoft.com/office/officeart/2016/7/layout/VerticalSolidActionList"/>
    <dgm:cxn modelId="{57B2D73A-477A-44E9-AE78-478E42E70558}" type="presParOf" srcId="{C69FD2A1-F5E7-4B8A-B92A-EE2CAC24A95F}" destId="{2ADCF04D-83BB-4936-96E7-2D41D1BA3276}" srcOrd="1" destOrd="0" presId="urn:microsoft.com/office/officeart/2016/7/layout/VerticalSolidActionList"/>
    <dgm:cxn modelId="{B443CFCB-2342-41F9-ADAF-48E066F01C24}" type="presParOf" srcId="{C69FD2A1-F5E7-4B8A-B92A-EE2CAC24A95F}" destId="{B5FD8A72-F364-462A-BA11-95B094ADEBAB}" srcOrd="2" destOrd="0" presId="urn:microsoft.com/office/officeart/2016/7/layout/VerticalSolidActionList"/>
    <dgm:cxn modelId="{8C919CC0-E840-459A-9DC9-F47F180C823A}" type="presParOf" srcId="{B5FD8A72-F364-462A-BA11-95B094ADEBAB}" destId="{D4E5B727-7451-448B-8334-96A835CAB171}" srcOrd="0" destOrd="0" presId="urn:microsoft.com/office/officeart/2016/7/layout/VerticalSolidActionList"/>
    <dgm:cxn modelId="{AECFD7EA-4BC3-4A9C-AE16-BABCFD497E89}" type="presParOf" srcId="{B5FD8A72-F364-462A-BA11-95B094ADEBAB}" destId="{3C3DC6D2-4ACA-43C4-A58F-5436F0D4C338}" srcOrd="1" destOrd="0" presId="urn:microsoft.com/office/officeart/2016/7/layout/VerticalSolidActionList"/>
    <dgm:cxn modelId="{86AC5940-F78B-4B44-9E72-0AA07AEF8B54}" type="presParOf" srcId="{C69FD2A1-F5E7-4B8A-B92A-EE2CAC24A95F}" destId="{8C77EF22-6CD8-491F-B478-CA5EEC3C7C1C}" srcOrd="3" destOrd="0" presId="urn:microsoft.com/office/officeart/2016/7/layout/VerticalSolidActionList"/>
    <dgm:cxn modelId="{F6BA8C9A-96E8-4F69-B628-9D6789CB285A}" type="presParOf" srcId="{C69FD2A1-F5E7-4B8A-B92A-EE2CAC24A95F}" destId="{37EDB29D-1D74-4FEC-A118-D28F92033895}" srcOrd="4" destOrd="0" presId="urn:microsoft.com/office/officeart/2016/7/layout/VerticalSolidActionList"/>
    <dgm:cxn modelId="{AE452426-812A-4E13-B6FD-79D9AFEF499B}" type="presParOf" srcId="{37EDB29D-1D74-4FEC-A118-D28F92033895}" destId="{C24771CD-6C9F-4DCD-AC90-CB824EA9E8AA}" srcOrd="0" destOrd="0" presId="urn:microsoft.com/office/officeart/2016/7/layout/VerticalSolidActionList"/>
    <dgm:cxn modelId="{E15AC4A5-C4DA-45E4-BF71-BF94DC3AABC3}" type="presParOf" srcId="{37EDB29D-1D74-4FEC-A118-D28F92033895}" destId="{CA80890B-F975-46BE-AAF2-269C6FCAC8E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7DF1C0-F455-4E0B-AB36-A1CA3D89169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F9773C-0BBE-4907-81E5-38906DF6E51B}">
      <dgm:prSet custT="1"/>
      <dgm:spPr/>
      <dgm:t>
        <a:bodyPr/>
        <a:lstStyle/>
        <a:p>
          <a:r>
            <a:rPr lang="en-US" sz="2400" dirty="0"/>
            <a:t>Train</a:t>
          </a:r>
        </a:p>
      </dgm:t>
    </dgm:pt>
    <dgm:pt modelId="{A3E09115-5C36-4659-A3A7-8469A5AFBA8A}" type="parTrans" cxnId="{EABDE3A1-663E-4AF5-8E43-C71AF8FB6251}">
      <dgm:prSet/>
      <dgm:spPr/>
      <dgm:t>
        <a:bodyPr/>
        <a:lstStyle/>
        <a:p>
          <a:endParaRPr lang="en-US" sz="2400"/>
        </a:p>
      </dgm:t>
    </dgm:pt>
    <dgm:pt modelId="{FD2228C6-7595-4A5F-B29A-687995B0A169}" type="sibTrans" cxnId="{EABDE3A1-663E-4AF5-8E43-C71AF8FB6251}">
      <dgm:prSet/>
      <dgm:spPr/>
      <dgm:t>
        <a:bodyPr/>
        <a:lstStyle/>
        <a:p>
          <a:endParaRPr lang="en-US" sz="2400"/>
        </a:p>
      </dgm:t>
    </dgm:pt>
    <dgm:pt modelId="{BDD60156-31A0-406E-B6B2-4FCBB31DE3A6}">
      <dgm:prSet custT="1"/>
      <dgm:spPr/>
      <dgm:t>
        <a:bodyPr/>
        <a:lstStyle/>
        <a:p>
          <a:r>
            <a:rPr lang="en-US" sz="2400" dirty="0"/>
            <a:t>Train Decision Tree &amp; Random Forest Models</a:t>
          </a:r>
        </a:p>
      </dgm:t>
    </dgm:pt>
    <dgm:pt modelId="{739EF413-5FAE-45A3-B7EF-0EF126D975B8}" type="parTrans" cxnId="{B57A67E2-7F91-4369-9F90-0A063C6BE04F}">
      <dgm:prSet/>
      <dgm:spPr/>
      <dgm:t>
        <a:bodyPr/>
        <a:lstStyle/>
        <a:p>
          <a:endParaRPr lang="en-US" sz="2400"/>
        </a:p>
      </dgm:t>
    </dgm:pt>
    <dgm:pt modelId="{6E526DC3-9139-45DB-B7D6-2BD441E8ADDB}" type="sibTrans" cxnId="{B57A67E2-7F91-4369-9F90-0A063C6BE04F}">
      <dgm:prSet/>
      <dgm:spPr/>
      <dgm:t>
        <a:bodyPr/>
        <a:lstStyle/>
        <a:p>
          <a:endParaRPr lang="en-US" sz="2400"/>
        </a:p>
      </dgm:t>
    </dgm:pt>
    <dgm:pt modelId="{DAC55BA8-0261-49BB-9455-78771CB6E435}">
      <dgm:prSet custT="1"/>
      <dgm:spPr/>
      <dgm:t>
        <a:bodyPr/>
        <a:lstStyle/>
        <a:p>
          <a:r>
            <a:rPr lang="en-US" sz="2400" dirty="0"/>
            <a:t>Identify Important Features</a:t>
          </a:r>
        </a:p>
      </dgm:t>
    </dgm:pt>
    <dgm:pt modelId="{C95DC681-B5B6-4825-A163-382BC250CFE5}" type="parTrans" cxnId="{1815C074-0235-452D-920B-EED3126144FD}">
      <dgm:prSet/>
      <dgm:spPr/>
      <dgm:t>
        <a:bodyPr/>
        <a:lstStyle/>
        <a:p>
          <a:endParaRPr lang="en-US" sz="2400"/>
        </a:p>
      </dgm:t>
    </dgm:pt>
    <dgm:pt modelId="{F7644595-CF58-4AC3-98E5-ABE09C773135}" type="sibTrans" cxnId="{1815C074-0235-452D-920B-EED3126144FD}">
      <dgm:prSet/>
      <dgm:spPr/>
      <dgm:t>
        <a:bodyPr/>
        <a:lstStyle/>
        <a:p>
          <a:endParaRPr lang="en-US" sz="2400"/>
        </a:p>
      </dgm:t>
    </dgm:pt>
    <dgm:pt modelId="{66F94C25-60E5-4778-B2AD-6FE3504E00B3}">
      <dgm:prSet custT="1"/>
      <dgm:spPr/>
      <dgm:t>
        <a:bodyPr/>
        <a:lstStyle/>
        <a:p>
          <a:r>
            <a:rPr lang="en-US" sz="2400" dirty="0"/>
            <a:t>Evaluate</a:t>
          </a:r>
        </a:p>
      </dgm:t>
    </dgm:pt>
    <dgm:pt modelId="{2FDF3D59-E114-4887-AF6F-00F86C79A87B}" type="parTrans" cxnId="{6022EF03-FEAB-49E0-8556-F2A5A0A29004}">
      <dgm:prSet/>
      <dgm:spPr/>
      <dgm:t>
        <a:bodyPr/>
        <a:lstStyle/>
        <a:p>
          <a:endParaRPr lang="en-US" sz="2400"/>
        </a:p>
      </dgm:t>
    </dgm:pt>
    <dgm:pt modelId="{64DFC8BC-9179-4CC5-8B67-5E21615AE4F3}" type="sibTrans" cxnId="{6022EF03-FEAB-49E0-8556-F2A5A0A29004}">
      <dgm:prSet/>
      <dgm:spPr/>
      <dgm:t>
        <a:bodyPr/>
        <a:lstStyle/>
        <a:p>
          <a:endParaRPr lang="en-US" sz="2400"/>
        </a:p>
      </dgm:t>
    </dgm:pt>
    <dgm:pt modelId="{E2F919AE-A241-4FC6-BFCE-55CB83D78930}">
      <dgm:prSet custT="1"/>
      <dgm:spPr/>
      <dgm:t>
        <a:bodyPr/>
        <a:lstStyle/>
        <a:p>
          <a:r>
            <a:rPr lang="en-US" sz="2400" dirty="0"/>
            <a:t>Evaluate Model Performance</a:t>
          </a:r>
        </a:p>
      </dgm:t>
    </dgm:pt>
    <dgm:pt modelId="{76563751-E84A-4641-B664-86A3128A71FD}" type="parTrans" cxnId="{60A259D3-46D9-4A9F-AC50-ED38F946DE31}">
      <dgm:prSet/>
      <dgm:spPr/>
      <dgm:t>
        <a:bodyPr/>
        <a:lstStyle/>
        <a:p>
          <a:endParaRPr lang="en-US" sz="2400"/>
        </a:p>
      </dgm:t>
    </dgm:pt>
    <dgm:pt modelId="{D8277518-5391-4757-A63E-7243A55961C8}" type="sibTrans" cxnId="{60A259D3-46D9-4A9F-AC50-ED38F946DE31}">
      <dgm:prSet/>
      <dgm:spPr/>
      <dgm:t>
        <a:bodyPr/>
        <a:lstStyle/>
        <a:p>
          <a:endParaRPr lang="en-US" sz="2400"/>
        </a:p>
      </dgm:t>
    </dgm:pt>
    <dgm:pt modelId="{DB448736-9CFC-47FA-85DF-055C3742B098}">
      <dgm:prSet custT="1"/>
      <dgm:spPr/>
      <dgm:t>
        <a:bodyPr/>
        <a:lstStyle/>
        <a:p>
          <a:r>
            <a:rPr lang="en-US" sz="2400" dirty="0"/>
            <a:t>Compare</a:t>
          </a:r>
        </a:p>
      </dgm:t>
    </dgm:pt>
    <dgm:pt modelId="{52877BB8-0D85-433E-94BF-FC51CADBF0C5}" type="parTrans" cxnId="{3E27E71B-194B-4395-8052-D883DF47DA6A}">
      <dgm:prSet/>
      <dgm:spPr/>
      <dgm:t>
        <a:bodyPr/>
        <a:lstStyle/>
        <a:p>
          <a:endParaRPr lang="en-US" sz="2400"/>
        </a:p>
      </dgm:t>
    </dgm:pt>
    <dgm:pt modelId="{1A6AF4E7-6491-4D51-AA87-3C897BE83B47}" type="sibTrans" cxnId="{3E27E71B-194B-4395-8052-D883DF47DA6A}">
      <dgm:prSet/>
      <dgm:spPr/>
      <dgm:t>
        <a:bodyPr/>
        <a:lstStyle/>
        <a:p>
          <a:endParaRPr lang="en-US" sz="2400"/>
        </a:p>
      </dgm:t>
    </dgm:pt>
    <dgm:pt modelId="{AB155088-F54A-4094-8C5C-E7E599C7942C}">
      <dgm:prSet custT="1"/>
      <dgm:spPr/>
      <dgm:t>
        <a:bodyPr/>
        <a:lstStyle/>
        <a:p>
          <a:r>
            <a:rPr lang="en-US" sz="2400" dirty="0"/>
            <a:t>Compare Results</a:t>
          </a:r>
        </a:p>
      </dgm:t>
    </dgm:pt>
    <dgm:pt modelId="{32753E3B-812F-416A-9C1D-F82068003914}" type="parTrans" cxnId="{C6978062-3ACF-4C23-A10D-CDB1C6B76A87}">
      <dgm:prSet/>
      <dgm:spPr/>
      <dgm:t>
        <a:bodyPr/>
        <a:lstStyle/>
        <a:p>
          <a:endParaRPr lang="en-US" sz="2400"/>
        </a:p>
      </dgm:t>
    </dgm:pt>
    <dgm:pt modelId="{88432008-12B4-4FEE-A5A3-3EA40D830C4E}" type="sibTrans" cxnId="{C6978062-3ACF-4C23-A10D-CDB1C6B76A87}">
      <dgm:prSet/>
      <dgm:spPr/>
      <dgm:t>
        <a:bodyPr/>
        <a:lstStyle/>
        <a:p>
          <a:endParaRPr lang="en-US" sz="2400"/>
        </a:p>
      </dgm:t>
    </dgm:pt>
    <dgm:pt modelId="{2E075529-DAA3-489A-8FEA-F2AAA5F2B46F}">
      <dgm:prSet custT="1"/>
      <dgm:spPr/>
      <dgm:t>
        <a:bodyPr/>
        <a:lstStyle/>
        <a:p>
          <a:r>
            <a:rPr lang="en-US" sz="2400" dirty="0"/>
            <a:t>Provide</a:t>
          </a:r>
        </a:p>
      </dgm:t>
    </dgm:pt>
    <dgm:pt modelId="{A2FA2714-74CB-4B2A-890C-39DD0341BCBB}" type="parTrans" cxnId="{7E3CD45D-ECF8-4A76-924B-6D1210E3F2BD}">
      <dgm:prSet/>
      <dgm:spPr/>
      <dgm:t>
        <a:bodyPr/>
        <a:lstStyle/>
        <a:p>
          <a:endParaRPr lang="en-US" sz="2400"/>
        </a:p>
      </dgm:t>
    </dgm:pt>
    <dgm:pt modelId="{742CA8C8-86D1-4F61-AE59-9F48A82F6F81}" type="sibTrans" cxnId="{7E3CD45D-ECF8-4A76-924B-6D1210E3F2BD}">
      <dgm:prSet/>
      <dgm:spPr/>
      <dgm:t>
        <a:bodyPr/>
        <a:lstStyle/>
        <a:p>
          <a:endParaRPr lang="en-US" sz="2400"/>
        </a:p>
      </dgm:t>
    </dgm:pt>
    <dgm:pt modelId="{B9426612-3999-4179-B7C7-9F7A1B1CFCC8}">
      <dgm:prSet custT="1"/>
      <dgm:spPr/>
      <dgm:t>
        <a:bodyPr/>
        <a:lstStyle/>
        <a:p>
          <a:r>
            <a:rPr lang="en-US" sz="2400" dirty="0"/>
            <a:t>Provide Business Insights</a:t>
          </a:r>
        </a:p>
      </dgm:t>
    </dgm:pt>
    <dgm:pt modelId="{EA14873A-70CD-49A1-A8B0-DF2B3401073B}" type="parTrans" cxnId="{CC4BF599-615E-42E6-B1E6-18692EE93BA9}">
      <dgm:prSet/>
      <dgm:spPr/>
      <dgm:t>
        <a:bodyPr/>
        <a:lstStyle/>
        <a:p>
          <a:endParaRPr lang="en-US" sz="2400"/>
        </a:p>
      </dgm:t>
    </dgm:pt>
    <dgm:pt modelId="{3F13E2EE-BABD-431E-92F5-30AAB2580E58}" type="sibTrans" cxnId="{CC4BF599-615E-42E6-B1E6-18692EE93BA9}">
      <dgm:prSet/>
      <dgm:spPr/>
      <dgm:t>
        <a:bodyPr/>
        <a:lstStyle/>
        <a:p>
          <a:endParaRPr lang="en-US" sz="2400"/>
        </a:p>
      </dgm:t>
    </dgm:pt>
    <dgm:pt modelId="{25B7AD6B-7ECE-4B18-9BE2-E2D5EEB9A67F}">
      <dgm:prSet custT="1"/>
      <dgm:spPr/>
      <dgm:t>
        <a:bodyPr/>
        <a:lstStyle/>
        <a:p>
          <a:r>
            <a:rPr lang="en-US" sz="2400" dirty="0"/>
            <a:t>Identify</a:t>
          </a:r>
        </a:p>
      </dgm:t>
    </dgm:pt>
    <dgm:pt modelId="{42BB185C-2EB0-4377-936D-F55A71139B3A}" type="sibTrans" cxnId="{70216685-726B-4CDD-BFAA-5E73F75F8016}">
      <dgm:prSet/>
      <dgm:spPr/>
      <dgm:t>
        <a:bodyPr/>
        <a:lstStyle/>
        <a:p>
          <a:endParaRPr lang="en-US" sz="2400"/>
        </a:p>
      </dgm:t>
    </dgm:pt>
    <dgm:pt modelId="{DF76C07A-DD39-4CD9-94E9-4BAD90511E3D}" type="parTrans" cxnId="{70216685-726B-4CDD-BFAA-5E73F75F8016}">
      <dgm:prSet/>
      <dgm:spPr/>
      <dgm:t>
        <a:bodyPr/>
        <a:lstStyle/>
        <a:p>
          <a:endParaRPr lang="en-US" sz="2400"/>
        </a:p>
      </dgm:t>
    </dgm:pt>
    <dgm:pt modelId="{7457B9D7-9F42-4336-AF98-291374551F2F}" type="pres">
      <dgm:prSet presAssocID="{8A7DF1C0-F455-4E0B-AB36-A1CA3D891693}" presName="Name0" presStyleCnt="0">
        <dgm:presLayoutVars>
          <dgm:dir/>
          <dgm:animLvl val="lvl"/>
          <dgm:resizeHandles val="exact"/>
        </dgm:presLayoutVars>
      </dgm:prSet>
      <dgm:spPr/>
    </dgm:pt>
    <dgm:pt modelId="{72A4B1EC-F14E-4CD4-80C2-A43BD7A82A05}" type="pres">
      <dgm:prSet presAssocID="{2E075529-DAA3-489A-8FEA-F2AAA5F2B46F}" presName="boxAndChildren" presStyleCnt="0"/>
      <dgm:spPr/>
    </dgm:pt>
    <dgm:pt modelId="{9A91BC2D-958B-41D5-8685-4DF8C2128D37}" type="pres">
      <dgm:prSet presAssocID="{2E075529-DAA3-489A-8FEA-F2AAA5F2B46F}" presName="parentTextBox" presStyleLbl="alignNode1" presStyleIdx="0" presStyleCnt="5"/>
      <dgm:spPr/>
    </dgm:pt>
    <dgm:pt modelId="{C95D573D-6715-4791-AEC3-E15B6D1B4BF6}" type="pres">
      <dgm:prSet presAssocID="{2E075529-DAA3-489A-8FEA-F2AAA5F2B46F}" presName="descendantBox" presStyleLbl="bgAccFollowNode1" presStyleIdx="0" presStyleCnt="5"/>
      <dgm:spPr/>
    </dgm:pt>
    <dgm:pt modelId="{25BF197B-FD06-4410-8E12-0EE1DE974021}" type="pres">
      <dgm:prSet presAssocID="{1A6AF4E7-6491-4D51-AA87-3C897BE83B47}" presName="sp" presStyleCnt="0"/>
      <dgm:spPr/>
    </dgm:pt>
    <dgm:pt modelId="{FDD258E5-AB1E-4608-A2CF-2AC994A4297C}" type="pres">
      <dgm:prSet presAssocID="{DB448736-9CFC-47FA-85DF-055C3742B098}" presName="arrowAndChildren" presStyleCnt="0"/>
      <dgm:spPr/>
    </dgm:pt>
    <dgm:pt modelId="{42F1DF85-8DD6-471F-8E75-A9BB9D803B33}" type="pres">
      <dgm:prSet presAssocID="{DB448736-9CFC-47FA-85DF-055C3742B098}" presName="parentTextArrow" presStyleLbl="node1" presStyleIdx="0" presStyleCnt="0"/>
      <dgm:spPr/>
    </dgm:pt>
    <dgm:pt modelId="{8BDD6A8D-7099-4099-84A3-7FE9829FAF38}" type="pres">
      <dgm:prSet presAssocID="{DB448736-9CFC-47FA-85DF-055C3742B098}" presName="arrow" presStyleLbl="alignNode1" presStyleIdx="1" presStyleCnt="5"/>
      <dgm:spPr/>
    </dgm:pt>
    <dgm:pt modelId="{915BE068-ED47-4397-BFF0-297649FB667A}" type="pres">
      <dgm:prSet presAssocID="{DB448736-9CFC-47FA-85DF-055C3742B098}" presName="descendantArrow" presStyleLbl="bgAccFollowNode1" presStyleIdx="1" presStyleCnt="5"/>
      <dgm:spPr/>
    </dgm:pt>
    <dgm:pt modelId="{E4956084-67F2-40A6-9C95-1B748F62E60D}" type="pres">
      <dgm:prSet presAssocID="{64DFC8BC-9179-4CC5-8B67-5E21615AE4F3}" presName="sp" presStyleCnt="0"/>
      <dgm:spPr/>
    </dgm:pt>
    <dgm:pt modelId="{FF5649EF-E1BD-40E1-AB5B-BFFC3C2776F7}" type="pres">
      <dgm:prSet presAssocID="{66F94C25-60E5-4778-B2AD-6FE3504E00B3}" presName="arrowAndChildren" presStyleCnt="0"/>
      <dgm:spPr/>
    </dgm:pt>
    <dgm:pt modelId="{0AF0DDDB-7F7C-4602-B04A-47CB92E77510}" type="pres">
      <dgm:prSet presAssocID="{66F94C25-60E5-4778-B2AD-6FE3504E00B3}" presName="parentTextArrow" presStyleLbl="node1" presStyleIdx="0" presStyleCnt="0"/>
      <dgm:spPr/>
    </dgm:pt>
    <dgm:pt modelId="{45CF90F0-FF87-4D95-BFE0-630659F1E340}" type="pres">
      <dgm:prSet presAssocID="{66F94C25-60E5-4778-B2AD-6FE3504E00B3}" presName="arrow" presStyleLbl="alignNode1" presStyleIdx="2" presStyleCnt="5"/>
      <dgm:spPr/>
    </dgm:pt>
    <dgm:pt modelId="{0BF7800E-4EFF-4C32-9191-34F878A5CC3A}" type="pres">
      <dgm:prSet presAssocID="{66F94C25-60E5-4778-B2AD-6FE3504E00B3}" presName="descendantArrow" presStyleLbl="bgAccFollowNode1" presStyleIdx="2" presStyleCnt="5"/>
      <dgm:spPr/>
    </dgm:pt>
    <dgm:pt modelId="{B7767713-E845-4DD0-A3FB-39FB67101861}" type="pres">
      <dgm:prSet presAssocID="{42BB185C-2EB0-4377-936D-F55A71139B3A}" presName="sp" presStyleCnt="0"/>
      <dgm:spPr/>
    </dgm:pt>
    <dgm:pt modelId="{ACA7ABA0-31F8-4730-8654-27F375B96315}" type="pres">
      <dgm:prSet presAssocID="{25B7AD6B-7ECE-4B18-9BE2-E2D5EEB9A67F}" presName="arrowAndChildren" presStyleCnt="0"/>
      <dgm:spPr/>
    </dgm:pt>
    <dgm:pt modelId="{F70E362E-2E3B-49E4-9407-490D23899963}" type="pres">
      <dgm:prSet presAssocID="{25B7AD6B-7ECE-4B18-9BE2-E2D5EEB9A67F}" presName="parentTextArrow" presStyleLbl="node1" presStyleIdx="0" presStyleCnt="0"/>
      <dgm:spPr/>
    </dgm:pt>
    <dgm:pt modelId="{418195F7-6A6F-4EA0-AD80-13C33E41A521}" type="pres">
      <dgm:prSet presAssocID="{25B7AD6B-7ECE-4B18-9BE2-E2D5EEB9A67F}" presName="arrow" presStyleLbl="alignNode1" presStyleIdx="3" presStyleCnt="5"/>
      <dgm:spPr/>
    </dgm:pt>
    <dgm:pt modelId="{51C51AFF-218D-4A6A-8E92-D6D3716E8994}" type="pres">
      <dgm:prSet presAssocID="{25B7AD6B-7ECE-4B18-9BE2-E2D5EEB9A67F}" presName="descendantArrow" presStyleLbl="bgAccFollowNode1" presStyleIdx="3" presStyleCnt="5"/>
      <dgm:spPr/>
    </dgm:pt>
    <dgm:pt modelId="{7902372F-7D7D-4E97-ADCA-5810B18405FB}" type="pres">
      <dgm:prSet presAssocID="{FD2228C6-7595-4A5F-B29A-687995B0A169}" presName="sp" presStyleCnt="0"/>
      <dgm:spPr/>
    </dgm:pt>
    <dgm:pt modelId="{70AC51A8-24E4-4F2E-B20C-C670B23649F4}" type="pres">
      <dgm:prSet presAssocID="{09F9773C-0BBE-4907-81E5-38906DF6E51B}" presName="arrowAndChildren" presStyleCnt="0"/>
      <dgm:spPr/>
    </dgm:pt>
    <dgm:pt modelId="{9BB8E7ED-8B83-49D6-BD98-917726FE908D}" type="pres">
      <dgm:prSet presAssocID="{09F9773C-0BBE-4907-81E5-38906DF6E51B}" presName="parentTextArrow" presStyleLbl="node1" presStyleIdx="0" presStyleCnt="0"/>
      <dgm:spPr/>
    </dgm:pt>
    <dgm:pt modelId="{35C1BB37-406B-42B0-80D6-8A17C230F7E3}" type="pres">
      <dgm:prSet presAssocID="{09F9773C-0BBE-4907-81E5-38906DF6E51B}" presName="arrow" presStyleLbl="alignNode1" presStyleIdx="4" presStyleCnt="5"/>
      <dgm:spPr/>
    </dgm:pt>
    <dgm:pt modelId="{90194810-995C-4215-AB09-C40E1901E1AE}" type="pres">
      <dgm:prSet presAssocID="{09F9773C-0BBE-4907-81E5-38906DF6E51B}" presName="descendantArrow" presStyleLbl="bgAccFollowNode1" presStyleIdx="4" presStyleCnt="5"/>
      <dgm:spPr/>
    </dgm:pt>
  </dgm:ptLst>
  <dgm:cxnLst>
    <dgm:cxn modelId="{6022EF03-FEAB-49E0-8556-F2A5A0A29004}" srcId="{8A7DF1C0-F455-4E0B-AB36-A1CA3D891693}" destId="{66F94C25-60E5-4778-B2AD-6FE3504E00B3}" srcOrd="2" destOrd="0" parTransId="{2FDF3D59-E114-4887-AF6F-00F86C79A87B}" sibTransId="{64DFC8BC-9179-4CC5-8B67-5E21615AE4F3}"/>
    <dgm:cxn modelId="{8251CA15-B7C7-4CDD-8163-2DA1855C4C19}" type="presOf" srcId="{09F9773C-0BBE-4907-81E5-38906DF6E51B}" destId="{9BB8E7ED-8B83-49D6-BD98-917726FE908D}" srcOrd="0" destOrd="0" presId="urn:microsoft.com/office/officeart/2016/7/layout/VerticalDownArrowProcess"/>
    <dgm:cxn modelId="{3E27E71B-194B-4395-8052-D883DF47DA6A}" srcId="{8A7DF1C0-F455-4E0B-AB36-A1CA3D891693}" destId="{DB448736-9CFC-47FA-85DF-055C3742B098}" srcOrd="3" destOrd="0" parTransId="{52877BB8-0D85-433E-94BF-FC51CADBF0C5}" sibTransId="{1A6AF4E7-6491-4D51-AA87-3C897BE83B47}"/>
    <dgm:cxn modelId="{78D6422C-B0DC-44BD-98A4-AFE27A0D0548}" type="presOf" srcId="{AB155088-F54A-4094-8C5C-E7E599C7942C}" destId="{915BE068-ED47-4397-BFF0-297649FB667A}" srcOrd="0" destOrd="0" presId="urn:microsoft.com/office/officeart/2016/7/layout/VerticalDownArrowProcess"/>
    <dgm:cxn modelId="{283C6C2C-B3E3-4433-BF43-5A975ACC93CF}" type="presOf" srcId="{B9426612-3999-4179-B7C7-9F7A1B1CFCC8}" destId="{C95D573D-6715-4791-AEC3-E15B6D1B4BF6}" srcOrd="0" destOrd="0" presId="urn:microsoft.com/office/officeart/2016/7/layout/VerticalDownArrowProcess"/>
    <dgm:cxn modelId="{95141531-D521-4E07-846E-E6A6B8E04B31}" type="presOf" srcId="{DAC55BA8-0261-49BB-9455-78771CB6E435}" destId="{51C51AFF-218D-4A6A-8E92-D6D3716E8994}" srcOrd="0" destOrd="0" presId="urn:microsoft.com/office/officeart/2016/7/layout/VerticalDownArrowProcess"/>
    <dgm:cxn modelId="{F8DC2436-E53C-4043-8CD9-BEB3F6D73970}" type="presOf" srcId="{DB448736-9CFC-47FA-85DF-055C3742B098}" destId="{42F1DF85-8DD6-471F-8E75-A9BB9D803B33}" srcOrd="0" destOrd="0" presId="urn:microsoft.com/office/officeart/2016/7/layout/VerticalDownArrowProcess"/>
    <dgm:cxn modelId="{2BDB3D45-34ED-4F9B-AFD9-A213E0A443D9}" type="presOf" srcId="{2E075529-DAA3-489A-8FEA-F2AAA5F2B46F}" destId="{9A91BC2D-958B-41D5-8685-4DF8C2128D37}" srcOrd="0" destOrd="0" presId="urn:microsoft.com/office/officeart/2016/7/layout/VerticalDownArrowProcess"/>
    <dgm:cxn modelId="{03546F51-1A50-456C-92DE-A2244980F1AE}" type="presOf" srcId="{09F9773C-0BBE-4907-81E5-38906DF6E51B}" destId="{35C1BB37-406B-42B0-80D6-8A17C230F7E3}" srcOrd="1" destOrd="0" presId="urn:microsoft.com/office/officeart/2016/7/layout/VerticalDownArrowProcess"/>
    <dgm:cxn modelId="{7E3CD45D-ECF8-4A76-924B-6D1210E3F2BD}" srcId="{8A7DF1C0-F455-4E0B-AB36-A1CA3D891693}" destId="{2E075529-DAA3-489A-8FEA-F2AAA5F2B46F}" srcOrd="4" destOrd="0" parTransId="{A2FA2714-74CB-4B2A-890C-39DD0341BCBB}" sibTransId="{742CA8C8-86D1-4F61-AE59-9F48A82F6F81}"/>
    <dgm:cxn modelId="{C6978062-3ACF-4C23-A10D-CDB1C6B76A87}" srcId="{DB448736-9CFC-47FA-85DF-055C3742B098}" destId="{AB155088-F54A-4094-8C5C-E7E599C7942C}" srcOrd="0" destOrd="0" parTransId="{32753E3B-812F-416A-9C1D-F82068003914}" sibTransId="{88432008-12B4-4FEE-A5A3-3EA40D830C4E}"/>
    <dgm:cxn modelId="{1815C074-0235-452D-920B-EED3126144FD}" srcId="{25B7AD6B-7ECE-4B18-9BE2-E2D5EEB9A67F}" destId="{DAC55BA8-0261-49BB-9455-78771CB6E435}" srcOrd="0" destOrd="0" parTransId="{C95DC681-B5B6-4825-A163-382BC250CFE5}" sibTransId="{F7644595-CF58-4AC3-98E5-ABE09C773135}"/>
    <dgm:cxn modelId="{75FB0A7A-CB5C-410F-ABF5-1F7842CE3D42}" type="presOf" srcId="{25B7AD6B-7ECE-4B18-9BE2-E2D5EEB9A67F}" destId="{F70E362E-2E3B-49E4-9407-490D23899963}" srcOrd="0" destOrd="0" presId="urn:microsoft.com/office/officeart/2016/7/layout/VerticalDownArrowProcess"/>
    <dgm:cxn modelId="{6E549A80-902A-4CDB-89FE-B0681533D162}" type="presOf" srcId="{DB448736-9CFC-47FA-85DF-055C3742B098}" destId="{8BDD6A8D-7099-4099-84A3-7FE9829FAF38}" srcOrd="1" destOrd="0" presId="urn:microsoft.com/office/officeart/2016/7/layout/VerticalDownArrowProcess"/>
    <dgm:cxn modelId="{5C275984-E4DA-4ECE-B8A0-6AF12E7244BC}" type="presOf" srcId="{E2F919AE-A241-4FC6-BFCE-55CB83D78930}" destId="{0BF7800E-4EFF-4C32-9191-34F878A5CC3A}" srcOrd="0" destOrd="0" presId="urn:microsoft.com/office/officeart/2016/7/layout/VerticalDownArrowProcess"/>
    <dgm:cxn modelId="{70216685-726B-4CDD-BFAA-5E73F75F8016}" srcId="{8A7DF1C0-F455-4E0B-AB36-A1CA3D891693}" destId="{25B7AD6B-7ECE-4B18-9BE2-E2D5EEB9A67F}" srcOrd="1" destOrd="0" parTransId="{DF76C07A-DD39-4CD9-94E9-4BAD90511E3D}" sibTransId="{42BB185C-2EB0-4377-936D-F55A71139B3A}"/>
    <dgm:cxn modelId="{CC4BF599-615E-42E6-B1E6-18692EE93BA9}" srcId="{2E075529-DAA3-489A-8FEA-F2AAA5F2B46F}" destId="{B9426612-3999-4179-B7C7-9F7A1B1CFCC8}" srcOrd="0" destOrd="0" parTransId="{EA14873A-70CD-49A1-A8B0-DF2B3401073B}" sibTransId="{3F13E2EE-BABD-431E-92F5-30AAB2580E58}"/>
    <dgm:cxn modelId="{EABDE3A1-663E-4AF5-8E43-C71AF8FB6251}" srcId="{8A7DF1C0-F455-4E0B-AB36-A1CA3D891693}" destId="{09F9773C-0BBE-4907-81E5-38906DF6E51B}" srcOrd="0" destOrd="0" parTransId="{A3E09115-5C36-4659-A3A7-8469A5AFBA8A}" sibTransId="{FD2228C6-7595-4A5F-B29A-687995B0A169}"/>
    <dgm:cxn modelId="{9B6772A9-70A8-4FC4-A104-585DE8DA644D}" type="presOf" srcId="{25B7AD6B-7ECE-4B18-9BE2-E2D5EEB9A67F}" destId="{418195F7-6A6F-4EA0-AD80-13C33E41A521}" srcOrd="1" destOrd="0" presId="urn:microsoft.com/office/officeart/2016/7/layout/VerticalDownArrowProcess"/>
    <dgm:cxn modelId="{60A259D3-46D9-4A9F-AC50-ED38F946DE31}" srcId="{66F94C25-60E5-4778-B2AD-6FE3504E00B3}" destId="{E2F919AE-A241-4FC6-BFCE-55CB83D78930}" srcOrd="0" destOrd="0" parTransId="{76563751-E84A-4641-B664-86A3128A71FD}" sibTransId="{D8277518-5391-4757-A63E-7243A55961C8}"/>
    <dgm:cxn modelId="{B24346DD-ECF2-4591-B423-AF67662706B1}" type="presOf" srcId="{8A7DF1C0-F455-4E0B-AB36-A1CA3D891693}" destId="{7457B9D7-9F42-4336-AF98-291374551F2F}" srcOrd="0" destOrd="0" presId="urn:microsoft.com/office/officeart/2016/7/layout/VerticalDownArrowProcess"/>
    <dgm:cxn modelId="{B57A67E2-7F91-4369-9F90-0A063C6BE04F}" srcId="{09F9773C-0BBE-4907-81E5-38906DF6E51B}" destId="{BDD60156-31A0-406E-B6B2-4FCBB31DE3A6}" srcOrd="0" destOrd="0" parTransId="{739EF413-5FAE-45A3-B7EF-0EF126D975B8}" sibTransId="{6E526DC3-9139-45DB-B7D6-2BD441E8ADDB}"/>
    <dgm:cxn modelId="{FEEC5CE3-BF88-4AAA-A026-282A6F91284B}" type="presOf" srcId="{66F94C25-60E5-4778-B2AD-6FE3504E00B3}" destId="{0AF0DDDB-7F7C-4602-B04A-47CB92E77510}" srcOrd="0" destOrd="0" presId="urn:microsoft.com/office/officeart/2016/7/layout/VerticalDownArrowProcess"/>
    <dgm:cxn modelId="{EAD9F9EE-0BE5-4826-8F13-53B046677D60}" type="presOf" srcId="{66F94C25-60E5-4778-B2AD-6FE3504E00B3}" destId="{45CF90F0-FF87-4D95-BFE0-630659F1E340}" srcOrd="1" destOrd="0" presId="urn:microsoft.com/office/officeart/2016/7/layout/VerticalDownArrowProcess"/>
    <dgm:cxn modelId="{479F0AF2-2859-4E1A-8903-656A34B8ACB9}" type="presOf" srcId="{BDD60156-31A0-406E-B6B2-4FCBB31DE3A6}" destId="{90194810-995C-4215-AB09-C40E1901E1AE}" srcOrd="0" destOrd="0" presId="urn:microsoft.com/office/officeart/2016/7/layout/VerticalDownArrowProcess"/>
    <dgm:cxn modelId="{6B20EFAA-831D-460B-98C5-C0299826306A}" type="presParOf" srcId="{7457B9D7-9F42-4336-AF98-291374551F2F}" destId="{72A4B1EC-F14E-4CD4-80C2-A43BD7A82A05}" srcOrd="0" destOrd="0" presId="urn:microsoft.com/office/officeart/2016/7/layout/VerticalDownArrowProcess"/>
    <dgm:cxn modelId="{E4E46D7B-81B7-426B-8716-E1E7B8C979F5}" type="presParOf" srcId="{72A4B1EC-F14E-4CD4-80C2-A43BD7A82A05}" destId="{9A91BC2D-958B-41D5-8685-4DF8C2128D37}" srcOrd="0" destOrd="0" presId="urn:microsoft.com/office/officeart/2016/7/layout/VerticalDownArrowProcess"/>
    <dgm:cxn modelId="{F2ABBF17-ABDF-4991-84AB-FDB74E6EC514}" type="presParOf" srcId="{72A4B1EC-F14E-4CD4-80C2-A43BD7A82A05}" destId="{C95D573D-6715-4791-AEC3-E15B6D1B4BF6}" srcOrd="1" destOrd="0" presId="urn:microsoft.com/office/officeart/2016/7/layout/VerticalDownArrowProcess"/>
    <dgm:cxn modelId="{F55EADE9-292F-40CE-9776-711EDF9266A7}" type="presParOf" srcId="{7457B9D7-9F42-4336-AF98-291374551F2F}" destId="{25BF197B-FD06-4410-8E12-0EE1DE974021}" srcOrd="1" destOrd="0" presId="urn:microsoft.com/office/officeart/2016/7/layout/VerticalDownArrowProcess"/>
    <dgm:cxn modelId="{E74011D7-785F-430C-A5EB-26A4A8751272}" type="presParOf" srcId="{7457B9D7-9F42-4336-AF98-291374551F2F}" destId="{FDD258E5-AB1E-4608-A2CF-2AC994A4297C}" srcOrd="2" destOrd="0" presId="urn:microsoft.com/office/officeart/2016/7/layout/VerticalDownArrowProcess"/>
    <dgm:cxn modelId="{BE8F4803-94A5-4896-806D-F9DBA26AE41E}" type="presParOf" srcId="{FDD258E5-AB1E-4608-A2CF-2AC994A4297C}" destId="{42F1DF85-8DD6-471F-8E75-A9BB9D803B33}" srcOrd="0" destOrd="0" presId="urn:microsoft.com/office/officeart/2016/7/layout/VerticalDownArrowProcess"/>
    <dgm:cxn modelId="{591B51E1-9CEF-47F9-898B-F655D5AB2E23}" type="presParOf" srcId="{FDD258E5-AB1E-4608-A2CF-2AC994A4297C}" destId="{8BDD6A8D-7099-4099-84A3-7FE9829FAF38}" srcOrd="1" destOrd="0" presId="urn:microsoft.com/office/officeart/2016/7/layout/VerticalDownArrowProcess"/>
    <dgm:cxn modelId="{9513DDD7-8849-4A87-812A-D5C046FDF2BA}" type="presParOf" srcId="{FDD258E5-AB1E-4608-A2CF-2AC994A4297C}" destId="{915BE068-ED47-4397-BFF0-297649FB667A}" srcOrd="2" destOrd="0" presId="urn:microsoft.com/office/officeart/2016/7/layout/VerticalDownArrowProcess"/>
    <dgm:cxn modelId="{5ABDCFB8-C750-41D1-B839-6EB2D38F7BB9}" type="presParOf" srcId="{7457B9D7-9F42-4336-AF98-291374551F2F}" destId="{E4956084-67F2-40A6-9C95-1B748F62E60D}" srcOrd="3" destOrd="0" presId="urn:microsoft.com/office/officeart/2016/7/layout/VerticalDownArrowProcess"/>
    <dgm:cxn modelId="{BE6FB5DA-0A0C-407D-9D39-80B74B51E712}" type="presParOf" srcId="{7457B9D7-9F42-4336-AF98-291374551F2F}" destId="{FF5649EF-E1BD-40E1-AB5B-BFFC3C2776F7}" srcOrd="4" destOrd="0" presId="urn:microsoft.com/office/officeart/2016/7/layout/VerticalDownArrowProcess"/>
    <dgm:cxn modelId="{887FDF8A-6DF5-484B-B7F2-3998C7725B7F}" type="presParOf" srcId="{FF5649EF-E1BD-40E1-AB5B-BFFC3C2776F7}" destId="{0AF0DDDB-7F7C-4602-B04A-47CB92E77510}" srcOrd="0" destOrd="0" presId="urn:microsoft.com/office/officeart/2016/7/layout/VerticalDownArrowProcess"/>
    <dgm:cxn modelId="{D4049C2E-738D-4E61-9817-54B0F433A69C}" type="presParOf" srcId="{FF5649EF-E1BD-40E1-AB5B-BFFC3C2776F7}" destId="{45CF90F0-FF87-4D95-BFE0-630659F1E340}" srcOrd="1" destOrd="0" presId="urn:microsoft.com/office/officeart/2016/7/layout/VerticalDownArrowProcess"/>
    <dgm:cxn modelId="{DCC70FD5-6639-411E-B822-C7CE6EDF2E69}" type="presParOf" srcId="{FF5649EF-E1BD-40E1-AB5B-BFFC3C2776F7}" destId="{0BF7800E-4EFF-4C32-9191-34F878A5CC3A}" srcOrd="2" destOrd="0" presId="urn:microsoft.com/office/officeart/2016/7/layout/VerticalDownArrowProcess"/>
    <dgm:cxn modelId="{1B0F83E3-7BBC-4ED9-AF2E-AA95EA0EBE19}" type="presParOf" srcId="{7457B9D7-9F42-4336-AF98-291374551F2F}" destId="{B7767713-E845-4DD0-A3FB-39FB67101861}" srcOrd="5" destOrd="0" presId="urn:microsoft.com/office/officeart/2016/7/layout/VerticalDownArrowProcess"/>
    <dgm:cxn modelId="{38B000D9-54FD-4A5F-ACF6-FBDCD857A3EA}" type="presParOf" srcId="{7457B9D7-9F42-4336-AF98-291374551F2F}" destId="{ACA7ABA0-31F8-4730-8654-27F375B96315}" srcOrd="6" destOrd="0" presId="urn:microsoft.com/office/officeart/2016/7/layout/VerticalDownArrowProcess"/>
    <dgm:cxn modelId="{C144320B-98D7-4252-92E5-2D4DEEBD05A1}" type="presParOf" srcId="{ACA7ABA0-31F8-4730-8654-27F375B96315}" destId="{F70E362E-2E3B-49E4-9407-490D23899963}" srcOrd="0" destOrd="0" presId="urn:microsoft.com/office/officeart/2016/7/layout/VerticalDownArrowProcess"/>
    <dgm:cxn modelId="{DCF11C4A-977C-4F7C-9AC0-A6CE2EF459FD}" type="presParOf" srcId="{ACA7ABA0-31F8-4730-8654-27F375B96315}" destId="{418195F7-6A6F-4EA0-AD80-13C33E41A521}" srcOrd="1" destOrd="0" presId="urn:microsoft.com/office/officeart/2016/7/layout/VerticalDownArrowProcess"/>
    <dgm:cxn modelId="{0F5F604F-6E51-422B-A7FF-FD2B58DA3637}" type="presParOf" srcId="{ACA7ABA0-31F8-4730-8654-27F375B96315}" destId="{51C51AFF-218D-4A6A-8E92-D6D3716E8994}" srcOrd="2" destOrd="0" presId="urn:microsoft.com/office/officeart/2016/7/layout/VerticalDownArrowProcess"/>
    <dgm:cxn modelId="{23F05355-ABB6-4C64-96C5-70509C30BE20}" type="presParOf" srcId="{7457B9D7-9F42-4336-AF98-291374551F2F}" destId="{7902372F-7D7D-4E97-ADCA-5810B18405FB}" srcOrd="7" destOrd="0" presId="urn:microsoft.com/office/officeart/2016/7/layout/VerticalDownArrowProcess"/>
    <dgm:cxn modelId="{4F556553-BEFA-40B3-A418-49FA7205EBB6}" type="presParOf" srcId="{7457B9D7-9F42-4336-AF98-291374551F2F}" destId="{70AC51A8-24E4-4F2E-B20C-C670B23649F4}" srcOrd="8" destOrd="0" presId="urn:microsoft.com/office/officeart/2016/7/layout/VerticalDownArrowProcess"/>
    <dgm:cxn modelId="{F738AA1D-6E71-4D42-91F8-E99359B3FA60}" type="presParOf" srcId="{70AC51A8-24E4-4F2E-B20C-C670B23649F4}" destId="{9BB8E7ED-8B83-49D6-BD98-917726FE908D}" srcOrd="0" destOrd="0" presId="urn:microsoft.com/office/officeart/2016/7/layout/VerticalDownArrowProcess"/>
    <dgm:cxn modelId="{88E35E01-8E55-4CF5-BEC3-76793333DAEA}" type="presParOf" srcId="{70AC51A8-24E4-4F2E-B20C-C670B23649F4}" destId="{35C1BB37-406B-42B0-80D6-8A17C230F7E3}" srcOrd="1" destOrd="0" presId="urn:microsoft.com/office/officeart/2016/7/layout/VerticalDownArrowProcess"/>
    <dgm:cxn modelId="{DEA91DC6-018A-40AC-835B-8817919DFCF7}" type="presParOf" srcId="{70AC51A8-24E4-4F2E-B20C-C670B23649F4}" destId="{90194810-995C-4215-AB09-C40E1901E1A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5680E6-807D-477D-93BC-07E0041F8DA6}" type="doc">
      <dgm:prSet loTypeId="urn:microsoft.com/office/officeart/2005/8/layout/hList9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5789A2-2AA1-478F-9D63-F403D81E6223}">
      <dgm:prSet custT="1"/>
      <dgm:spPr>
        <a:solidFill>
          <a:srgbClr val="439EB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r>
            <a:rPr lang="en-US" altLang="zh-CN" sz="3200" b="0" i="0" dirty="0">
              <a:solidFill>
                <a:schemeClr val="bg1"/>
              </a:solidFill>
              <a:effectLst/>
            </a:rPr>
            <a:t>5 or 7</a:t>
          </a:r>
          <a:endParaRPr lang="en-US" sz="3200" b="0" dirty="0">
            <a:solidFill>
              <a:schemeClr val="bg1"/>
            </a:solidFill>
          </a:endParaRPr>
        </a:p>
      </dgm:t>
    </dgm:pt>
    <dgm:pt modelId="{DA33542F-8FE3-49A8-891B-7647B278834C}" type="parTrans" cxnId="{C105B53E-4A2D-46A5-A8FF-E12F79C31937}">
      <dgm:prSet/>
      <dgm:spPr/>
      <dgm:t>
        <a:bodyPr/>
        <a:lstStyle/>
        <a:p>
          <a:endParaRPr lang="en-US" sz="2000"/>
        </a:p>
      </dgm:t>
    </dgm:pt>
    <dgm:pt modelId="{B8971CAB-3001-4024-82BF-DCD0C75B818D}" type="sibTrans" cxnId="{C105B53E-4A2D-46A5-A8FF-E12F79C31937}">
      <dgm:prSet/>
      <dgm:spPr/>
      <dgm:t>
        <a:bodyPr/>
        <a:lstStyle/>
        <a:p>
          <a:endParaRPr lang="en-US" sz="2000"/>
        </a:p>
      </dgm:t>
    </dgm:pt>
    <dgm:pt modelId="{6AE161CD-1B3A-4E65-A51F-829E0452C7F4}">
      <dgm:prSet custT="1"/>
      <dgm:spPr/>
      <dgm:t>
        <a:bodyPr/>
        <a:lstStyle/>
        <a:p>
          <a:r>
            <a:rPr lang="en-US" altLang="zh-CN" sz="3200" b="0" i="0" dirty="0">
              <a:solidFill>
                <a:schemeClr val="bg1"/>
              </a:solidFill>
              <a:effectLst/>
            </a:rPr>
            <a:t>10 to 20</a:t>
          </a:r>
          <a:endParaRPr lang="en-US" sz="3200" b="0" dirty="0">
            <a:solidFill>
              <a:schemeClr val="bg1"/>
            </a:solidFill>
          </a:endParaRPr>
        </a:p>
      </dgm:t>
    </dgm:pt>
    <dgm:pt modelId="{F0815D24-75F1-490D-883F-A22D45A33961}" type="parTrans" cxnId="{B1FF918C-0A1E-4F17-99B0-2469B2D860B4}">
      <dgm:prSet/>
      <dgm:spPr/>
      <dgm:t>
        <a:bodyPr/>
        <a:lstStyle/>
        <a:p>
          <a:endParaRPr lang="en-CA" sz="2000"/>
        </a:p>
      </dgm:t>
    </dgm:pt>
    <dgm:pt modelId="{1E1FD586-69B9-476F-8F12-8694AB7DAD2A}" type="sibTrans" cxnId="{B1FF918C-0A1E-4F17-99B0-2469B2D860B4}">
      <dgm:prSet/>
      <dgm:spPr/>
      <dgm:t>
        <a:bodyPr/>
        <a:lstStyle/>
        <a:p>
          <a:endParaRPr lang="en-CA" sz="2000"/>
        </a:p>
      </dgm:t>
    </dgm:pt>
    <dgm:pt modelId="{08D23D04-BE13-44F8-8DC0-4BAABF4FF358}">
      <dgm:prSet custT="1"/>
      <dgm:spPr/>
      <dgm:t>
        <a:bodyPr/>
        <a:lstStyle/>
        <a:p>
          <a:r>
            <a: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rPr>
            <a:t>Minimum Sampling Split</a:t>
          </a:r>
          <a:endParaRPr lang="en-US" sz="2400" dirty="0"/>
        </a:p>
      </dgm:t>
    </dgm:pt>
    <dgm:pt modelId="{A93EA38C-579F-4116-8BC3-3302D0CB7F10}" type="parTrans" cxnId="{E11BB2AF-7078-4291-AC69-65DDCE9EB143}">
      <dgm:prSet/>
      <dgm:spPr/>
      <dgm:t>
        <a:bodyPr/>
        <a:lstStyle/>
        <a:p>
          <a:endParaRPr lang="en-CA" sz="2000"/>
        </a:p>
      </dgm:t>
    </dgm:pt>
    <dgm:pt modelId="{3AFB7B11-16EA-4F34-9C2D-6DE89CEA8B75}" type="sibTrans" cxnId="{E11BB2AF-7078-4291-AC69-65DDCE9EB143}">
      <dgm:prSet/>
      <dgm:spPr/>
      <dgm:t>
        <a:bodyPr/>
        <a:lstStyle/>
        <a:p>
          <a:endParaRPr lang="en-CA" sz="2000"/>
        </a:p>
      </dgm:t>
    </dgm:pt>
    <dgm:pt modelId="{EFA14739-CFF2-413B-904A-2D828769A6F1}">
      <dgm:prSet custT="1"/>
      <dgm:spPr/>
      <dgm:t>
        <a:bodyPr/>
        <a:lstStyle/>
        <a:p>
          <a:r>
            <a: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rPr>
            <a:t>Maximum Depth</a:t>
          </a:r>
          <a:endParaRPr lang="en-US" sz="2400" dirty="0"/>
        </a:p>
      </dgm:t>
    </dgm:pt>
    <dgm:pt modelId="{9A137CBD-70F2-4E7E-A84F-24E055A1BA08}" type="sibTrans" cxnId="{53B8F166-CD17-404B-9CAA-688C28A39ABC}">
      <dgm:prSet/>
      <dgm:spPr/>
      <dgm:t>
        <a:bodyPr/>
        <a:lstStyle/>
        <a:p>
          <a:endParaRPr lang="en-CA" sz="2000"/>
        </a:p>
      </dgm:t>
    </dgm:pt>
    <dgm:pt modelId="{C2B6F2EB-416F-44D8-A673-C8B59A661F5B}" type="parTrans" cxnId="{53B8F166-CD17-404B-9CAA-688C28A39ABC}">
      <dgm:prSet/>
      <dgm:spPr/>
      <dgm:t>
        <a:bodyPr/>
        <a:lstStyle/>
        <a:p>
          <a:endParaRPr lang="en-CA" sz="2000"/>
        </a:p>
      </dgm:t>
    </dgm:pt>
    <dgm:pt modelId="{C74256BE-BF96-4185-9A68-F09AC4957D5C}" type="pres">
      <dgm:prSet presAssocID="{355680E6-807D-477D-93BC-07E0041F8DA6}" presName="list" presStyleCnt="0">
        <dgm:presLayoutVars>
          <dgm:dir/>
          <dgm:animLvl val="lvl"/>
        </dgm:presLayoutVars>
      </dgm:prSet>
      <dgm:spPr/>
    </dgm:pt>
    <dgm:pt modelId="{71F02A85-4D9B-4EBA-9305-72736736A391}" type="pres">
      <dgm:prSet presAssocID="{BE5789A2-2AA1-478F-9D63-F403D81E6223}" presName="posSpace" presStyleCnt="0"/>
      <dgm:spPr/>
    </dgm:pt>
    <dgm:pt modelId="{E2532804-F96D-4FD8-AC37-94C58E1A993F}" type="pres">
      <dgm:prSet presAssocID="{BE5789A2-2AA1-478F-9D63-F403D81E6223}" presName="vertFlow" presStyleCnt="0"/>
      <dgm:spPr/>
    </dgm:pt>
    <dgm:pt modelId="{C18EFBEF-0391-4FA5-88BC-F39364035470}" type="pres">
      <dgm:prSet presAssocID="{BE5789A2-2AA1-478F-9D63-F403D81E6223}" presName="topSpace" presStyleCnt="0"/>
      <dgm:spPr/>
    </dgm:pt>
    <dgm:pt modelId="{6BD81A62-29C0-42CF-8673-4DD86D30CE8A}" type="pres">
      <dgm:prSet presAssocID="{BE5789A2-2AA1-478F-9D63-F403D81E6223}" presName="firstComp" presStyleCnt="0"/>
      <dgm:spPr/>
    </dgm:pt>
    <dgm:pt modelId="{D539DE05-92AE-4016-9424-04636E0660B9}" type="pres">
      <dgm:prSet presAssocID="{BE5789A2-2AA1-478F-9D63-F403D81E6223}" presName="firstChild" presStyleLbl="bgAccFollowNode1" presStyleIdx="0" presStyleCnt="2" custLinFactNeighborX="54746" custLinFactNeighborY="-57489"/>
      <dgm:spPr/>
    </dgm:pt>
    <dgm:pt modelId="{D91366B9-4FB7-4239-89BA-5F4F9CC4DA82}" type="pres">
      <dgm:prSet presAssocID="{BE5789A2-2AA1-478F-9D63-F403D81E6223}" presName="firstChildTx" presStyleLbl="bgAccFollowNode1" presStyleIdx="0" presStyleCnt="2">
        <dgm:presLayoutVars>
          <dgm:bulletEnabled val="1"/>
        </dgm:presLayoutVars>
      </dgm:prSet>
      <dgm:spPr/>
    </dgm:pt>
    <dgm:pt modelId="{484E3F3D-D377-49D4-875A-B88D805A0132}" type="pres">
      <dgm:prSet presAssocID="{BE5789A2-2AA1-478F-9D63-F403D81E6223}" presName="negSpace" presStyleCnt="0"/>
      <dgm:spPr/>
    </dgm:pt>
    <dgm:pt modelId="{25F351C2-A37D-4201-95F4-0D2B86A0EBB2}" type="pres">
      <dgm:prSet presAssocID="{BE5789A2-2AA1-478F-9D63-F403D81E6223}" presName="circle" presStyleLbl="node1" presStyleIdx="0" presStyleCnt="2" custLinFactNeighborX="54745" custLinFactNeighborY="-57517"/>
      <dgm:spPr>
        <a:xfrm>
          <a:off x="1427567" y="120771"/>
          <a:ext cx="1736462" cy="1736462"/>
        </a:xfrm>
        <a:prstGeom prst="ellipse">
          <a:avLst/>
        </a:prstGeom>
      </dgm:spPr>
    </dgm:pt>
    <dgm:pt modelId="{70D3B446-CF8B-44A7-A3A6-372DEA7E447C}" type="pres">
      <dgm:prSet presAssocID="{B8971CAB-3001-4024-82BF-DCD0C75B818D}" presName="transSpace" presStyleCnt="0"/>
      <dgm:spPr/>
    </dgm:pt>
    <dgm:pt modelId="{6CAC6551-F15E-49FC-885C-BBA72AC574AE}" type="pres">
      <dgm:prSet presAssocID="{6AE161CD-1B3A-4E65-A51F-829E0452C7F4}" presName="posSpace" presStyleCnt="0"/>
      <dgm:spPr/>
    </dgm:pt>
    <dgm:pt modelId="{47138698-018F-4497-A8F9-AC2809B2E42C}" type="pres">
      <dgm:prSet presAssocID="{6AE161CD-1B3A-4E65-A51F-829E0452C7F4}" presName="vertFlow" presStyleCnt="0"/>
      <dgm:spPr/>
    </dgm:pt>
    <dgm:pt modelId="{655017B1-5377-470A-A4F9-7B0AEEBE776B}" type="pres">
      <dgm:prSet presAssocID="{6AE161CD-1B3A-4E65-A51F-829E0452C7F4}" presName="topSpace" presStyleCnt="0"/>
      <dgm:spPr/>
    </dgm:pt>
    <dgm:pt modelId="{FE43BE2D-7EC8-417C-B74C-AD1B6D042204}" type="pres">
      <dgm:prSet presAssocID="{6AE161CD-1B3A-4E65-A51F-829E0452C7F4}" presName="firstComp" presStyleCnt="0"/>
      <dgm:spPr/>
    </dgm:pt>
    <dgm:pt modelId="{B6A29B41-298B-4F4B-ACD5-B6C06E415AA3}" type="pres">
      <dgm:prSet presAssocID="{6AE161CD-1B3A-4E65-A51F-829E0452C7F4}" presName="firstChild" presStyleLbl="bgAccFollowNode1" presStyleIdx="1" presStyleCnt="2" custLinFactX="-11922" custLinFactNeighborX="-100000" custLinFactNeighborY="64440"/>
      <dgm:spPr/>
    </dgm:pt>
    <dgm:pt modelId="{DCFC1698-C50B-4052-8DE2-C508C3A00932}" type="pres">
      <dgm:prSet presAssocID="{6AE161CD-1B3A-4E65-A51F-829E0452C7F4}" presName="firstChildTx" presStyleLbl="bgAccFollowNode1" presStyleIdx="1" presStyleCnt="2">
        <dgm:presLayoutVars>
          <dgm:bulletEnabled val="1"/>
        </dgm:presLayoutVars>
      </dgm:prSet>
      <dgm:spPr/>
    </dgm:pt>
    <dgm:pt modelId="{0D5C362A-B9B6-4E08-A5A2-BE0439044684}" type="pres">
      <dgm:prSet presAssocID="{6AE161CD-1B3A-4E65-A51F-829E0452C7F4}" presName="negSpace" presStyleCnt="0"/>
      <dgm:spPr/>
    </dgm:pt>
    <dgm:pt modelId="{AAA56BBD-A6AB-4537-8963-ABE72CAEF8F8}" type="pres">
      <dgm:prSet presAssocID="{6AE161CD-1B3A-4E65-A51F-829E0452C7F4}" presName="circle" presStyleLbl="node1" presStyleIdx="1" presStyleCnt="2" custLinFactY="4522" custLinFactNeighborX="-72992" custLinFactNeighborY="100000"/>
      <dgm:spPr/>
    </dgm:pt>
  </dgm:ptLst>
  <dgm:cxnLst>
    <dgm:cxn modelId="{FADBF624-DFBB-43A7-A4DF-69B00AD74A7A}" type="presOf" srcId="{08D23D04-BE13-44F8-8DC0-4BAABF4FF358}" destId="{DCFC1698-C50B-4052-8DE2-C508C3A00932}" srcOrd="1" destOrd="0" presId="urn:microsoft.com/office/officeart/2005/8/layout/hList9"/>
    <dgm:cxn modelId="{C105B53E-4A2D-46A5-A8FF-E12F79C31937}" srcId="{355680E6-807D-477D-93BC-07E0041F8DA6}" destId="{BE5789A2-2AA1-478F-9D63-F403D81E6223}" srcOrd="0" destOrd="0" parTransId="{DA33542F-8FE3-49A8-891B-7647B278834C}" sibTransId="{B8971CAB-3001-4024-82BF-DCD0C75B818D}"/>
    <dgm:cxn modelId="{6248C243-F617-44E3-A1A8-AF4BB8F3C93F}" type="presOf" srcId="{EFA14739-CFF2-413B-904A-2D828769A6F1}" destId="{D91366B9-4FB7-4239-89BA-5F4F9CC4DA82}" srcOrd="1" destOrd="0" presId="urn:microsoft.com/office/officeart/2005/8/layout/hList9"/>
    <dgm:cxn modelId="{EA50565A-084A-4FF2-B8D3-39EF4AA5C285}" type="presOf" srcId="{08D23D04-BE13-44F8-8DC0-4BAABF4FF358}" destId="{B6A29B41-298B-4F4B-ACD5-B6C06E415AA3}" srcOrd="0" destOrd="0" presId="urn:microsoft.com/office/officeart/2005/8/layout/hList9"/>
    <dgm:cxn modelId="{53B8F166-CD17-404B-9CAA-688C28A39ABC}" srcId="{BE5789A2-2AA1-478F-9D63-F403D81E6223}" destId="{EFA14739-CFF2-413B-904A-2D828769A6F1}" srcOrd="0" destOrd="0" parTransId="{C2B6F2EB-416F-44D8-A673-C8B59A661F5B}" sibTransId="{9A137CBD-70F2-4E7E-A84F-24E055A1BA08}"/>
    <dgm:cxn modelId="{19AC4971-1F73-4FE7-917E-6B2F5316A77C}" type="presOf" srcId="{355680E6-807D-477D-93BC-07E0041F8DA6}" destId="{C74256BE-BF96-4185-9A68-F09AC4957D5C}" srcOrd="0" destOrd="0" presId="urn:microsoft.com/office/officeart/2005/8/layout/hList9"/>
    <dgm:cxn modelId="{B1FF918C-0A1E-4F17-99B0-2469B2D860B4}" srcId="{355680E6-807D-477D-93BC-07E0041F8DA6}" destId="{6AE161CD-1B3A-4E65-A51F-829E0452C7F4}" srcOrd="1" destOrd="0" parTransId="{F0815D24-75F1-490D-883F-A22D45A33961}" sibTransId="{1E1FD586-69B9-476F-8F12-8694AB7DAD2A}"/>
    <dgm:cxn modelId="{E11BB2AF-7078-4291-AC69-65DDCE9EB143}" srcId="{6AE161CD-1B3A-4E65-A51F-829E0452C7F4}" destId="{08D23D04-BE13-44F8-8DC0-4BAABF4FF358}" srcOrd="0" destOrd="0" parTransId="{A93EA38C-579F-4116-8BC3-3302D0CB7F10}" sibTransId="{3AFB7B11-16EA-4F34-9C2D-6DE89CEA8B75}"/>
    <dgm:cxn modelId="{A08C9BBA-0A80-40C7-BFB8-FEE2041A238C}" type="presOf" srcId="{BE5789A2-2AA1-478F-9D63-F403D81E6223}" destId="{25F351C2-A37D-4201-95F4-0D2B86A0EBB2}" srcOrd="0" destOrd="0" presId="urn:microsoft.com/office/officeart/2005/8/layout/hList9"/>
    <dgm:cxn modelId="{2A7F93D5-38D6-46AE-9BD9-CD7E20AB744D}" type="presOf" srcId="{6AE161CD-1B3A-4E65-A51F-829E0452C7F4}" destId="{AAA56BBD-A6AB-4537-8963-ABE72CAEF8F8}" srcOrd="0" destOrd="0" presId="urn:microsoft.com/office/officeart/2005/8/layout/hList9"/>
    <dgm:cxn modelId="{567AEAFB-9522-4B02-894D-DB44C69E6EFE}" type="presOf" srcId="{EFA14739-CFF2-413B-904A-2D828769A6F1}" destId="{D539DE05-92AE-4016-9424-04636E0660B9}" srcOrd="0" destOrd="0" presId="urn:microsoft.com/office/officeart/2005/8/layout/hList9"/>
    <dgm:cxn modelId="{BCAC2E41-E508-40D4-8135-D969B2326493}" type="presParOf" srcId="{C74256BE-BF96-4185-9A68-F09AC4957D5C}" destId="{71F02A85-4D9B-4EBA-9305-72736736A391}" srcOrd="0" destOrd="0" presId="urn:microsoft.com/office/officeart/2005/8/layout/hList9"/>
    <dgm:cxn modelId="{A68BD8F5-6712-4C92-AF8C-4A905F89FBE4}" type="presParOf" srcId="{C74256BE-BF96-4185-9A68-F09AC4957D5C}" destId="{E2532804-F96D-4FD8-AC37-94C58E1A993F}" srcOrd="1" destOrd="0" presId="urn:microsoft.com/office/officeart/2005/8/layout/hList9"/>
    <dgm:cxn modelId="{EDFE2DF6-4BC8-4276-AAEA-74210D847478}" type="presParOf" srcId="{E2532804-F96D-4FD8-AC37-94C58E1A993F}" destId="{C18EFBEF-0391-4FA5-88BC-F39364035470}" srcOrd="0" destOrd="0" presId="urn:microsoft.com/office/officeart/2005/8/layout/hList9"/>
    <dgm:cxn modelId="{4EBEAF53-118B-4A47-B0DD-2D4A14904BCC}" type="presParOf" srcId="{E2532804-F96D-4FD8-AC37-94C58E1A993F}" destId="{6BD81A62-29C0-42CF-8673-4DD86D30CE8A}" srcOrd="1" destOrd="0" presId="urn:microsoft.com/office/officeart/2005/8/layout/hList9"/>
    <dgm:cxn modelId="{7325AE51-1587-450B-850A-FF165B0AA800}" type="presParOf" srcId="{6BD81A62-29C0-42CF-8673-4DD86D30CE8A}" destId="{D539DE05-92AE-4016-9424-04636E0660B9}" srcOrd="0" destOrd="0" presId="urn:microsoft.com/office/officeart/2005/8/layout/hList9"/>
    <dgm:cxn modelId="{30699D8B-E862-439C-A7AC-89059683C42D}" type="presParOf" srcId="{6BD81A62-29C0-42CF-8673-4DD86D30CE8A}" destId="{D91366B9-4FB7-4239-89BA-5F4F9CC4DA82}" srcOrd="1" destOrd="0" presId="urn:microsoft.com/office/officeart/2005/8/layout/hList9"/>
    <dgm:cxn modelId="{D5922A78-064D-423A-B08D-002B1D1E16AD}" type="presParOf" srcId="{C74256BE-BF96-4185-9A68-F09AC4957D5C}" destId="{484E3F3D-D377-49D4-875A-B88D805A0132}" srcOrd="2" destOrd="0" presId="urn:microsoft.com/office/officeart/2005/8/layout/hList9"/>
    <dgm:cxn modelId="{58E2A35A-CEE1-4CC8-B34F-AA533B06CB3A}" type="presParOf" srcId="{C74256BE-BF96-4185-9A68-F09AC4957D5C}" destId="{25F351C2-A37D-4201-95F4-0D2B86A0EBB2}" srcOrd="3" destOrd="0" presId="urn:microsoft.com/office/officeart/2005/8/layout/hList9"/>
    <dgm:cxn modelId="{BD46D4EC-8D9C-4449-9441-DCE0F4F0A289}" type="presParOf" srcId="{C74256BE-BF96-4185-9A68-F09AC4957D5C}" destId="{70D3B446-CF8B-44A7-A3A6-372DEA7E447C}" srcOrd="4" destOrd="0" presId="urn:microsoft.com/office/officeart/2005/8/layout/hList9"/>
    <dgm:cxn modelId="{C867B365-DD38-4293-81B1-499700F300B3}" type="presParOf" srcId="{C74256BE-BF96-4185-9A68-F09AC4957D5C}" destId="{6CAC6551-F15E-49FC-885C-BBA72AC574AE}" srcOrd="5" destOrd="0" presId="urn:microsoft.com/office/officeart/2005/8/layout/hList9"/>
    <dgm:cxn modelId="{687B05A3-D027-4123-AF4A-3DDDCB1C21CD}" type="presParOf" srcId="{C74256BE-BF96-4185-9A68-F09AC4957D5C}" destId="{47138698-018F-4497-A8F9-AC2809B2E42C}" srcOrd="6" destOrd="0" presId="urn:microsoft.com/office/officeart/2005/8/layout/hList9"/>
    <dgm:cxn modelId="{33B98089-7CF9-4C3F-ADD7-8E983C2B5E3F}" type="presParOf" srcId="{47138698-018F-4497-A8F9-AC2809B2E42C}" destId="{655017B1-5377-470A-A4F9-7B0AEEBE776B}" srcOrd="0" destOrd="0" presId="urn:microsoft.com/office/officeart/2005/8/layout/hList9"/>
    <dgm:cxn modelId="{5AF712DB-711C-4239-A481-5D2BF1F341B0}" type="presParOf" srcId="{47138698-018F-4497-A8F9-AC2809B2E42C}" destId="{FE43BE2D-7EC8-417C-B74C-AD1B6D042204}" srcOrd="1" destOrd="0" presId="urn:microsoft.com/office/officeart/2005/8/layout/hList9"/>
    <dgm:cxn modelId="{D0EE4F94-A9BE-45CB-BB31-17E532A85E4B}" type="presParOf" srcId="{FE43BE2D-7EC8-417C-B74C-AD1B6D042204}" destId="{B6A29B41-298B-4F4B-ACD5-B6C06E415AA3}" srcOrd="0" destOrd="0" presId="urn:microsoft.com/office/officeart/2005/8/layout/hList9"/>
    <dgm:cxn modelId="{EB21DFF5-A14D-4EF5-9FCC-CD8728CF5A99}" type="presParOf" srcId="{FE43BE2D-7EC8-417C-B74C-AD1B6D042204}" destId="{DCFC1698-C50B-4052-8DE2-C508C3A00932}" srcOrd="1" destOrd="0" presId="urn:microsoft.com/office/officeart/2005/8/layout/hList9"/>
    <dgm:cxn modelId="{BB2231CD-C42E-48C6-BFDC-5634CA2EF2E2}" type="presParOf" srcId="{C74256BE-BF96-4185-9A68-F09AC4957D5C}" destId="{0D5C362A-B9B6-4E08-A5A2-BE0439044684}" srcOrd="7" destOrd="0" presId="urn:microsoft.com/office/officeart/2005/8/layout/hList9"/>
    <dgm:cxn modelId="{50362074-C9BD-4BE9-B1A5-1AD03B5505E4}" type="presParOf" srcId="{C74256BE-BF96-4185-9A68-F09AC4957D5C}" destId="{AAA56BBD-A6AB-4537-8963-ABE72CAEF8F8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914A1-2F14-4EC5-8847-9A1D6533B7F1}">
      <dsp:nvSpPr>
        <dsp:cNvPr id="0" name=""/>
        <dsp:cNvSpPr/>
      </dsp:nvSpPr>
      <dsp:spPr>
        <a:xfrm>
          <a:off x="1595096" y="1285684"/>
          <a:ext cx="2987304" cy="2422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expensive to acquire a new customer</a:t>
          </a:r>
          <a:endParaRPr lang="en-CA" sz="2400" kern="1200" dirty="0"/>
        </a:p>
      </dsp:txBody>
      <dsp:txXfrm>
        <a:off x="2073065" y="1285684"/>
        <a:ext cx="2509335" cy="2422759"/>
      </dsp:txXfrm>
    </dsp:sp>
    <dsp:sp modelId="{2BF4DEC7-08D2-4A94-8470-B6871C0A1F10}">
      <dsp:nvSpPr>
        <dsp:cNvPr id="0" name=""/>
        <dsp:cNvSpPr/>
      </dsp:nvSpPr>
      <dsp:spPr>
        <a:xfrm>
          <a:off x="1867" y="489070"/>
          <a:ext cx="1991536" cy="1991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5 to 25 times </a:t>
          </a:r>
          <a:endParaRPr lang="en-CA" sz="3400" kern="1200" dirty="0"/>
        </a:p>
      </dsp:txBody>
      <dsp:txXfrm>
        <a:off x="293521" y="780724"/>
        <a:ext cx="1408228" cy="1408228"/>
      </dsp:txXfrm>
    </dsp:sp>
    <dsp:sp modelId="{845811DD-FD7F-4858-90B7-3F275E286563}">
      <dsp:nvSpPr>
        <dsp:cNvPr id="0" name=""/>
        <dsp:cNvSpPr/>
      </dsp:nvSpPr>
      <dsp:spPr>
        <a:xfrm>
          <a:off x="6573937" y="1285684"/>
          <a:ext cx="2987304" cy="2422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Increased profits from 5% increase in retention rates</a:t>
          </a:r>
          <a:endParaRPr lang="en-CA" sz="2400" kern="1200" dirty="0"/>
        </a:p>
      </dsp:txBody>
      <dsp:txXfrm>
        <a:off x="7051905" y="1285684"/>
        <a:ext cx="2509335" cy="2422759"/>
      </dsp:txXfrm>
    </dsp:sp>
    <dsp:sp modelId="{22D08E5B-5BC5-4D26-BCCD-4C15AD5F5D05}">
      <dsp:nvSpPr>
        <dsp:cNvPr id="0" name=""/>
        <dsp:cNvSpPr/>
      </dsp:nvSpPr>
      <dsp:spPr>
        <a:xfrm>
          <a:off x="4980708" y="489070"/>
          <a:ext cx="1991536" cy="1991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25% to 95% </a:t>
          </a:r>
          <a:endParaRPr lang="en-CA" sz="3400" kern="1200" dirty="0"/>
        </a:p>
      </dsp:txBody>
      <dsp:txXfrm>
        <a:off x="5272362" y="780724"/>
        <a:ext cx="1408228" cy="14082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67090-8602-47FA-AEA1-F3BF373D2001}">
      <dsp:nvSpPr>
        <dsp:cNvPr id="0" name=""/>
        <dsp:cNvSpPr/>
      </dsp:nvSpPr>
      <dsp:spPr>
        <a:xfrm>
          <a:off x="2160000" y="342"/>
          <a:ext cx="8640000" cy="18899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480055" rIns="167640" bIns="4800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Simple, follows clear</a:t>
          </a:r>
          <a:r>
            <a:rPr lang="en-US" sz="2400" b="0" kern="1200" dirty="0">
              <a:effectLst/>
            </a:rPr>
            <a:t> paths, </a:t>
          </a:r>
          <a:r>
            <a:rPr lang="en-US" sz="2400" kern="1200" dirty="0"/>
            <a:t>captures </a:t>
          </a:r>
          <a:r>
            <a:rPr lang="en-US" sz="2400" b="0" kern="1200" dirty="0">
              <a:effectLst/>
            </a:rPr>
            <a:t>easy patterns.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effectLst/>
            </a:rPr>
            <a:t>Preferred for </a:t>
          </a:r>
          <a:r>
            <a:rPr lang="en-US" sz="2400" kern="1200" dirty="0"/>
            <a:t>interpretability and simplicity</a:t>
          </a:r>
        </a:p>
      </dsp:txBody>
      <dsp:txXfrm>
        <a:off x="2160000" y="342"/>
        <a:ext cx="8640000" cy="1889978"/>
      </dsp:txXfrm>
    </dsp:sp>
    <dsp:sp modelId="{3135ABCC-D9B2-4FAD-BFED-9CC1A9471274}">
      <dsp:nvSpPr>
        <dsp:cNvPr id="0" name=""/>
        <dsp:cNvSpPr/>
      </dsp:nvSpPr>
      <dsp:spPr>
        <a:xfrm>
          <a:off x="0" y="342"/>
          <a:ext cx="2160000" cy="1889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86688" rIns="114300" bIns="186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effectLst/>
            </a:rPr>
            <a:t>Decision Tree</a:t>
          </a:r>
          <a:endParaRPr lang="en-US" sz="2400" b="0" kern="1200" dirty="0"/>
        </a:p>
      </dsp:txBody>
      <dsp:txXfrm>
        <a:off x="0" y="342"/>
        <a:ext cx="2160000" cy="1889978"/>
      </dsp:txXfrm>
    </dsp:sp>
    <dsp:sp modelId="{09285695-410D-43B7-A53F-70E0C0FCAD27}">
      <dsp:nvSpPr>
        <dsp:cNvPr id="0" name=""/>
        <dsp:cNvSpPr/>
      </dsp:nvSpPr>
      <dsp:spPr>
        <a:xfrm>
          <a:off x="2160000" y="2003719"/>
          <a:ext cx="8640000" cy="18899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480055" rIns="167640" bIns="4800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Aggregates</a:t>
          </a:r>
          <a:r>
            <a:rPr lang="en-US" sz="2400" b="0" kern="1200" dirty="0">
              <a:effectLst/>
            </a:rPr>
            <a:t> multiple trees, </a:t>
          </a:r>
          <a:r>
            <a:rPr lang="en-US" sz="2400" kern="1200" dirty="0"/>
            <a:t>reflects diverse </a:t>
          </a:r>
          <a:r>
            <a:rPr lang="en-US" sz="2400" b="0" kern="1200" dirty="0">
              <a:effectLst/>
            </a:rPr>
            <a:t>data</a:t>
          </a:r>
          <a:r>
            <a:rPr lang="en-US" sz="2400" kern="1200" dirty="0"/>
            <a:t> aspects</a:t>
          </a:r>
          <a:r>
            <a:rPr lang="en-US" sz="2400" b="0" kern="1200" dirty="0">
              <a:effectLst/>
            </a:rPr>
            <a:t>.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Chosen for complexity and capturing varied patterns.</a:t>
          </a:r>
        </a:p>
      </dsp:txBody>
      <dsp:txXfrm>
        <a:off x="2160000" y="2003719"/>
        <a:ext cx="8640000" cy="1889978"/>
      </dsp:txXfrm>
    </dsp:sp>
    <dsp:sp modelId="{7ACA607E-560B-42E5-BF2A-979E0E53707C}">
      <dsp:nvSpPr>
        <dsp:cNvPr id="0" name=""/>
        <dsp:cNvSpPr/>
      </dsp:nvSpPr>
      <dsp:spPr>
        <a:xfrm>
          <a:off x="0" y="2003719"/>
          <a:ext cx="2160000" cy="1889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86688" rIns="114300" bIns="186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effectLst/>
            </a:rPr>
            <a:t>Random Forest</a:t>
          </a:r>
          <a:endParaRPr lang="en-US" sz="2400" b="0" kern="1200" dirty="0"/>
        </a:p>
      </dsp:txBody>
      <dsp:txXfrm>
        <a:off x="0" y="2003719"/>
        <a:ext cx="2160000" cy="18899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67090-8602-47FA-AEA1-F3BF373D2001}">
      <dsp:nvSpPr>
        <dsp:cNvPr id="0" name=""/>
        <dsp:cNvSpPr/>
      </dsp:nvSpPr>
      <dsp:spPr>
        <a:xfrm>
          <a:off x="2076538" y="2143"/>
          <a:ext cx="8306153" cy="11101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62" tIns="281977" rIns="161162" bIns="28197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Campaigns to promote service use and re-engagement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Diverse product range and</a:t>
          </a:r>
          <a:r>
            <a:rPr lang="en-US" altLang="zh-CN" sz="2400" kern="1200" dirty="0"/>
            <a:t> cross-selling</a:t>
          </a:r>
          <a:endParaRPr lang="en-US" sz="2400" kern="1200" dirty="0"/>
        </a:p>
      </dsp:txBody>
      <dsp:txXfrm>
        <a:off x="2076538" y="2143"/>
        <a:ext cx="8306153" cy="1110144"/>
      </dsp:txXfrm>
    </dsp:sp>
    <dsp:sp modelId="{3135ABCC-D9B2-4FAD-BFED-9CC1A9471274}">
      <dsp:nvSpPr>
        <dsp:cNvPr id="0" name=""/>
        <dsp:cNvSpPr/>
      </dsp:nvSpPr>
      <dsp:spPr>
        <a:xfrm>
          <a:off x="0" y="2143"/>
          <a:ext cx="2076538" cy="1110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3" tIns="109658" rIns="109883" bIns="1096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Focus on Engagement</a:t>
          </a:r>
        </a:p>
      </dsp:txBody>
      <dsp:txXfrm>
        <a:off x="0" y="2143"/>
        <a:ext cx="2076538" cy="1110144"/>
      </dsp:txXfrm>
    </dsp:sp>
    <dsp:sp modelId="{CBAF1BB5-53A6-490E-8E95-B5C6FF976C18}">
      <dsp:nvSpPr>
        <dsp:cNvPr id="0" name=""/>
        <dsp:cNvSpPr/>
      </dsp:nvSpPr>
      <dsp:spPr>
        <a:xfrm>
          <a:off x="2076538" y="1178896"/>
          <a:ext cx="8306153" cy="11101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62" tIns="281977" rIns="161162" bIns="28197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Well-trained team to resolve customer issues efficiently </a:t>
          </a:r>
        </a:p>
      </dsp:txBody>
      <dsp:txXfrm>
        <a:off x="2076538" y="1178896"/>
        <a:ext cx="8306153" cy="1110144"/>
      </dsp:txXfrm>
    </dsp:sp>
    <dsp:sp modelId="{D9735E40-8CEB-4C40-9CDD-EB478685C638}">
      <dsp:nvSpPr>
        <dsp:cNvPr id="0" name=""/>
        <dsp:cNvSpPr/>
      </dsp:nvSpPr>
      <dsp:spPr>
        <a:xfrm>
          <a:off x="0" y="1178896"/>
          <a:ext cx="2076538" cy="1110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3" tIns="109658" rIns="109883" bIns="1096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Customer Service</a:t>
          </a:r>
        </a:p>
      </dsp:txBody>
      <dsp:txXfrm>
        <a:off x="0" y="1178896"/>
        <a:ext cx="2076538" cy="1110144"/>
      </dsp:txXfrm>
    </dsp:sp>
    <dsp:sp modelId="{7735A94E-1B67-4A19-A7B8-A638C2476DF0}">
      <dsp:nvSpPr>
        <dsp:cNvPr id="0" name=""/>
        <dsp:cNvSpPr/>
      </dsp:nvSpPr>
      <dsp:spPr>
        <a:xfrm>
          <a:off x="2076538" y="2355649"/>
          <a:ext cx="8306153" cy="11101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62" tIns="281977" rIns="161162" bIns="28197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Understand customer needs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Targeted</a:t>
          </a:r>
          <a:r>
            <a:rPr lang="en-US" sz="2400" kern="1200" dirty="0"/>
            <a:t> services, e.g., financial advice &amp; balance transfer</a:t>
          </a:r>
        </a:p>
      </dsp:txBody>
      <dsp:txXfrm>
        <a:off x="2076538" y="2355649"/>
        <a:ext cx="8306153" cy="1110144"/>
      </dsp:txXfrm>
    </dsp:sp>
    <dsp:sp modelId="{C40E43D8-8B32-4A46-ABDF-39D62B1058D6}">
      <dsp:nvSpPr>
        <dsp:cNvPr id="0" name=""/>
        <dsp:cNvSpPr/>
      </dsp:nvSpPr>
      <dsp:spPr>
        <a:xfrm>
          <a:off x="0" y="2355649"/>
          <a:ext cx="2076538" cy="1110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3" tIns="109658" rIns="109883" bIns="1096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Leverage Data</a:t>
          </a:r>
        </a:p>
      </dsp:txBody>
      <dsp:txXfrm>
        <a:off x="0" y="2355649"/>
        <a:ext cx="2076538" cy="1110144"/>
      </dsp:txXfrm>
    </dsp:sp>
    <dsp:sp modelId="{4278FA57-BD57-4D9F-8930-ABF1BBA6DF2C}">
      <dsp:nvSpPr>
        <dsp:cNvPr id="0" name=""/>
        <dsp:cNvSpPr/>
      </dsp:nvSpPr>
      <dsp:spPr>
        <a:xfrm>
          <a:off x="2076538" y="3532403"/>
          <a:ext cx="8306153" cy="11101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62" tIns="281977" rIns="161162" bIns="28197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Customers with high Total Relationship Count</a:t>
          </a:r>
        </a:p>
      </dsp:txBody>
      <dsp:txXfrm>
        <a:off x="2076538" y="3532403"/>
        <a:ext cx="8306153" cy="1110144"/>
      </dsp:txXfrm>
    </dsp:sp>
    <dsp:sp modelId="{A0F90992-E0FE-4E19-9D0E-968417DE319D}">
      <dsp:nvSpPr>
        <dsp:cNvPr id="0" name=""/>
        <dsp:cNvSpPr/>
      </dsp:nvSpPr>
      <dsp:spPr>
        <a:xfrm>
          <a:off x="0" y="3532403"/>
          <a:ext cx="2076538" cy="1110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3" tIns="109658" rIns="109883" bIns="1096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Enhance Loyalty Programs</a:t>
          </a:r>
        </a:p>
      </dsp:txBody>
      <dsp:txXfrm>
        <a:off x="0" y="3532403"/>
        <a:ext cx="2076538" cy="1110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B2E54-8634-40A0-8075-CB601A281761}">
      <dsp:nvSpPr>
        <dsp:cNvPr id="0" name=""/>
        <dsp:cNvSpPr/>
      </dsp:nvSpPr>
      <dsp:spPr>
        <a:xfrm>
          <a:off x="0" y="22963"/>
          <a:ext cx="10677144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Identify key factors influencing customer attrition.</a:t>
          </a:r>
          <a:endParaRPr lang="en-US" sz="2400" kern="1200" dirty="0"/>
        </a:p>
      </dsp:txBody>
      <dsp:txXfrm>
        <a:off x="47519" y="70482"/>
        <a:ext cx="10582106" cy="878402"/>
      </dsp:txXfrm>
    </dsp:sp>
    <dsp:sp modelId="{1453399A-4107-4C50-BC4C-90E00F1E0435}">
      <dsp:nvSpPr>
        <dsp:cNvPr id="0" name=""/>
        <dsp:cNvSpPr/>
      </dsp:nvSpPr>
      <dsp:spPr>
        <a:xfrm>
          <a:off x="0" y="1146163"/>
          <a:ext cx="10677144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Develop predictive models to identify customers at a higher risk of attrition.</a:t>
          </a:r>
          <a:endParaRPr lang="en-US" sz="2400" kern="1200" dirty="0"/>
        </a:p>
      </dsp:txBody>
      <dsp:txXfrm>
        <a:off x="47519" y="1193682"/>
        <a:ext cx="10582106" cy="878402"/>
      </dsp:txXfrm>
    </dsp:sp>
    <dsp:sp modelId="{2CB35B67-1CDF-460B-89B0-40A4499E65D7}">
      <dsp:nvSpPr>
        <dsp:cNvPr id="0" name=""/>
        <dsp:cNvSpPr/>
      </dsp:nvSpPr>
      <dsp:spPr>
        <a:xfrm>
          <a:off x="0" y="2269363"/>
          <a:ext cx="10677144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 dirty="0"/>
            <a:t>Evaluate model performance and utilize model parameters to gain insights </a:t>
          </a:r>
          <a:r>
            <a:rPr lang="en-CA" sz="2400" kern="1200" dirty="0"/>
            <a:t>for proactive retention strategies.</a:t>
          </a:r>
          <a:endParaRPr lang="en-US" sz="2400" kern="1200" dirty="0"/>
        </a:p>
      </dsp:txBody>
      <dsp:txXfrm>
        <a:off x="47519" y="2316882"/>
        <a:ext cx="10582106" cy="878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75F5D-F0C7-4D61-B760-65367B772120}">
      <dsp:nvSpPr>
        <dsp:cNvPr id="0" name=""/>
        <dsp:cNvSpPr/>
      </dsp:nvSpPr>
      <dsp:spPr>
        <a:xfrm>
          <a:off x="0" y="105820"/>
          <a:ext cx="6132236" cy="1482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10,127 Customers</a:t>
          </a:r>
        </a:p>
      </dsp:txBody>
      <dsp:txXfrm>
        <a:off x="72393" y="178213"/>
        <a:ext cx="5987450" cy="1338188"/>
      </dsp:txXfrm>
    </dsp:sp>
    <dsp:sp modelId="{89EB1D1B-BBFF-4FF0-BE25-5AB71F36505D}">
      <dsp:nvSpPr>
        <dsp:cNvPr id="0" name=""/>
        <dsp:cNvSpPr/>
      </dsp:nvSpPr>
      <dsp:spPr>
        <a:xfrm>
          <a:off x="0" y="1775995"/>
          <a:ext cx="6132236" cy="1482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23 Columns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Demographic </a:t>
          </a:r>
          <a:r>
            <a:rPr lang="en-US" altLang="zh-CN" sz="2400" kern="1200" dirty="0"/>
            <a:t>and</a:t>
          </a:r>
          <a:r>
            <a:rPr lang="en-US" sz="2400" kern="1200" dirty="0"/>
            <a:t> Account Information, Financial Behaviors</a:t>
          </a:r>
        </a:p>
      </dsp:txBody>
      <dsp:txXfrm>
        <a:off x="72393" y="1848388"/>
        <a:ext cx="5987450" cy="1338188"/>
      </dsp:txXfrm>
    </dsp:sp>
    <dsp:sp modelId="{7151B798-2F4A-4986-8D4E-3794F3C70683}">
      <dsp:nvSpPr>
        <dsp:cNvPr id="0" name=""/>
        <dsp:cNvSpPr/>
      </dsp:nvSpPr>
      <dsp:spPr>
        <a:xfrm>
          <a:off x="0" y="3446170"/>
          <a:ext cx="6132236" cy="1482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Perform EDA</a:t>
          </a:r>
        </a:p>
      </dsp:txBody>
      <dsp:txXfrm>
        <a:off x="72393" y="3518563"/>
        <a:ext cx="5987450" cy="13381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A694A-3D9A-488D-B0CF-C80BCD496912}">
      <dsp:nvSpPr>
        <dsp:cNvPr id="0" name=""/>
        <dsp:cNvSpPr/>
      </dsp:nvSpPr>
      <dsp:spPr>
        <a:xfrm>
          <a:off x="0" y="11883"/>
          <a:ext cx="6132236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Factorize Categorical Variables</a:t>
          </a:r>
        </a:p>
      </dsp:txBody>
      <dsp:txXfrm>
        <a:off x="54830" y="66713"/>
        <a:ext cx="6022576" cy="1013540"/>
      </dsp:txXfrm>
    </dsp:sp>
    <dsp:sp modelId="{F3929EA8-4881-4DE9-9165-67EAF3E56120}">
      <dsp:nvSpPr>
        <dsp:cNvPr id="0" name=""/>
        <dsp:cNvSpPr/>
      </dsp:nvSpPr>
      <dsp:spPr>
        <a:xfrm>
          <a:off x="0" y="1307883"/>
          <a:ext cx="6132236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Standardize Decimal Variables </a:t>
          </a:r>
        </a:p>
      </dsp:txBody>
      <dsp:txXfrm>
        <a:off x="54830" y="1362713"/>
        <a:ext cx="6022576" cy="1013540"/>
      </dsp:txXfrm>
    </dsp:sp>
    <dsp:sp modelId="{01819077-7B82-41A3-8276-F052507B66C3}">
      <dsp:nvSpPr>
        <dsp:cNvPr id="0" name=""/>
        <dsp:cNvSpPr/>
      </dsp:nvSpPr>
      <dsp:spPr>
        <a:xfrm>
          <a:off x="0" y="2603883"/>
          <a:ext cx="6132236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Convert attrition</a:t>
          </a:r>
          <a:r>
            <a:rPr lang="zh-CN" sz="2400" kern="1200" dirty="0"/>
            <a:t> </a:t>
          </a:r>
          <a:r>
            <a:rPr lang="en-US" sz="2400" kern="1200" dirty="0"/>
            <a:t>flag</a:t>
          </a:r>
          <a:r>
            <a:rPr lang="zh-CN" sz="2400" kern="1200" dirty="0"/>
            <a:t> </a:t>
          </a:r>
          <a:r>
            <a:rPr lang="en-US" sz="2400" kern="1200" dirty="0"/>
            <a:t>for model training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 = Existing, 1 = </a:t>
          </a:r>
          <a:r>
            <a:rPr lang="en-CA" sz="2400" kern="1200" dirty="0"/>
            <a:t>Attrited </a:t>
          </a:r>
          <a:r>
            <a:rPr lang="en-US" sz="2400" kern="1200" dirty="0"/>
            <a:t>Customers</a:t>
          </a:r>
        </a:p>
      </dsp:txBody>
      <dsp:txXfrm>
        <a:off x="54830" y="2658713"/>
        <a:ext cx="6022576" cy="1013540"/>
      </dsp:txXfrm>
    </dsp:sp>
    <dsp:sp modelId="{DABAC0E1-51EF-40B1-8328-B1EEDD754AB9}">
      <dsp:nvSpPr>
        <dsp:cNvPr id="0" name=""/>
        <dsp:cNvSpPr/>
      </dsp:nvSpPr>
      <dsp:spPr>
        <a:xfrm>
          <a:off x="0" y="3899883"/>
          <a:ext cx="6132236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Randomly split data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60% training, 20% validation, 20% test</a:t>
          </a:r>
        </a:p>
      </dsp:txBody>
      <dsp:txXfrm>
        <a:off x="54830" y="3954713"/>
        <a:ext cx="6022576" cy="1013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9DE05-92AE-4016-9424-04636E0660B9}">
      <dsp:nvSpPr>
        <dsp:cNvPr id="0" name=""/>
        <dsp:cNvSpPr/>
      </dsp:nvSpPr>
      <dsp:spPr>
        <a:xfrm>
          <a:off x="2816763" y="815343"/>
          <a:ext cx="2604693" cy="17373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effectLst/>
            </a:rPr>
            <a:t>Increase the likelihood of attrition </a:t>
          </a:r>
          <a:endParaRPr lang="en-US" sz="2400" kern="1200" dirty="0"/>
        </a:p>
      </dsp:txBody>
      <dsp:txXfrm>
        <a:off x="3233514" y="815343"/>
        <a:ext cx="2187942" cy="1737330"/>
      </dsp:txXfrm>
    </dsp:sp>
    <dsp:sp modelId="{25F351C2-A37D-4201-95F4-0D2B86A0EBB2}">
      <dsp:nvSpPr>
        <dsp:cNvPr id="0" name=""/>
        <dsp:cNvSpPr/>
      </dsp:nvSpPr>
      <dsp:spPr>
        <a:xfrm>
          <a:off x="1427567" y="120771"/>
          <a:ext cx="1736462" cy="17364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0" b="1" kern="1200" dirty="0"/>
            <a:t>+</a:t>
          </a:r>
          <a:endParaRPr lang="en-US" sz="6000" b="1" kern="1200" dirty="0"/>
        </a:p>
      </dsp:txBody>
      <dsp:txXfrm>
        <a:off x="1681866" y="375070"/>
        <a:ext cx="1227864" cy="1227864"/>
      </dsp:txXfrm>
    </dsp:sp>
    <dsp:sp modelId="{B6A29B41-298B-4F4B-ACD5-B6C06E415AA3}">
      <dsp:nvSpPr>
        <dsp:cNvPr id="0" name=""/>
        <dsp:cNvSpPr/>
      </dsp:nvSpPr>
      <dsp:spPr>
        <a:xfrm>
          <a:off x="2816728" y="2933649"/>
          <a:ext cx="2604693" cy="17373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effectLst/>
            </a:rPr>
            <a:t>Decrease the likelihood of attrition </a:t>
          </a:r>
          <a:endParaRPr lang="en-US" sz="2400" kern="1200" dirty="0"/>
        </a:p>
      </dsp:txBody>
      <dsp:txXfrm>
        <a:off x="3233479" y="2933649"/>
        <a:ext cx="2187942" cy="1737330"/>
      </dsp:txXfrm>
    </dsp:sp>
    <dsp:sp modelId="{AAA56BBD-A6AB-4537-8963-ABE72CAEF8F8}">
      <dsp:nvSpPr>
        <dsp:cNvPr id="0" name=""/>
        <dsp:cNvSpPr/>
      </dsp:nvSpPr>
      <dsp:spPr>
        <a:xfrm>
          <a:off x="1427583" y="2934517"/>
          <a:ext cx="1736462" cy="17364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0" b="1" i="0" kern="1200" dirty="0">
              <a:effectLst/>
            </a:rPr>
            <a:t>-</a:t>
          </a:r>
          <a:endParaRPr lang="en-US" sz="6000" b="1" kern="1200" dirty="0"/>
        </a:p>
      </dsp:txBody>
      <dsp:txXfrm>
        <a:off x="1681882" y="3188816"/>
        <a:ext cx="1227864" cy="12278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20909-2357-498E-86F6-E90DDBFF23BD}">
      <dsp:nvSpPr>
        <dsp:cNvPr id="0" name=""/>
        <dsp:cNvSpPr/>
      </dsp:nvSpPr>
      <dsp:spPr>
        <a:xfrm>
          <a:off x="2160000" y="2202"/>
          <a:ext cx="8640000" cy="11408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289768" rIns="167640" bIns="28976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 dirty="0"/>
            <a:t>Strongest positive impact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 dirty="0"/>
            <a:t>Higher spending customers are more likely to leave </a:t>
          </a:r>
          <a:endParaRPr lang="en-US" sz="2400" kern="1200" dirty="0"/>
        </a:p>
      </dsp:txBody>
      <dsp:txXfrm>
        <a:off x="2160000" y="2202"/>
        <a:ext cx="8640000" cy="1140820"/>
      </dsp:txXfrm>
    </dsp:sp>
    <dsp:sp modelId="{C912AEAF-01B8-4D3B-A7A6-BEA2A263F0BB}">
      <dsp:nvSpPr>
        <dsp:cNvPr id="0" name=""/>
        <dsp:cNvSpPr/>
      </dsp:nvSpPr>
      <dsp:spPr>
        <a:xfrm>
          <a:off x="0" y="2202"/>
          <a:ext cx="2160000" cy="1140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2688" rIns="114300" bIns="11268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 dirty="0"/>
            <a:t>Total Transaction Amount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 dirty="0"/>
            <a:t>(1.566514)</a:t>
          </a:r>
          <a:endParaRPr lang="en-US" sz="2000" kern="1200" dirty="0"/>
        </a:p>
      </dsp:txBody>
      <dsp:txXfrm>
        <a:off x="0" y="2202"/>
        <a:ext cx="2160000" cy="1140820"/>
      </dsp:txXfrm>
    </dsp:sp>
    <dsp:sp modelId="{5E913A3A-05DE-4563-BC93-601244A319CF}">
      <dsp:nvSpPr>
        <dsp:cNvPr id="0" name=""/>
        <dsp:cNvSpPr/>
      </dsp:nvSpPr>
      <dsp:spPr>
        <a:xfrm>
          <a:off x="2160000" y="1211471"/>
          <a:ext cx="8640000" cy="11408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289768" rIns="167640" bIns="28976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 dirty="0"/>
            <a:t>Gender has a significant impact on attrition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 dirty="0"/>
            <a:t>Female customer may be more likely to leave</a:t>
          </a:r>
          <a:endParaRPr lang="en-US" sz="2400" kern="1200" dirty="0"/>
        </a:p>
      </dsp:txBody>
      <dsp:txXfrm>
        <a:off x="2160000" y="1211471"/>
        <a:ext cx="8640000" cy="1140820"/>
      </dsp:txXfrm>
    </dsp:sp>
    <dsp:sp modelId="{D8081DE1-2083-4ECA-895A-D6654DC30C0A}">
      <dsp:nvSpPr>
        <dsp:cNvPr id="0" name=""/>
        <dsp:cNvSpPr/>
      </dsp:nvSpPr>
      <dsp:spPr>
        <a:xfrm>
          <a:off x="0" y="1211471"/>
          <a:ext cx="2160000" cy="1140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2688" rIns="114300" bIns="11268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 dirty="0"/>
            <a:t>Gender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 dirty="0"/>
            <a:t>(0.688676)</a:t>
          </a:r>
          <a:endParaRPr lang="en-US" sz="2000" kern="1200" dirty="0"/>
        </a:p>
      </dsp:txBody>
      <dsp:txXfrm>
        <a:off x="0" y="1211471"/>
        <a:ext cx="2160000" cy="1140820"/>
      </dsp:txXfrm>
    </dsp:sp>
    <dsp:sp modelId="{9F913823-2769-4DB1-9F4B-0AAB7E20C2D2}">
      <dsp:nvSpPr>
        <dsp:cNvPr id="0" name=""/>
        <dsp:cNvSpPr/>
      </dsp:nvSpPr>
      <dsp:spPr>
        <a:xfrm>
          <a:off x="2160000" y="2420741"/>
          <a:ext cx="8640000" cy="11408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289768" rIns="167640" bIns="28976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 dirty="0"/>
            <a:t>Longer inactivity periods increase the likelihood of attrition</a:t>
          </a:r>
          <a:endParaRPr lang="en-US" sz="2400" kern="1200" dirty="0"/>
        </a:p>
      </dsp:txBody>
      <dsp:txXfrm>
        <a:off x="2160000" y="2420741"/>
        <a:ext cx="8640000" cy="1140820"/>
      </dsp:txXfrm>
    </dsp:sp>
    <dsp:sp modelId="{22C3DFA6-CBDB-4C34-B530-E3E1727D28DC}">
      <dsp:nvSpPr>
        <dsp:cNvPr id="0" name=""/>
        <dsp:cNvSpPr/>
      </dsp:nvSpPr>
      <dsp:spPr>
        <a:xfrm>
          <a:off x="0" y="2420741"/>
          <a:ext cx="2160000" cy="1140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2688" rIns="114300" bIns="11268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 dirty="0"/>
            <a:t>Months Inactive 12 months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 dirty="0"/>
            <a:t>(0.541984)</a:t>
          </a:r>
          <a:endParaRPr lang="en-US" sz="2000" kern="1200" dirty="0"/>
        </a:p>
      </dsp:txBody>
      <dsp:txXfrm>
        <a:off x="0" y="2420741"/>
        <a:ext cx="2160000" cy="1140820"/>
      </dsp:txXfrm>
    </dsp:sp>
    <dsp:sp modelId="{9A9C49FB-A0B1-456A-8710-4E8C0CA8FBE1}">
      <dsp:nvSpPr>
        <dsp:cNvPr id="0" name=""/>
        <dsp:cNvSpPr/>
      </dsp:nvSpPr>
      <dsp:spPr>
        <a:xfrm>
          <a:off x="2160000" y="3630010"/>
          <a:ext cx="8640000" cy="11408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289768" rIns="167640" bIns="28976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i="0" kern="1200" dirty="0"/>
            <a:t>More frequent contacts with the bank in the last year</a:t>
          </a:r>
          <a:endParaRPr lang="en-US" sz="2400" kern="1200" dirty="0"/>
        </a:p>
      </dsp:txBody>
      <dsp:txXfrm>
        <a:off x="2160000" y="3630010"/>
        <a:ext cx="8640000" cy="1140820"/>
      </dsp:txXfrm>
    </dsp:sp>
    <dsp:sp modelId="{37997D04-BB94-4868-9777-9BB8AB182AD9}">
      <dsp:nvSpPr>
        <dsp:cNvPr id="0" name=""/>
        <dsp:cNvSpPr/>
      </dsp:nvSpPr>
      <dsp:spPr>
        <a:xfrm>
          <a:off x="0" y="3630010"/>
          <a:ext cx="2160000" cy="1140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2688" rIns="114300" bIns="11268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 dirty="0"/>
            <a:t>Contacts Count 12 months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 dirty="0"/>
            <a:t>(0.515431)</a:t>
          </a:r>
          <a:endParaRPr lang="en-US" sz="2000" kern="1200" dirty="0"/>
        </a:p>
      </dsp:txBody>
      <dsp:txXfrm>
        <a:off x="0" y="3630010"/>
        <a:ext cx="2160000" cy="1140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3850A-0DC4-4CBC-BBEB-51EE9DFA7DEA}">
      <dsp:nvSpPr>
        <dsp:cNvPr id="0" name=""/>
        <dsp:cNvSpPr/>
      </dsp:nvSpPr>
      <dsp:spPr>
        <a:xfrm>
          <a:off x="2160000" y="1452"/>
          <a:ext cx="8640000" cy="14884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378056" rIns="167640" bIns="37805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Strongest negative predictor of attrition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Higher balances are less likely to leave</a:t>
          </a:r>
        </a:p>
      </dsp:txBody>
      <dsp:txXfrm>
        <a:off x="2160000" y="1452"/>
        <a:ext cx="8640000" cy="1488408"/>
      </dsp:txXfrm>
    </dsp:sp>
    <dsp:sp modelId="{B38416E7-0437-4833-B1DB-FB4AB22659B2}">
      <dsp:nvSpPr>
        <dsp:cNvPr id="0" name=""/>
        <dsp:cNvSpPr/>
      </dsp:nvSpPr>
      <dsp:spPr>
        <a:xfrm>
          <a:off x="0" y="1452"/>
          <a:ext cx="2160000" cy="1488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47022" rIns="114300" bIns="1470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Total Revolving Bal</a:t>
          </a:r>
          <a:r>
            <a:rPr lang="en-US" altLang="zh-CN" sz="2000" kern="1200" dirty="0"/>
            <a:t>ance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(-0.724191) </a:t>
          </a:r>
        </a:p>
      </dsp:txBody>
      <dsp:txXfrm>
        <a:off x="0" y="1452"/>
        <a:ext cx="2160000" cy="1488408"/>
      </dsp:txXfrm>
    </dsp:sp>
    <dsp:sp modelId="{3C3DC6D2-4ACA-43C4-A58F-5436F0D4C338}">
      <dsp:nvSpPr>
        <dsp:cNvPr id="0" name=""/>
        <dsp:cNvSpPr/>
      </dsp:nvSpPr>
      <dsp:spPr>
        <a:xfrm>
          <a:off x="2160000" y="1579165"/>
          <a:ext cx="8640000" cy="14884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378056" rIns="167640" bIns="37805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Increased</a:t>
          </a:r>
          <a:r>
            <a:rPr lang="en-US" sz="2400" kern="1200" dirty="0"/>
            <a:t> transaction count reduces attrition </a:t>
          </a:r>
        </a:p>
      </dsp:txBody>
      <dsp:txXfrm>
        <a:off x="2160000" y="1579165"/>
        <a:ext cx="8640000" cy="1488408"/>
      </dsp:txXfrm>
    </dsp:sp>
    <dsp:sp modelId="{D4E5B727-7451-448B-8334-96A835CAB171}">
      <dsp:nvSpPr>
        <dsp:cNvPr id="0" name=""/>
        <dsp:cNvSpPr/>
      </dsp:nvSpPr>
      <dsp:spPr>
        <a:xfrm>
          <a:off x="0" y="1579165"/>
          <a:ext cx="2160000" cy="1488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47022" rIns="114300" bIns="1470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Total Ct Chng Q4 to Q1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(-0.645265)</a:t>
          </a:r>
        </a:p>
      </dsp:txBody>
      <dsp:txXfrm>
        <a:off x="0" y="1579165"/>
        <a:ext cx="2160000" cy="1488408"/>
      </dsp:txXfrm>
    </dsp:sp>
    <dsp:sp modelId="{CA80890B-F975-46BE-AAF2-269C6FCAC8EB}">
      <dsp:nvSpPr>
        <dsp:cNvPr id="0" name=""/>
        <dsp:cNvSpPr/>
      </dsp:nvSpPr>
      <dsp:spPr>
        <a:xfrm>
          <a:off x="2160000" y="3156878"/>
          <a:ext cx="8640000" cy="14884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378056" rIns="167640" bIns="37805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Customers with more products are less likely to leave </a:t>
          </a:r>
        </a:p>
      </dsp:txBody>
      <dsp:txXfrm>
        <a:off x="2160000" y="3156878"/>
        <a:ext cx="8640000" cy="1488408"/>
      </dsp:txXfrm>
    </dsp:sp>
    <dsp:sp modelId="{C24771CD-6C9F-4DCD-AC90-CB824EA9E8AA}">
      <dsp:nvSpPr>
        <dsp:cNvPr id="0" name=""/>
        <dsp:cNvSpPr/>
      </dsp:nvSpPr>
      <dsp:spPr>
        <a:xfrm>
          <a:off x="0" y="3156878"/>
          <a:ext cx="2160000" cy="1488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47022" rIns="114300" bIns="14702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Total Relationship Count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(-0.427701)</a:t>
          </a:r>
        </a:p>
      </dsp:txBody>
      <dsp:txXfrm>
        <a:off x="0" y="3156878"/>
        <a:ext cx="2160000" cy="14884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1BC2D-958B-41D5-8685-4DF8C2128D37}">
      <dsp:nvSpPr>
        <dsp:cNvPr id="0" name=""/>
        <dsp:cNvSpPr/>
      </dsp:nvSpPr>
      <dsp:spPr>
        <a:xfrm>
          <a:off x="0" y="3226418"/>
          <a:ext cx="2669286" cy="529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40" tIns="170688" rIns="189840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</a:t>
          </a:r>
        </a:p>
      </dsp:txBody>
      <dsp:txXfrm>
        <a:off x="0" y="3226418"/>
        <a:ext cx="2669286" cy="529320"/>
      </dsp:txXfrm>
    </dsp:sp>
    <dsp:sp modelId="{C95D573D-6715-4791-AEC3-E15B6D1B4BF6}">
      <dsp:nvSpPr>
        <dsp:cNvPr id="0" name=""/>
        <dsp:cNvSpPr/>
      </dsp:nvSpPr>
      <dsp:spPr>
        <a:xfrm>
          <a:off x="2669285" y="3226418"/>
          <a:ext cx="8007858" cy="529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37" tIns="304800" rIns="1624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Business Insights</a:t>
          </a:r>
        </a:p>
      </dsp:txBody>
      <dsp:txXfrm>
        <a:off x="2669285" y="3226418"/>
        <a:ext cx="8007858" cy="529320"/>
      </dsp:txXfrm>
    </dsp:sp>
    <dsp:sp modelId="{8BDD6A8D-7099-4099-84A3-7FE9829FAF38}">
      <dsp:nvSpPr>
        <dsp:cNvPr id="0" name=""/>
        <dsp:cNvSpPr/>
      </dsp:nvSpPr>
      <dsp:spPr>
        <a:xfrm rot="10800000">
          <a:off x="0" y="2420262"/>
          <a:ext cx="2669286" cy="814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40" tIns="170688" rIns="189840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Compare</a:t>
          </a:r>
        </a:p>
      </dsp:txBody>
      <dsp:txXfrm rot="-10800000">
        <a:off x="0" y="2420262"/>
        <a:ext cx="2669286" cy="529161"/>
      </dsp:txXfrm>
    </dsp:sp>
    <dsp:sp modelId="{915BE068-ED47-4397-BFF0-297649FB667A}">
      <dsp:nvSpPr>
        <dsp:cNvPr id="0" name=""/>
        <dsp:cNvSpPr/>
      </dsp:nvSpPr>
      <dsp:spPr>
        <a:xfrm>
          <a:off x="2669285" y="2420262"/>
          <a:ext cx="8007858" cy="5291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37" tIns="304800" rIns="1624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Compare Results</a:t>
          </a:r>
        </a:p>
      </dsp:txBody>
      <dsp:txXfrm>
        <a:off x="2669285" y="2420262"/>
        <a:ext cx="8007858" cy="529161"/>
      </dsp:txXfrm>
    </dsp:sp>
    <dsp:sp modelId="{45CF90F0-FF87-4D95-BFE0-630659F1E340}">
      <dsp:nvSpPr>
        <dsp:cNvPr id="0" name=""/>
        <dsp:cNvSpPr/>
      </dsp:nvSpPr>
      <dsp:spPr>
        <a:xfrm rot="10800000">
          <a:off x="0" y="1614107"/>
          <a:ext cx="2669286" cy="814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40" tIns="170688" rIns="189840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</a:t>
          </a:r>
        </a:p>
      </dsp:txBody>
      <dsp:txXfrm rot="-10800000">
        <a:off x="0" y="1614107"/>
        <a:ext cx="2669286" cy="529161"/>
      </dsp:txXfrm>
    </dsp:sp>
    <dsp:sp modelId="{0BF7800E-4EFF-4C32-9191-34F878A5CC3A}">
      <dsp:nvSpPr>
        <dsp:cNvPr id="0" name=""/>
        <dsp:cNvSpPr/>
      </dsp:nvSpPr>
      <dsp:spPr>
        <a:xfrm>
          <a:off x="2669285" y="1614107"/>
          <a:ext cx="8007858" cy="5291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37" tIns="304800" rIns="1624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 Model Performance</a:t>
          </a:r>
        </a:p>
      </dsp:txBody>
      <dsp:txXfrm>
        <a:off x="2669285" y="1614107"/>
        <a:ext cx="8007858" cy="529161"/>
      </dsp:txXfrm>
    </dsp:sp>
    <dsp:sp modelId="{418195F7-6A6F-4EA0-AD80-13C33E41A521}">
      <dsp:nvSpPr>
        <dsp:cNvPr id="0" name=""/>
        <dsp:cNvSpPr/>
      </dsp:nvSpPr>
      <dsp:spPr>
        <a:xfrm rot="10800000">
          <a:off x="0" y="807951"/>
          <a:ext cx="2669286" cy="814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40" tIns="170688" rIns="189840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</a:t>
          </a:r>
        </a:p>
      </dsp:txBody>
      <dsp:txXfrm rot="-10800000">
        <a:off x="0" y="807951"/>
        <a:ext cx="2669286" cy="529161"/>
      </dsp:txXfrm>
    </dsp:sp>
    <dsp:sp modelId="{51C51AFF-218D-4A6A-8E92-D6D3716E8994}">
      <dsp:nvSpPr>
        <dsp:cNvPr id="0" name=""/>
        <dsp:cNvSpPr/>
      </dsp:nvSpPr>
      <dsp:spPr>
        <a:xfrm>
          <a:off x="2669285" y="807951"/>
          <a:ext cx="8007858" cy="5291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37" tIns="304800" rIns="1624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Important Features</a:t>
          </a:r>
        </a:p>
      </dsp:txBody>
      <dsp:txXfrm>
        <a:off x="2669285" y="807951"/>
        <a:ext cx="8007858" cy="529161"/>
      </dsp:txXfrm>
    </dsp:sp>
    <dsp:sp modelId="{35C1BB37-406B-42B0-80D6-8A17C230F7E3}">
      <dsp:nvSpPr>
        <dsp:cNvPr id="0" name=""/>
        <dsp:cNvSpPr/>
      </dsp:nvSpPr>
      <dsp:spPr>
        <a:xfrm rot="10800000">
          <a:off x="0" y="1796"/>
          <a:ext cx="2669286" cy="814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40" tIns="170688" rIns="189840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</a:t>
          </a:r>
        </a:p>
      </dsp:txBody>
      <dsp:txXfrm rot="-10800000">
        <a:off x="0" y="1796"/>
        <a:ext cx="2669286" cy="529161"/>
      </dsp:txXfrm>
    </dsp:sp>
    <dsp:sp modelId="{90194810-995C-4215-AB09-C40E1901E1AE}">
      <dsp:nvSpPr>
        <dsp:cNvPr id="0" name=""/>
        <dsp:cNvSpPr/>
      </dsp:nvSpPr>
      <dsp:spPr>
        <a:xfrm>
          <a:off x="2669285" y="1796"/>
          <a:ext cx="8007858" cy="5291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37" tIns="304800" rIns="16243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Decision Tree &amp; Random Forest Models</a:t>
          </a:r>
        </a:p>
      </dsp:txBody>
      <dsp:txXfrm>
        <a:off x="2669285" y="1796"/>
        <a:ext cx="8007858" cy="5291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9DE05-92AE-4016-9424-04636E0660B9}">
      <dsp:nvSpPr>
        <dsp:cNvPr id="0" name=""/>
        <dsp:cNvSpPr/>
      </dsp:nvSpPr>
      <dsp:spPr>
        <a:xfrm>
          <a:off x="2545284" y="783419"/>
          <a:ext cx="2353653" cy="1569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>
                  <a:lumMod val="85000"/>
                  <a:lumOff val="15000"/>
                </a:schemeClr>
              </a:solidFill>
            </a:rPr>
            <a:t>Maximum Depth</a:t>
          </a:r>
          <a:endParaRPr lang="en-US" sz="2400" kern="1200" dirty="0"/>
        </a:p>
      </dsp:txBody>
      <dsp:txXfrm>
        <a:off x="2921869" y="783419"/>
        <a:ext cx="1977069" cy="1569887"/>
      </dsp:txXfrm>
    </dsp:sp>
    <dsp:sp modelId="{25F351C2-A37D-4201-95F4-0D2B86A0EBB2}">
      <dsp:nvSpPr>
        <dsp:cNvPr id="0" name=""/>
        <dsp:cNvSpPr/>
      </dsp:nvSpPr>
      <dsp:spPr>
        <a:xfrm>
          <a:off x="1289979" y="155789"/>
          <a:ext cx="1569102" cy="1569102"/>
        </a:xfrm>
        <a:prstGeom prst="ellipse">
          <a:avLst/>
        </a:prstGeom>
        <a:solidFill>
          <a:srgbClr val="439EB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0" i="0" kern="1200" dirty="0">
              <a:solidFill>
                <a:schemeClr val="bg1"/>
              </a:solidFill>
              <a:effectLst/>
            </a:rPr>
            <a:t>5 or 7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1519769" y="385579"/>
        <a:ext cx="1109522" cy="1109522"/>
      </dsp:txXfrm>
    </dsp:sp>
    <dsp:sp modelId="{B6A29B41-298B-4F4B-ACD5-B6C06E415AA3}">
      <dsp:nvSpPr>
        <dsp:cNvPr id="0" name=""/>
        <dsp:cNvSpPr/>
      </dsp:nvSpPr>
      <dsp:spPr>
        <a:xfrm>
          <a:off x="2545253" y="2697566"/>
          <a:ext cx="2353653" cy="1569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>
                  <a:lumMod val="85000"/>
                  <a:lumOff val="15000"/>
                </a:schemeClr>
              </a:solidFill>
            </a:rPr>
            <a:t>Minimum Sampling Split</a:t>
          </a:r>
          <a:endParaRPr lang="en-US" sz="2400" kern="1200" dirty="0"/>
        </a:p>
      </dsp:txBody>
      <dsp:txXfrm>
        <a:off x="2921838" y="2697566"/>
        <a:ext cx="1977069" cy="1569887"/>
      </dsp:txXfrm>
    </dsp:sp>
    <dsp:sp modelId="{AAA56BBD-A6AB-4537-8963-ABE72CAEF8F8}">
      <dsp:nvSpPr>
        <dsp:cNvPr id="0" name=""/>
        <dsp:cNvSpPr/>
      </dsp:nvSpPr>
      <dsp:spPr>
        <a:xfrm>
          <a:off x="1289993" y="2698347"/>
          <a:ext cx="1569102" cy="1569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0" i="0" kern="1200" dirty="0">
              <a:solidFill>
                <a:schemeClr val="bg1"/>
              </a:solidFill>
              <a:effectLst/>
            </a:rPr>
            <a:t>10 to 20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1519783" y="2928137"/>
        <a:ext cx="1109522" cy="1109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80820-5A53-49F9-8CE5-1DC499DD2165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D3364-28FF-4166-BA9F-B840BAF96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0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73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6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1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2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50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47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11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89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9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32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2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45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16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44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24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91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58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1500"/>
              </a:spcAft>
            </a:pPr>
            <a:endParaRPr lang="en-CA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9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89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11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3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56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54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D3364-28FF-4166-BA9F-B840BAF969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6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86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7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3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3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4/16/24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561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4/16/24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4/16/24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2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4/16/24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831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4/16/24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57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6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what-is-so-general-about-generalized-linear-model-15dde9be264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br.org/2014/10/the-value-of-keeping-the-right-customers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figure/The-general-framework-of-the-random-forest-RF-approach_fig5_343886855" TargetMode="External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hat-is-so-general-about-generalized-linear-model-15dde9be264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The-general-framework-of-the-random-forest-RF-approach_fig5_343886855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1DC05-9E73-BF41-8C1E-9F40B8095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182" y="893935"/>
            <a:ext cx="3756670" cy="33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800" i="1" kern="1200" spc="100" baseline="0">
                <a:latin typeface="+mj-lt"/>
                <a:ea typeface="+mj-ea"/>
                <a:cs typeface="+mj-cs"/>
              </a:rPr>
              <a:t>6636</a:t>
            </a:r>
            <a:r>
              <a:rPr lang="zh-CN" altLang="en-US" sz="3800" i="1" kern="1200" spc="100" baseline="0">
                <a:latin typeface="+mj-lt"/>
                <a:ea typeface="+mj-ea"/>
                <a:cs typeface="+mj-cs"/>
              </a:rPr>
              <a:t> </a:t>
            </a:r>
            <a:r>
              <a:rPr lang="en-US" altLang="zh-CN" sz="3800" i="1" kern="1200" spc="100" baseline="0">
                <a:latin typeface="+mj-lt"/>
                <a:ea typeface="+mj-ea"/>
                <a:cs typeface="+mj-cs"/>
              </a:rPr>
              <a:t>final</a:t>
            </a:r>
            <a:r>
              <a:rPr lang="zh-CN" altLang="en-US" sz="3800" i="1" kern="1200" spc="100" baseline="0">
                <a:latin typeface="+mj-lt"/>
                <a:ea typeface="+mj-ea"/>
                <a:cs typeface="+mj-cs"/>
              </a:rPr>
              <a:t> </a:t>
            </a:r>
            <a:r>
              <a:rPr lang="en-US" altLang="zh-CN" sz="3800" i="1" kern="1200" spc="100" baseline="0">
                <a:latin typeface="+mj-lt"/>
                <a:ea typeface="+mj-ea"/>
                <a:cs typeface="+mj-cs"/>
              </a:rPr>
              <a:t>project:</a:t>
            </a:r>
            <a:r>
              <a:rPr lang="zh-CN" altLang="en-US" sz="3800" i="1" kern="1200" spc="100" baseline="0">
                <a:latin typeface="+mj-lt"/>
                <a:ea typeface="+mj-ea"/>
                <a:cs typeface="+mj-cs"/>
              </a:rPr>
              <a:t> </a:t>
            </a:r>
            <a:r>
              <a:rPr lang="en-US" sz="3800" i="1" kern="1200" spc="100" baseline="0">
                <a:latin typeface="+mj-lt"/>
                <a:ea typeface="+mj-ea"/>
                <a:cs typeface="+mj-cs"/>
              </a:rPr>
              <a:t>Credit Card Client Attrition Prediction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E4F09-8110-C641-A534-EB9B18D7B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7181" y="4382814"/>
            <a:ext cx="3756669" cy="1403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/>
            <a:endParaRPr lang="en-US"/>
          </a:p>
          <a:p>
            <a:pPr marL="182880"/>
            <a:endParaRPr lang="en-US"/>
          </a:p>
          <a:p>
            <a:pPr marL="182880"/>
            <a:r>
              <a:rPr lang="en-US"/>
              <a:t>Cong </a:t>
            </a:r>
            <a:r>
              <a:rPr lang="en-US" err="1"/>
              <a:t>Lyu</a:t>
            </a:r>
            <a:endParaRPr lang="en-US"/>
          </a:p>
        </p:txBody>
      </p:sp>
      <p:pic>
        <p:nvPicPr>
          <p:cNvPr id="4" name="Picture 3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40438FD5-296C-265D-08FA-376876EC5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77" r="19484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2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0B5B-C068-AE42-A8FC-58553C8C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6" y="98950"/>
            <a:ext cx="11433048" cy="1326814"/>
          </a:xfrm>
        </p:spPr>
        <p:txBody>
          <a:bodyPr anchor="t">
            <a:normAutofit/>
          </a:bodyPr>
          <a:lstStyle/>
          <a:p>
            <a:r>
              <a:rPr lang="en-US" altLang="zh-CN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Distribution of total transaction amount</a:t>
            </a:r>
            <a:endParaRPr lang="en-US" sz="4200" dirty="0"/>
          </a:p>
        </p:txBody>
      </p:sp>
      <p:pic>
        <p:nvPicPr>
          <p:cNvPr id="8194" name="Picture 2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4A3C156-4288-1A43-A943-F79AAD05F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" b="1"/>
          <a:stretch/>
        </p:blipFill>
        <p:spPr bwMode="auto">
          <a:xfrm>
            <a:off x="1259411" y="762357"/>
            <a:ext cx="9673178" cy="599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E811-A1B5-6242-A2E8-724FE54F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CA" sz="4400" dirty="0"/>
              <a:t>Data Preprocess</a:t>
            </a:r>
            <a:br>
              <a:rPr lang="en-CA" sz="4400" b="1" i="0" dirty="0">
                <a:effectLst/>
                <a:latin typeface="Helvetica Neue" panose="02000503000000020004" pitchFamily="2" charset="0"/>
              </a:rPr>
            </a:br>
            <a:endParaRPr lang="en-US" sz="4400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FEEC696-D1EC-2590-13B7-54015A960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508682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793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D3772-0F47-C940-850A-6B2A453D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altLang="zh-CN" sz="5600"/>
              <a:t>Using</a:t>
            </a:r>
            <a:r>
              <a:rPr lang="zh-CN" altLang="en-US" sz="5600"/>
              <a:t> </a:t>
            </a:r>
            <a:r>
              <a:rPr lang="en-US" altLang="zh-CN" sz="5600"/>
              <a:t>5</a:t>
            </a:r>
            <a:r>
              <a:rPr lang="zh-CN" altLang="en-US" sz="5600"/>
              <a:t> </a:t>
            </a:r>
            <a:r>
              <a:rPr lang="en-US" altLang="zh-CN" sz="5600"/>
              <a:t>models</a:t>
            </a:r>
            <a:r>
              <a:rPr lang="zh-CN" altLang="en-US" sz="5600"/>
              <a:t> </a:t>
            </a:r>
            <a:r>
              <a:rPr lang="en-US" altLang="zh-CN" sz="5600"/>
              <a:t>to</a:t>
            </a:r>
            <a:r>
              <a:rPr lang="zh-CN" altLang="en-US" sz="5600"/>
              <a:t> </a:t>
            </a:r>
            <a:r>
              <a:rPr lang="en-US" altLang="zh-CN" sz="5600"/>
              <a:t>predict</a:t>
            </a:r>
            <a:r>
              <a:rPr lang="zh-CN" altLang="en-US" sz="5600"/>
              <a:t> </a:t>
            </a:r>
            <a:r>
              <a:rPr lang="en-US" altLang="zh-CN" sz="5600"/>
              <a:t>Attrition</a:t>
            </a:r>
            <a:endParaRPr lang="en-US" sz="560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C6A22C6F-9BD3-B01C-C3A7-AC13F4E07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46" r="4488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EE6A1-5A30-9244-B44D-31F86C63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GLM(saturated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reduced</a:t>
            </a:r>
            <a:r>
              <a:rPr lang="zh-CN" altLang="en-US" dirty="0"/>
              <a:t> </a:t>
            </a:r>
            <a:r>
              <a:rPr lang="en-US" altLang="zh-CN" dirty="0"/>
              <a:t>model)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Tree(with</a:t>
            </a:r>
            <a:r>
              <a:rPr lang="zh-CN" altLang="en-US" dirty="0"/>
              <a:t> </a:t>
            </a:r>
            <a:r>
              <a:rPr lang="en-US" altLang="zh-CN" dirty="0" err="1"/>
              <a:t>GridCV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depth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split)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0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6BD7-4502-1048-907C-8B3687B1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8418299" cy="1152975"/>
          </a:xfrm>
        </p:spPr>
        <p:txBody>
          <a:bodyPr>
            <a:normAutofit fontScale="90000"/>
          </a:bodyPr>
          <a:lstStyle/>
          <a:p>
            <a:r>
              <a:rPr lang="en-CA" sz="6000" dirty="0"/>
              <a:t>Fit A </a:t>
            </a:r>
            <a:r>
              <a:rPr lang="en-US" altLang="zh-CN" sz="6000" dirty="0"/>
              <a:t>SVM</a:t>
            </a:r>
            <a:r>
              <a:rPr lang="en-CA" sz="6000" dirty="0"/>
              <a:t> Model</a:t>
            </a:r>
            <a:r>
              <a:rPr lang="zh-CN" altLang="en-US" sz="6000" dirty="0"/>
              <a:t> </a:t>
            </a:r>
            <a:r>
              <a:rPr lang="en-US" altLang="zh-CN" sz="6000" dirty="0"/>
              <a:t>To</a:t>
            </a:r>
            <a:r>
              <a:rPr lang="zh-CN" altLang="en-US" sz="6000" dirty="0"/>
              <a:t> </a:t>
            </a:r>
            <a:r>
              <a:rPr lang="en-US" altLang="zh-CN" sz="6000" dirty="0"/>
              <a:t>Predict</a:t>
            </a:r>
            <a:r>
              <a:rPr lang="zh-CN" altLang="en-US" sz="6000" dirty="0"/>
              <a:t> </a:t>
            </a:r>
            <a:r>
              <a:rPr lang="en-US" altLang="zh-CN" sz="6000" dirty="0"/>
              <a:t>Attrition</a:t>
            </a:r>
            <a:endParaRPr lang="en-US" dirty="0"/>
          </a:p>
        </p:txBody>
      </p:sp>
      <p:pic>
        <p:nvPicPr>
          <p:cNvPr id="5" name="Content Placeholder 4" descr="A black and red text&#10;&#10;Description automatically generated">
            <a:extLst>
              <a:ext uri="{FF2B5EF4-FFF2-40B4-BE49-F238E27FC236}">
                <a16:creationId xmlns:a16="http://schemas.microsoft.com/office/drawing/2014/main" id="{E683976F-DC40-9A4A-9E2A-C9E42644F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00" y="2616200"/>
            <a:ext cx="5422900" cy="812800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08CA6C-1AE7-2741-A4AE-9447E857C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884" y="1705953"/>
            <a:ext cx="4817165" cy="499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C6604-9DC7-084B-A4BE-7E28100D5A0C}"/>
              </a:ext>
            </a:extLst>
          </p:cNvPr>
          <p:cNvSpPr txBox="1"/>
          <p:nvPr/>
        </p:nvSpPr>
        <p:spPr>
          <a:xfrm>
            <a:off x="673100" y="4326038"/>
            <a:ext cx="5212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CA" dirty="0"/>
              <a:t>False Negatives (FN)</a:t>
            </a:r>
            <a:r>
              <a:rPr lang="zh-CN" altLang="en-US" dirty="0"/>
              <a:t> </a:t>
            </a:r>
            <a:r>
              <a:rPr lang="en-CA" dirty="0"/>
              <a:t>shows that the model is better at identifying the non-churn customers than the churn customers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7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75119-491A-9D4A-9C90-54138FD8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05" y="895016"/>
            <a:ext cx="5924481" cy="1966747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E21D-C3C1-2B45-B085-D867A236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700" b="0" i="0" dirty="0">
                <a:effectLst/>
                <a:latin typeface="Söhne"/>
              </a:rPr>
              <a:t>The ROC curve for the SVM model has an Area Under Curve (AUC) of 0.92. This is a strong score and suggests that the model has a good measure of separability</a:t>
            </a:r>
            <a:r>
              <a:rPr lang="en-US" altLang="zh-CN" sz="1700" b="0" i="0" dirty="0">
                <a:effectLst/>
                <a:latin typeface="Söhne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700" b="0" i="0" dirty="0">
                <a:effectLst/>
                <a:latin typeface="Söhne"/>
              </a:rPr>
              <a:t>The curve stays significantly above the diagonal line of no-discrimination, which is the line that represents a random guess.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pic>
        <p:nvPicPr>
          <p:cNvPr id="2050" name="Picture 2" descr="A graph of a curve&#10;&#10;Description automatically generated">
            <a:extLst>
              <a:ext uri="{FF2B5EF4-FFF2-40B4-BE49-F238E27FC236}">
                <a16:creationId xmlns:a16="http://schemas.microsoft.com/office/drawing/2014/main" id="{1DD5F510-E950-1F45-B79F-B0AC1E75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1886" y="1181756"/>
            <a:ext cx="5221611" cy="417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6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E088E-C84F-B44F-85B9-C92482BA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CA" sz="4400" dirty="0"/>
              <a:t>Fit A GLM Model</a:t>
            </a:r>
            <a:r>
              <a:rPr lang="zh-CN" altLang="en-US" sz="4400" dirty="0"/>
              <a:t> </a:t>
            </a:r>
            <a:r>
              <a:rPr lang="en-US" altLang="zh-CN" sz="4400" dirty="0"/>
              <a:t>To</a:t>
            </a:r>
            <a:r>
              <a:rPr lang="zh-CN" altLang="en-US" sz="4400" dirty="0"/>
              <a:t> </a:t>
            </a:r>
            <a:r>
              <a:rPr lang="en-US" altLang="zh-CN" sz="4400" dirty="0"/>
              <a:t>Predict</a:t>
            </a:r>
            <a:r>
              <a:rPr lang="zh-CN" altLang="en-US" sz="4400" dirty="0"/>
              <a:t> </a:t>
            </a:r>
            <a:r>
              <a:rPr lang="en-US" altLang="zh-CN" sz="4400" dirty="0"/>
              <a:t>Attrition</a:t>
            </a:r>
            <a:endParaRPr lang="en-US" sz="4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5461-E1BB-084E-9682-721A682D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231540"/>
            <a:ext cx="5400000" cy="448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CA" altLang="zh-CN" sz="2400" dirty="0"/>
              <a:t>LogisticRegression</a:t>
            </a:r>
            <a:r>
              <a:rPr lang="zh-CN" altLang="en-US" sz="2400" dirty="0"/>
              <a:t> </a:t>
            </a:r>
            <a:r>
              <a:rPr lang="en-US" altLang="zh-CN" sz="2400" dirty="0"/>
              <a:t>provided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CA" altLang="zh-CN" sz="2400" dirty="0" err="1"/>
              <a:t>sklearn.linear_model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fit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GLM advantages:</a:t>
            </a:r>
          </a:p>
          <a:p>
            <a:pPr lvl="1"/>
            <a:r>
              <a:rPr lang="en-US" altLang="zh-CN" sz="2400" dirty="0"/>
              <a:t>Powerful in distinguishing binary response</a:t>
            </a:r>
          </a:p>
          <a:p>
            <a:pPr lvl="1"/>
            <a:r>
              <a:rPr lang="en-US" altLang="zh-CN" sz="2400" dirty="0"/>
              <a:t>Variables interpretable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7" name="Picture 6" descr="A graph showing the growth of a number of spheres&#10;&#10;Description automatically generated with medium confidence">
            <a:extLst>
              <a:ext uri="{FF2B5EF4-FFF2-40B4-BE49-F238E27FC236}">
                <a16:creationId xmlns:a16="http://schemas.microsoft.com/office/drawing/2014/main" id="{BC8507E2-7A14-9B1B-501A-59C0A089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23" y="2046846"/>
            <a:ext cx="5719721" cy="4032403"/>
          </a:xfrm>
          <a:prstGeom prst="rect">
            <a:avLst/>
          </a:prstGeom>
        </p:spPr>
      </p:pic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F34B73BE-1E50-1C46-A421-46CA5012D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1" y="3271875"/>
            <a:ext cx="5257800" cy="801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7F8BA1-B8AA-6493-A4B2-26D7EABFF1AC}"/>
              </a:ext>
            </a:extLst>
          </p:cNvPr>
          <p:cNvSpPr txBox="1"/>
          <p:nvPr/>
        </p:nvSpPr>
        <p:spPr>
          <a:xfrm>
            <a:off x="6356323" y="6193139"/>
            <a:ext cx="5561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What is so general about Generalized Linear Model? | by Ayan Kundu | Towards Data Science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1166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2" name="Rectangle 922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0C1F1-AEF9-5541-A28B-98D5396A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altLang="zh-CN" sz="4400" dirty="0"/>
              <a:t>Check</a:t>
            </a:r>
            <a:r>
              <a:rPr lang="zh-CN" altLang="en-US" sz="4400"/>
              <a:t> </a:t>
            </a:r>
            <a:r>
              <a:rPr lang="en-US" altLang="zh-CN" sz="4400" dirty="0"/>
              <a:t>the</a:t>
            </a:r>
            <a:r>
              <a:rPr lang="zh-CN" altLang="en-US" sz="4400"/>
              <a:t> </a:t>
            </a:r>
            <a:r>
              <a:rPr lang="en-US" altLang="zh-CN" sz="4400" dirty="0"/>
              <a:t>Model</a:t>
            </a:r>
            <a:r>
              <a:rPr lang="zh-CN" altLang="en-US" sz="4400"/>
              <a:t>  </a:t>
            </a:r>
            <a:r>
              <a:rPr lang="en-US" altLang="zh-CN" sz="4400" dirty="0"/>
              <a:t>Performance</a:t>
            </a:r>
            <a:endParaRPr lang="en-US" sz="4400" dirty="0"/>
          </a:p>
        </p:txBody>
      </p:sp>
      <p:cxnSp>
        <p:nvCxnSpPr>
          <p:cNvPr id="9223" name="Straight Connector 9222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A1B55732-C1FE-AF4E-83D0-15BC60DF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88" y="4710944"/>
            <a:ext cx="4982171" cy="1482195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7686254-A920-7C46-BCF8-822CCD7E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5943" y="2026947"/>
            <a:ext cx="5337048" cy="417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4442-752A-A54D-9552-EF4DB6BA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3" y="2202302"/>
            <a:ext cx="5400000" cy="3579788"/>
          </a:xfrm>
        </p:spPr>
        <p:txBody>
          <a:bodyPr numCol="1">
            <a:normAutofit/>
          </a:bodyPr>
          <a:lstStyle/>
          <a:p>
            <a:r>
              <a:rPr lang="en-US" sz="2400" dirty="0"/>
              <a:t>Compute ROC curve and ROC area</a:t>
            </a:r>
            <a:r>
              <a:rPr lang="zh-CN" altLang="en-US" sz="2400"/>
              <a:t> </a:t>
            </a:r>
            <a:r>
              <a:rPr lang="en-US" altLang="zh-CN" sz="2400" dirty="0"/>
              <a:t>for</a:t>
            </a:r>
            <a:r>
              <a:rPr lang="zh-CN" altLang="en-US" sz="2400"/>
              <a:t> </a:t>
            </a:r>
            <a:r>
              <a:rPr lang="en-US" altLang="zh-CN" sz="2400" dirty="0"/>
              <a:t>the</a:t>
            </a:r>
            <a:r>
              <a:rPr lang="zh-CN" altLang="en-US" sz="2400"/>
              <a:t> </a:t>
            </a:r>
            <a:r>
              <a:rPr lang="en-US" altLang="zh-CN" sz="2400" dirty="0"/>
              <a:t>validation</a:t>
            </a:r>
            <a:r>
              <a:rPr lang="zh-CN" altLang="en-US" sz="2400"/>
              <a:t> </a:t>
            </a:r>
            <a:r>
              <a:rPr lang="en-US" altLang="zh-CN" sz="2400" dirty="0"/>
              <a:t>set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Use</a:t>
            </a:r>
            <a:r>
              <a:rPr lang="zh-CN" altLang="en-US" sz="2400"/>
              <a:t> </a:t>
            </a:r>
            <a:r>
              <a:rPr lang="en-US" altLang="zh-CN" sz="2400" dirty="0"/>
              <a:t>confusion</a:t>
            </a:r>
            <a:r>
              <a:rPr lang="zh-CN" altLang="en-US" sz="2400"/>
              <a:t> </a:t>
            </a:r>
            <a:r>
              <a:rPr lang="en-US" altLang="zh-CN" sz="2400" dirty="0"/>
              <a:t>matrix</a:t>
            </a:r>
            <a:r>
              <a:rPr lang="zh-CN" altLang="en-US" sz="2400"/>
              <a:t> </a:t>
            </a:r>
            <a:r>
              <a:rPr lang="en-US" altLang="zh-CN" sz="2400" dirty="0"/>
              <a:t>to</a:t>
            </a:r>
            <a:r>
              <a:rPr lang="zh-CN" altLang="en-US" sz="2400"/>
              <a:t> </a:t>
            </a:r>
            <a:r>
              <a:rPr lang="en-US" altLang="zh-CN" sz="2400" dirty="0"/>
              <a:t>test</a:t>
            </a:r>
            <a:r>
              <a:rPr lang="zh-CN" altLang="en-US" sz="2400"/>
              <a:t> </a:t>
            </a:r>
            <a:r>
              <a:rPr lang="en-US" altLang="zh-CN" sz="2400" dirty="0"/>
              <a:t>the</a:t>
            </a:r>
            <a:r>
              <a:rPr lang="zh-CN" altLang="en-US" sz="2400"/>
              <a:t> </a:t>
            </a:r>
            <a:r>
              <a:rPr lang="en-US" altLang="zh-CN" sz="2400" dirty="0"/>
              <a:t>accuracy</a:t>
            </a:r>
            <a:endParaRPr lang="en-US" sz="2400" dirty="0"/>
          </a:p>
        </p:txBody>
      </p:sp>
      <p:sp>
        <p:nvSpPr>
          <p:cNvPr id="922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6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5975-723A-E449-8DDF-FBE3DDCD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 Coefficient Analysis</a:t>
            </a:r>
            <a:endParaRPr lang="en-US" sz="44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273" name="Straight Connector 11272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F75B704F-4C4D-6B42-A0F3-55F608D1D6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440"/>
          <a:stretch/>
        </p:blipFill>
        <p:spPr bwMode="auto">
          <a:xfrm>
            <a:off x="0" y="2081529"/>
            <a:ext cx="7534635" cy="467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E6EBC-AE9E-374B-82C0-2468810D5D53}"/>
              </a:ext>
            </a:extLst>
          </p:cNvPr>
          <p:cNvSpPr txBox="1"/>
          <p:nvPr/>
        </p:nvSpPr>
        <p:spPr>
          <a:xfrm>
            <a:off x="7888666" y="2202302"/>
            <a:ext cx="3541205" cy="357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7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5BEF99-F3E4-CC71-E456-A16C7D36A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717980"/>
              </p:ext>
            </p:extLst>
          </p:nvPr>
        </p:nvGraphicFramePr>
        <p:xfrm>
          <a:off x="6182407" y="1976039"/>
          <a:ext cx="8338275" cy="4670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94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B546-6044-3A46-AA60-66FE2713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CA" sz="4400" dirty="0">
                <a:effectLst/>
              </a:rPr>
              <a:t>Top Factors Increasing Likelihood of Attrition</a:t>
            </a:r>
            <a:endParaRPr lang="en-US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AFF6D9-8076-EF8B-88E1-0C021B04C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218758"/>
              </p:ext>
            </p:extLst>
          </p:nvPr>
        </p:nvGraphicFramePr>
        <p:xfrm>
          <a:off x="758952" y="1794680"/>
          <a:ext cx="10800000" cy="4773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189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06A2-B15D-294A-A1A8-61768142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CA" sz="4400" dirty="0">
                <a:effectLst/>
              </a:rPr>
              <a:t>Top Factors Decreasing Likelihood of Attrition</a:t>
            </a:r>
            <a:endParaRPr lang="en-US" sz="4400" dirty="0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2A3F1D8B-DCDB-A7AB-D059-0D76FCC16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960966"/>
              </p:ext>
            </p:extLst>
          </p:nvPr>
        </p:nvGraphicFramePr>
        <p:xfrm>
          <a:off x="758952" y="1952171"/>
          <a:ext cx="10800000" cy="4646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17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0B5B-C068-AE42-A8FC-58553C8C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08" y="999479"/>
            <a:ext cx="10955181" cy="979446"/>
          </a:xfrm>
        </p:spPr>
        <p:txBody>
          <a:bodyPr>
            <a:normAutofit fontScale="90000"/>
          </a:bodyPr>
          <a:lstStyle/>
          <a:p>
            <a:r>
              <a:rPr lang="en-CA" sz="4900" dirty="0"/>
              <a:t>Background	</a:t>
            </a:r>
            <a:r>
              <a:rPr lang="en-CA" dirty="0"/>
              <a:t>		</a:t>
            </a:r>
            <a:br>
              <a:rPr lang="en-CA" sz="6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10FAD-AE9A-7341-B0D9-47FE696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08" y="1978925"/>
            <a:ext cx="10055006" cy="81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Customer retention </a:t>
            </a:r>
            <a:r>
              <a:rPr lang="en-CA" sz="2400" dirty="0"/>
              <a:t>is crucial to a company’s profitability and growth.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6169A72-4AE9-8F9D-996D-D2A2507A5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71523"/>
              </p:ext>
            </p:extLst>
          </p:nvPr>
        </p:nvGraphicFramePr>
        <p:xfrm>
          <a:off x="1314443" y="2060987"/>
          <a:ext cx="9563109" cy="4197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49CE3B-727D-DFC8-7ED4-905A9B71469A}"/>
              </a:ext>
            </a:extLst>
          </p:cNvPr>
          <p:cNvSpPr txBox="1"/>
          <p:nvPr/>
        </p:nvSpPr>
        <p:spPr>
          <a:xfrm>
            <a:off x="7099853" y="6176439"/>
            <a:ext cx="5003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1600" i="1" dirty="0"/>
              <a:t>Harvard Business Review</a:t>
            </a:r>
            <a:endParaRPr lang="en-US" sz="1600" dirty="0">
              <a:hlinkClick r:id="rId8"/>
            </a:endParaRPr>
          </a:p>
          <a:p>
            <a:pPr marL="0" indent="0">
              <a:buNone/>
            </a:pPr>
            <a:r>
              <a:rPr lang="en-US" sz="1600" dirty="0">
                <a:hlinkClick r:id="rId8"/>
              </a:rPr>
              <a:t>The Value of Keeping the Right Customers (hbr.org)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138376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C60A4-F806-C649-86E3-25FF0AC7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CA" sz="4000" b="0" dirty="0">
                <a:effectLst/>
              </a:rPr>
              <a:t>Reducing Non-significant Variables: </a:t>
            </a:r>
            <a:br>
              <a:rPr lang="en-CA" sz="4000" b="0" dirty="0">
                <a:effectLst/>
              </a:rPr>
            </a:br>
            <a:r>
              <a:rPr lang="en-CA" sz="4000" b="0" dirty="0">
                <a:effectLst/>
              </a:rPr>
              <a:t>Forward And Backward Selection</a:t>
            </a:r>
            <a:endParaRPr lang="en-US" sz="4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56E7CC5-DDCF-6970-B5A8-CE0203F18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70" r="2" b="2"/>
          <a:stretch/>
        </p:blipFill>
        <p:spPr>
          <a:xfrm>
            <a:off x="189258" y="2015449"/>
            <a:ext cx="7747785" cy="48031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1230-9559-D44D-B75B-DFDD1450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1"/>
            <a:ext cx="3541205" cy="4140441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Use </a:t>
            </a:r>
            <a:r>
              <a:rPr lang="en-CA" altLang="zh-CN" sz="2400" dirty="0"/>
              <a:t>SequentialFeatureSelector</a:t>
            </a:r>
            <a:r>
              <a:rPr lang="zh-CN" altLang="en-US" sz="2400" dirty="0"/>
              <a:t> </a:t>
            </a:r>
            <a:r>
              <a:rPr lang="en-US" altLang="zh-CN" sz="2400" dirty="0"/>
              <a:t>from </a:t>
            </a:r>
            <a:r>
              <a:rPr lang="en-CA" altLang="zh-CN" sz="2400" dirty="0"/>
              <a:t>mlxtend</a:t>
            </a:r>
            <a:r>
              <a:rPr lang="zh-CN" altLang="en-US" sz="2400" dirty="0"/>
              <a:t> </a:t>
            </a:r>
            <a:r>
              <a:rPr lang="en-US" altLang="zh-CN" sz="2400" dirty="0"/>
              <a:t>package</a:t>
            </a:r>
          </a:p>
          <a:p>
            <a:endParaRPr lang="en-US" altLang="zh-CN" sz="2400" dirty="0"/>
          </a:p>
          <a:p>
            <a:r>
              <a:rPr lang="en-US" altLang="zh-CN" sz="2400" dirty="0"/>
              <a:t>Examine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parameters</a:t>
            </a:r>
            <a:r>
              <a:rPr lang="zh-CN" altLang="en-US" sz="2400" dirty="0"/>
              <a:t> </a:t>
            </a:r>
            <a:r>
              <a:rPr lang="en-US" altLang="zh-CN" sz="2400" dirty="0"/>
              <a:t>selected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compare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complete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endParaRPr lang="en-US" sz="24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8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0B5B-C068-AE42-A8FC-58553C8C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6" y="98950"/>
            <a:ext cx="11433048" cy="1326814"/>
          </a:xfrm>
        </p:spPr>
        <p:txBody>
          <a:bodyPr anchor="t">
            <a:normAutofit/>
          </a:bodyPr>
          <a:lstStyle/>
          <a:p>
            <a:r>
              <a:rPr lang="en-US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 Accuracy: Full Vs Reduced Model</a:t>
            </a:r>
            <a:endParaRPr lang="en-US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FA8AE9-F605-43BF-0157-E6382EF63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748" y="762357"/>
            <a:ext cx="7590503" cy="59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36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9F03-DE1B-3254-9EEF-95B72BA6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dirty="0">
                <a:latin typeface="+mj-lt"/>
              </a:rPr>
              <a:t>Supervised Learning Methods:</a:t>
            </a:r>
            <a:br>
              <a:rPr lang="en-US" altLang="zh-CN" sz="4000" dirty="0">
                <a:latin typeface="+mj-lt"/>
              </a:rPr>
            </a:br>
            <a:r>
              <a:rPr lang="en-US" altLang="zh-CN" sz="4000" dirty="0">
                <a:latin typeface="+mj-lt"/>
              </a:rPr>
              <a:t>Decision Tree &amp; Random Forest</a:t>
            </a:r>
          </a:p>
        </p:txBody>
      </p:sp>
      <p:graphicFrame>
        <p:nvGraphicFramePr>
          <p:cNvPr id="133" name="TextBox 54">
            <a:extLst>
              <a:ext uri="{FF2B5EF4-FFF2-40B4-BE49-F238E27FC236}">
                <a16:creationId xmlns:a16="http://schemas.microsoft.com/office/drawing/2014/main" id="{1AF38A76-C921-0D7C-7B2B-2F1BC94E3E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977776"/>
              </p:ext>
            </p:extLst>
          </p:nvPr>
        </p:nvGraphicFramePr>
        <p:xfrm>
          <a:off x="758952" y="2113995"/>
          <a:ext cx="10677144" cy="3757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55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0B5B-C068-AE42-A8FC-58553C8C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6" y="98950"/>
            <a:ext cx="11433048" cy="1326814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Supervised Learning: Decision</a:t>
            </a:r>
            <a:r>
              <a:rPr lang="en-US" altLang="zh-CN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Tree </a:t>
            </a:r>
            <a:r>
              <a:rPr lang="en-US" altLang="zh-CN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530B6-BFDD-5AA6-F1ED-982D2AC97A01}"/>
              </a:ext>
            </a:extLst>
          </p:cNvPr>
          <p:cNvSpPr/>
          <p:nvPr/>
        </p:nvSpPr>
        <p:spPr>
          <a:xfrm>
            <a:off x="0" y="762357"/>
            <a:ext cx="12192000" cy="609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28" name="Picture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9404BD72-51C7-9D43-9FA5-52321A8EA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68129"/>
            <a:ext cx="12192000" cy="489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text with white text&#10;&#10;Description automatically generated">
            <a:extLst>
              <a:ext uri="{FF2B5EF4-FFF2-40B4-BE49-F238E27FC236}">
                <a16:creationId xmlns:a16="http://schemas.microsoft.com/office/drawing/2014/main" id="{838D8F6C-C943-5239-522C-50B17268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76" y="762357"/>
            <a:ext cx="4387175" cy="247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73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AFB78-D2DE-C449-99FF-82A3AEA2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Optimal Range: Grid Search Method</a:t>
            </a:r>
            <a:endParaRPr lang="en-US" sz="44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297" name="Straight Connector 12296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20DAC27-C1F6-C743-B6E2-F5CC94011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7" r="2" b="3468"/>
          <a:stretch/>
        </p:blipFill>
        <p:spPr bwMode="auto">
          <a:xfrm>
            <a:off x="0" y="2081529"/>
            <a:ext cx="7534635" cy="467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E925DAF-F1DF-E046-DA99-784834E21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060315"/>
              </p:ext>
            </p:extLst>
          </p:nvPr>
        </p:nvGraphicFramePr>
        <p:xfrm>
          <a:off x="6545822" y="2123266"/>
          <a:ext cx="7534635" cy="4314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6920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0B5B-C068-AE42-A8FC-58553C8C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6" y="98950"/>
            <a:ext cx="11433048" cy="1326814"/>
          </a:xfrm>
        </p:spPr>
        <p:txBody>
          <a:bodyPr anchor="t">
            <a:normAutofit/>
          </a:bodyPr>
          <a:lstStyle/>
          <a:p>
            <a:r>
              <a:rPr lang="en-US" altLang="zh-CN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Important Features From Decision Tree</a:t>
            </a:r>
            <a:endParaRPr lang="en-US" sz="4200" dirty="0"/>
          </a:p>
        </p:txBody>
      </p:sp>
      <p:pic>
        <p:nvPicPr>
          <p:cNvPr id="4" name="Picture 3" descr="A graph with red and black text&#10;&#10;Description automatically generated">
            <a:extLst>
              <a:ext uri="{FF2B5EF4-FFF2-40B4-BE49-F238E27FC236}">
                <a16:creationId xmlns:a16="http://schemas.microsoft.com/office/drawing/2014/main" id="{CE98A2A3-FADA-CAC1-BF1F-7F80718E6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68" y="762357"/>
            <a:ext cx="10712864" cy="60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09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A2C11-E7C1-714F-9166-77955193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80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Decision Tree Model Performance</a:t>
            </a:r>
            <a:endParaRPr lang="en-US" sz="44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6833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F17969-0425-1351-41A0-C7229DE05867}"/>
              </a:ext>
            </a:extLst>
          </p:cNvPr>
          <p:cNvSpPr txBox="1"/>
          <p:nvPr/>
        </p:nvSpPr>
        <p:spPr>
          <a:xfrm>
            <a:off x="656917" y="3196938"/>
            <a:ext cx="4782166" cy="35321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90.12%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accuracy in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retention prediction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90.29%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Risk Assessment Capability (ROC-AUC)</a:t>
            </a:r>
          </a:p>
          <a:p>
            <a:pPr marL="182880" lvl="1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 of Predictions:</a:t>
            </a:r>
          </a:p>
          <a:p>
            <a:pPr marL="182880" lvl="1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94%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identifying secure accounts (class 0)</a:t>
            </a:r>
          </a:p>
          <a:p>
            <a:pPr marL="182880" lvl="1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69%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identifying at-risk accounts (class 1)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4" name="Picture 3" descr="A screenshot of a calculator&#10;&#10;Description automatically generated">
            <a:extLst>
              <a:ext uri="{FF2B5EF4-FFF2-40B4-BE49-F238E27FC236}">
                <a16:creationId xmlns:a16="http://schemas.microsoft.com/office/drawing/2014/main" id="{F6D0B90F-3D98-03F1-6D7D-13816DBD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-1"/>
            <a:ext cx="6096002" cy="2968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8BC98-9EBF-7311-768B-88F87D74E2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77"/>
          <a:stretch/>
        </p:blipFill>
        <p:spPr>
          <a:xfrm>
            <a:off x="6096000" y="2954300"/>
            <a:ext cx="6095998" cy="390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40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60A4-F806-C649-86E3-25FF0AC7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t">
            <a:normAutofit/>
          </a:bodyPr>
          <a:lstStyle/>
          <a:p>
            <a:r>
              <a:rPr lang="en-US" sz="4000" i="1" kern="1200" spc="100" baseline="0" dirty="0">
                <a:latin typeface="+mj-lt"/>
                <a:ea typeface="+mj-ea"/>
                <a:cs typeface="+mj-cs"/>
              </a:rPr>
              <a:t>Supervised Learning: Random Forest</a:t>
            </a:r>
            <a:endParaRPr lang="en-US" sz="4200" dirty="0"/>
          </a:p>
        </p:txBody>
      </p:sp>
      <p:pic>
        <p:nvPicPr>
          <p:cNvPr id="14338" name="Picture 2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91829F9D-3F7C-6849-BEC8-791A7B23C7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19"/>
          <a:stretch/>
        </p:blipFill>
        <p:spPr bwMode="auto">
          <a:xfrm>
            <a:off x="0" y="1084032"/>
            <a:ext cx="6865258" cy="581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general framework of the random forest (RF) approach.">
            <a:extLst>
              <a:ext uri="{FF2B5EF4-FFF2-40B4-BE49-F238E27FC236}">
                <a16:creationId xmlns:a16="http://schemas.microsoft.com/office/drawing/2014/main" id="{6C4FCC7D-B54D-9A12-EA3D-98F40DB9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58" y="2007703"/>
            <a:ext cx="5221262" cy="295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96F1D5-E361-2D47-4C69-210E05134620}"/>
              </a:ext>
            </a:extLst>
          </p:cNvPr>
          <p:cNvSpPr txBox="1"/>
          <p:nvPr/>
        </p:nvSpPr>
        <p:spPr>
          <a:xfrm>
            <a:off x="8182368" y="6202414"/>
            <a:ext cx="3904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5"/>
              </a:rPr>
              <a:t>The general framework of the random forest (RF) approach.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448641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56EE2-8B2D-D042-AE0D-6D632C2B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80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Random Forest Model Performance</a:t>
            </a:r>
            <a:endParaRPr lang="en-US" sz="44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6833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95DB40-145E-DA88-6F7C-13671F13A4C6}"/>
              </a:ext>
            </a:extLst>
          </p:cNvPr>
          <p:cNvSpPr txBox="1"/>
          <p:nvPr/>
        </p:nvSpPr>
        <p:spPr>
          <a:xfrm>
            <a:off x="547810" y="2543911"/>
            <a:ext cx="5713290" cy="4314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Lower accuracy 88.20%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(vs. 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90.12%)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Higher AUC 91.20%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(vs. 90.29% )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Averages results to capture complex relationships</a:t>
            </a:r>
          </a:p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Improves AUC by reducing overfitting</a:t>
            </a:r>
          </a:p>
          <a:p>
            <a:pPr marL="800100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Balances the trade-off with accuracy for reliability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89E4BE7-D5EB-C15F-1BA4-D98961F5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5" y="11718"/>
            <a:ext cx="6086206" cy="2954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0FE6A4-61C0-87E4-18FC-523E040EE1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77"/>
          <a:stretch/>
        </p:blipFill>
        <p:spPr>
          <a:xfrm>
            <a:off x="6096000" y="2954300"/>
            <a:ext cx="6095998" cy="390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54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F7D14-9271-3F41-90C6-04CE3D77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Random Forests </a:t>
            </a:r>
            <a:r>
              <a:rPr lang="en-US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sz="44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Decision Trees</a:t>
            </a:r>
            <a:endParaRPr lang="en-US" sz="44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34CABE-766E-3443-EAC1-3FB3341BC969}"/>
              </a:ext>
            </a:extLst>
          </p:cNvPr>
          <p:cNvSpPr txBox="1"/>
          <p:nvPr/>
        </p:nvSpPr>
        <p:spPr>
          <a:xfrm>
            <a:off x="687759" y="3182905"/>
            <a:ext cx="4924424" cy="334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Similar top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important features</a:t>
            </a:r>
            <a:b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354330" indent="-4572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Transaction Count &amp; Amount</a:t>
            </a:r>
            <a:endParaRPr 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354330" indent="-4572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Revolving Balance</a:t>
            </a:r>
            <a:endParaRPr lang="en-US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354330" indent="-4572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Number of product held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7" name="Picture 6" descr="A graph with a bar chart&#10;&#10;Description automatically generated">
            <a:extLst>
              <a:ext uri="{FF2B5EF4-FFF2-40B4-BE49-F238E27FC236}">
                <a16:creationId xmlns:a16="http://schemas.microsoft.com/office/drawing/2014/main" id="{0695ED5E-6E57-BEE0-2F13-5E3704DA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67" y="354206"/>
            <a:ext cx="6611656" cy="61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EE55-5787-5548-BDD9-CF3D5D3B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CA" sz="4400" dirty="0"/>
              <a:t>Objectives</a:t>
            </a:r>
            <a:endParaRPr lang="en-US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8982DD-92D7-94A7-698C-BD58330E8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345526"/>
              </p:ext>
            </p:extLst>
          </p:nvPr>
        </p:nvGraphicFramePr>
        <p:xfrm>
          <a:off x="758952" y="2189943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6998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FA1080-1ED0-C68F-B94C-65C2CAAC4F0D}"/>
              </a:ext>
            </a:extLst>
          </p:cNvPr>
          <p:cNvSpPr txBox="1"/>
          <p:nvPr/>
        </p:nvSpPr>
        <p:spPr>
          <a:xfrm>
            <a:off x="758952" y="420625"/>
            <a:ext cx="10667998" cy="137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Performance Comparison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11B377FB-8D7B-5444-E627-60F3F43F3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30501"/>
              </p:ext>
            </p:extLst>
          </p:nvPr>
        </p:nvGraphicFramePr>
        <p:xfrm>
          <a:off x="692951" y="2117166"/>
          <a:ext cx="10800000" cy="389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1318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8FFA8-5FAD-9B42-BC9D-62CFD461D151}"/>
              </a:ext>
            </a:extLst>
          </p:cNvPr>
          <p:cNvSpPr txBox="1"/>
          <p:nvPr/>
        </p:nvSpPr>
        <p:spPr>
          <a:xfrm>
            <a:off x="365760" y="881426"/>
            <a:ext cx="10809369" cy="713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Using</a:t>
            </a:r>
            <a:r>
              <a:rPr lang="zh-CN" altLang="en-US" sz="44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Neural</a:t>
            </a:r>
            <a:r>
              <a:rPr lang="zh-CN" altLang="en-US" sz="44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Network</a:t>
            </a:r>
            <a:r>
              <a:rPr lang="zh-CN" altLang="en-US" sz="44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to</a:t>
            </a:r>
            <a:r>
              <a:rPr lang="zh-CN" altLang="en-US" sz="44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predict</a:t>
            </a:r>
            <a:r>
              <a:rPr lang="zh-CN" altLang="en-US" sz="44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Attrition</a:t>
            </a:r>
            <a:r>
              <a:rPr lang="zh-CN" altLang="en-US" sz="44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C7393-D314-1F4E-818A-F385B948C5CB}"/>
              </a:ext>
            </a:extLst>
          </p:cNvPr>
          <p:cNvSpPr txBox="1"/>
          <p:nvPr/>
        </p:nvSpPr>
        <p:spPr>
          <a:xfrm>
            <a:off x="714724" y="4314581"/>
            <a:ext cx="464608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öhne Mono"/>
              </a:rPr>
              <a:t>·</a:t>
            </a:r>
            <a:r>
              <a:rPr lang="zh-CN" altLang="en-US" sz="2800" dirty="0">
                <a:latin typeface="Söhne Mono"/>
              </a:rPr>
              <a:t> </a:t>
            </a:r>
            <a:r>
              <a:rPr lang="en-US" altLang="zh-CN" b="0" i="0" dirty="0">
                <a:effectLst/>
                <a:latin typeface="Söhne Mono"/>
              </a:rPr>
              <a:t>Use</a:t>
            </a:r>
            <a:r>
              <a:rPr lang="zh-CN" altLang="en-US" b="0" i="0" dirty="0">
                <a:effectLst/>
                <a:latin typeface="Söhne Mono"/>
              </a:rPr>
              <a:t> </a:t>
            </a:r>
            <a:r>
              <a:rPr lang="en-CA" b="0" i="0" dirty="0" err="1">
                <a:solidFill>
                  <a:srgbClr val="00A67D"/>
                </a:solidFill>
                <a:effectLst/>
                <a:latin typeface="Söhne Mono"/>
              </a:rPr>
              <a:t>binary_crossentropy</a:t>
            </a:r>
            <a:r>
              <a:rPr lang="zh-CN" altLang="en-US" b="0" i="0" dirty="0">
                <a:solidFill>
                  <a:srgbClr val="00A67D"/>
                </a:solidFill>
                <a:effectLst/>
                <a:latin typeface="Söhne Mono"/>
              </a:rPr>
              <a:t> </a:t>
            </a:r>
            <a:r>
              <a:rPr lang="en-US" altLang="zh-CN" dirty="0">
                <a:latin typeface="Söhne Mono"/>
              </a:rPr>
              <a:t>as</a:t>
            </a:r>
            <a:r>
              <a:rPr lang="zh-CN" altLang="en-US" dirty="0">
                <a:latin typeface="Söhne Mono"/>
              </a:rPr>
              <a:t> </a:t>
            </a:r>
            <a:r>
              <a:rPr lang="en-CA" b="0" i="0" dirty="0">
                <a:effectLst/>
                <a:latin typeface="Söhne Mono"/>
              </a:rPr>
              <a:t>Loss function</a:t>
            </a:r>
            <a:endParaRPr lang="en-CA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altLang="zh-CN" sz="2800" dirty="0">
                <a:latin typeface="Söhne Mono"/>
              </a:rPr>
              <a:t>·</a:t>
            </a:r>
            <a:r>
              <a:rPr lang="en-CA" b="0" i="0" dirty="0">
                <a:effectLst/>
                <a:latin typeface="Söhne Mono"/>
              </a:rPr>
              <a:t> </a:t>
            </a:r>
            <a:r>
              <a:rPr lang="en-US" altLang="zh-CN" b="0" i="0" dirty="0">
                <a:effectLst/>
                <a:latin typeface="Söhne Mono"/>
              </a:rPr>
              <a:t>Adam</a:t>
            </a:r>
            <a:r>
              <a:rPr lang="zh-CN" altLang="en-US" b="0" i="0" dirty="0">
                <a:effectLst/>
                <a:latin typeface="Söhne Mono"/>
              </a:rPr>
              <a:t> </a:t>
            </a:r>
            <a:r>
              <a:rPr lang="en-CA" b="0" i="0" dirty="0">
                <a:effectLst/>
                <a:latin typeface="Söhne Mono"/>
              </a:rPr>
              <a:t>Optimizer with learning rate</a:t>
            </a:r>
            <a:r>
              <a:rPr lang="en-CA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altLang="zh-CN" dirty="0">
                <a:latin typeface="Söhne Mono"/>
              </a:rPr>
              <a:t>=</a:t>
            </a:r>
            <a:r>
              <a:rPr lang="zh-CN" altLang="en-US" dirty="0">
                <a:latin typeface="Söhne Mono"/>
              </a:rPr>
              <a:t> </a:t>
            </a:r>
            <a:r>
              <a:rPr lang="en-US" altLang="zh-CN" dirty="0">
                <a:latin typeface="Söhne Mono"/>
              </a:rPr>
              <a:t>0.001</a:t>
            </a:r>
            <a:endParaRPr lang="en-CA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altLang="zh-CN" sz="2800" dirty="0">
                <a:latin typeface="Söhne Mono"/>
              </a:rPr>
              <a:t>·</a:t>
            </a:r>
            <a:r>
              <a:rPr lang="en-CA" b="0" i="0" dirty="0">
                <a:effectLst/>
                <a:latin typeface="Söhne Mono"/>
              </a:rPr>
              <a:t> </a:t>
            </a:r>
            <a:r>
              <a:rPr lang="en-US" altLang="zh-CN" b="0" i="0" dirty="0">
                <a:effectLst/>
                <a:latin typeface="Söhne Mono"/>
              </a:rPr>
              <a:t>Use</a:t>
            </a:r>
            <a:r>
              <a:rPr lang="zh-CN" altLang="en-US" b="0" i="0" dirty="0">
                <a:effectLst/>
                <a:latin typeface="Söhne Mono"/>
              </a:rPr>
              <a:t> </a:t>
            </a:r>
            <a:r>
              <a:rPr lang="en-CA" b="0" i="0" dirty="0">
                <a:solidFill>
                  <a:srgbClr val="00A67D"/>
                </a:solidFill>
                <a:effectLst/>
                <a:latin typeface="Söhne Mono"/>
              </a:rPr>
              <a:t>accuracy</a:t>
            </a:r>
            <a:r>
              <a:rPr lang="zh-CN" altLang="en-US" b="0" i="0" dirty="0">
                <a:solidFill>
                  <a:srgbClr val="00A67D"/>
                </a:solidFill>
                <a:effectLst/>
                <a:latin typeface="Söhne Mono"/>
              </a:rPr>
              <a:t> </a:t>
            </a:r>
            <a:r>
              <a:rPr lang="en-US" altLang="zh-CN" b="0" i="0" dirty="0">
                <a:solidFill>
                  <a:srgbClr val="00A67D"/>
                </a:solidFill>
                <a:effectLst/>
                <a:latin typeface="Söhne Mono"/>
              </a:rPr>
              <a:t>as</a:t>
            </a:r>
            <a:r>
              <a:rPr lang="zh-CN" altLang="en-US" b="0" i="0" dirty="0">
                <a:solidFill>
                  <a:srgbClr val="00A67D"/>
                </a:solidFill>
                <a:effectLst/>
                <a:latin typeface="Söhne Mono"/>
              </a:rPr>
              <a:t> </a:t>
            </a:r>
            <a:r>
              <a:rPr lang="en-US" altLang="zh-CN" b="0" i="0" dirty="0">
                <a:solidFill>
                  <a:srgbClr val="00A67D"/>
                </a:solidFill>
                <a:effectLst/>
                <a:latin typeface="Söhne Mono"/>
              </a:rPr>
              <a:t>the</a:t>
            </a:r>
            <a:r>
              <a:rPr lang="zh-CN" altLang="en-US" b="0" i="0" dirty="0">
                <a:solidFill>
                  <a:srgbClr val="00A67D"/>
                </a:solidFill>
                <a:effectLst/>
                <a:latin typeface="Söhne Mono"/>
              </a:rPr>
              <a:t> </a:t>
            </a:r>
            <a:r>
              <a:rPr lang="en-CA" b="0" i="0" dirty="0">
                <a:effectLst/>
                <a:latin typeface="Söhne Mono"/>
              </a:rPr>
              <a:t>Metric to evaluate model</a:t>
            </a:r>
            <a:r>
              <a:rPr lang="en-CA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br>
              <a:rPr lang="en-CA" dirty="0"/>
            </a:br>
            <a:endParaRPr lang="en-US" dirty="0"/>
          </a:p>
        </p:txBody>
      </p:sp>
      <p:pic>
        <p:nvPicPr>
          <p:cNvPr id="6" name="Picture 5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95A15D1B-D89E-5640-AF87-EFF1F6C7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94532"/>
            <a:ext cx="116586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98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91501C-CEF7-7C40-8876-EE7332EBE2FF}"/>
              </a:ext>
            </a:extLst>
          </p:cNvPr>
          <p:cNvSpPr txBox="1"/>
          <p:nvPr/>
        </p:nvSpPr>
        <p:spPr>
          <a:xfrm>
            <a:off x="758826" y="3161684"/>
            <a:ext cx="4782166" cy="262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14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Confusion Matrix:</a:t>
            </a:r>
            <a:endParaRPr lang="en-US" sz="1400" b="0" i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matrix shows 1,658 true negatives, where the model correctly predicted 'Non-Churn'.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There are 35 false positives, where the model incorrectly predicted 'Churn' instead of 'Non-Churn'.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model predicted 'Churn' correctly 252 times, which are true positives.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There are 81 false negatives, where 'Churn' was the true class, but the model predicted 'Non-Churn'.</a:t>
            </a:r>
          </a:p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44296B-53F1-9F48-B1B5-6C8264D86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1886" y="920676"/>
            <a:ext cx="5221611" cy="46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A763E-E6FF-2F44-A5F2-C60358D97437}"/>
              </a:ext>
            </a:extLst>
          </p:cNvPr>
          <p:cNvSpPr txBox="1"/>
          <p:nvPr/>
        </p:nvSpPr>
        <p:spPr>
          <a:xfrm>
            <a:off x="304917" y="1762607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Neural</a:t>
            </a:r>
            <a:r>
              <a:rPr lang="zh-CN" altLang="en-US" sz="3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Network</a:t>
            </a:r>
            <a:r>
              <a:rPr lang="zh-CN" altLang="en-US" sz="3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Performance</a:t>
            </a:r>
            <a:endParaRPr lang="en-US" sz="3600" i="1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6489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8784CD4-FB55-7E42-B250-C69868A2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59" y="355225"/>
            <a:ext cx="5060066" cy="39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A6FA05C-90E8-1848-98E3-FC26BBDE0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63" y="355226"/>
            <a:ext cx="4963768" cy="396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895784-D4D0-444C-B097-D9076A826D52}"/>
              </a:ext>
            </a:extLst>
          </p:cNvPr>
          <p:cNvSpPr txBox="1"/>
          <p:nvPr/>
        </p:nvSpPr>
        <p:spPr>
          <a:xfrm>
            <a:off x="545130" y="4550159"/>
            <a:ext cx="11641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Receiver Operating Characteristic (ROC) Curve:</a:t>
            </a:r>
            <a:endParaRPr lang="en-CA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ROC curve is close to the top left corner, indicating a high true positive rate and low false positive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area under the ROC curve (AUC) is 0.97, suggesting the model has excellent discrimination capabilities between 'Churn' and 'Non-Churn'.</a:t>
            </a:r>
            <a:br>
              <a:rPr lang="en-CA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AA550-B814-8949-8624-C7E854DA505B}"/>
              </a:ext>
            </a:extLst>
          </p:cNvPr>
          <p:cNvSpPr txBox="1"/>
          <p:nvPr/>
        </p:nvSpPr>
        <p:spPr>
          <a:xfrm>
            <a:off x="545130" y="5473005"/>
            <a:ext cx="11101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Precision-Recall Curve:</a:t>
            </a:r>
            <a:endParaRPr lang="en-CA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Precision-Recall curve starts with high precision, indicating that initially, when recall is low, the model is very confident in its positive predictions.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model appears to maintain a high precision until a recall of about 0.8, which is good performance, especially if the positive class ('Churn') is of specific interest and is rarer compared to the negative class ('Non-Churn').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9209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7567-3C62-0848-96CB-52914DD6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b">
            <a:normAutofit/>
          </a:bodyPr>
          <a:lstStyle/>
          <a:p>
            <a:r>
              <a:rPr lang="en-CA" sz="4400" dirty="0">
                <a:effectLst/>
              </a:rPr>
              <a:t>Insights for Action</a:t>
            </a:r>
            <a:endParaRPr lang="en-US" sz="4400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94D7EEC-4F0C-A59B-F91D-C9AB569F9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173785"/>
              </p:ext>
            </p:extLst>
          </p:nvPr>
        </p:nvGraphicFramePr>
        <p:xfrm>
          <a:off x="901605" y="1855539"/>
          <a:ext cx="10382692" cy="4644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9852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7AEE-5C22-B1F8-5F7C-D1AAE00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References</a:t>
            </a:r>
            <a:endParaRPr lang="en-CA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0FAD-7334-D9E4-4C14-49430FFC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97009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ea typeface="Verdana" panose="020B0604030504040204" pitchFamily="34" charset="0"/>
              </a:rPr>
              <a:t>Gallo, A. (2014, October 29). The value of keeping the right customers. Harvard Business Review. https://hbr.org/2014/10/the-value-of-keeping-the-right-customers</a:t>
            </a:r>
          </a:p>
          <a:p>
            <a:r>
              <a:rPr lang="en-US" sz="2400" dirty="0">
                <a:ea typeface="Verdana" panose="020B0604030504040204" pitchFamily="34" charset="0"/>
              </a:rPr>
              <a:t>Goyal, Sakshi. (n.d.). Credit Card customers [dataset]. https://leapsapp.analyttica.com/home. Retrieved February 23, 2024, from https://www.kaggle.com/datasets/sakshigoyal7/credit-card-customers </a:t>
            </a:r>
          </a:p>
          <a:p>
            <a:r>
              <a:rPr lang="en-US" sz="2400" dirty="0">
                <a:ea typeface="Verdana" panose="020B0604030504040204" pitchFamily="34" charset="0"/>
              </a:rPr>
              <a:t>John C. Hull, Machine Learning in Business: An Introduction to the World of Data Science, Independently published (May 26 2021), 979-8508489441Programming language: PYTHON</a:t>
            </a:r>
          </a:p>
          <a:p>
            <a:pPr marL="0" indent="0">
              <a:buNone/>
            </a:pPr>
            <a:r>
              <a:rPr lang="en-US" sz="2400" b="1" dirty="0">
                <a:ea typeface="Verdana" panose="020B0604030504040204" pitchFamily="34" charset="0"/>
              </a:rPr>
              <a:t>Images Source</a:t>
            </a:r>
          </a:p>
          <a:p>
            <a:r>
              <a:rPr lang="en-US" sz="2400" dirty="0">
                <a:hlinkClick r:id="rId3"/>
              </a:rPr>
              <a:t>What is so general about Generalized Linear Model? | by Ayan Kundu | Towards Data Science</a:t>
            </a:r>
            <a:endParaRPr lang="en-US" sz="2400" dirty="0"/>
          </a:p>
          <a:p>
            <a:r>
              <a:rPr lang="en-US" sz="2400" dirty="0">
                <a:hlinkClick r:id="rId4"/>
              </a:rPr>
              <a:t>The general framework of the random forest (RF) approach.</a:t>
            </a:r>
            <a:endParaRPr lang="en-CA" sz="2400" dirty="0"/>
          </a:p>
          <a:p>
            <a:endParaRPr lang="en-US" sz="2400" dirty="0"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96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40438FD5-296C-265D-08FA-376876EC5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-5354" y="250698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0828E5B-9EDE-4D1D-8C59-333EDC952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1DC05-9E73-BF41-8C1E-9F40B8095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3513151"/>
            <a:ext cx="8714346" cy="1334069"/>
          </a:xfrm>
        </p:spPr>
        <p:txBody>
          <a:bodyPr anchor="b">
            <a:normAutofit/>
          </a:bodyPr>
          <a:lstStyle/>
          <a:p>
            <a:r>
              <a:rPr lang="en-US" altLang="zh-CN" sz="4200" dirty="0">
                <a:solidFill>
                  <a:srgbClr val="FFFFFF"/>
                </a:solidFill>
              </a:rPr>
              <a:t>Thank you</a:t>
            </a:r>
            <a:br>
              <a:rPr lang="en-US" altLang="zh-CN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E7048-86CF-445D-8846-414F144F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5209" y="5016207"/>
            <a:ext cx="8618129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2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0B5B-C068-AE42-A8FC-58553C8C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CA" sz="4400" dirty="0"/>
              <a:t>Dataset			</a:t>
            </a:r>
            <a:br>
              <a:rPr lang="en-CA" sz="4400" dirty="0"/>
            </a:br>
            <a:endParaRPr lang="en-US" sz="4400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8FCA675-75FC-B9FC-C899-718833B6C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497221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452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0B5B-C068-AE42-A8FC-58553C8C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6" y="98950"/>
            <a:ext cx="11433048" cy="1326814"/>
          </a:xfrm>
        </p:spPr>
        <p:txBody>
          <a:bodyPr anchor="t">
            <a:normAutofit/>
          </a:bodyPr>
          <a:lstStyle/>
          <a:p>
            <a:r>
              <a:rPr lang="en-US" altLang="zh-CN" sz="4000" i="1" kern="1200" spc="100" baseline="0" dirty="0">
                <a:latin typeface="+mj-lt"/>
                <a:ea typeface="+mj-ea"/>
                <a:cs typeface="+mj-cs"/>
              </a:rPr>
              <a:t>Distribution of number of product held by customer</a:t>
            </a:r>
            <a:endParaRPr lang="en-US" sz="40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91C491A-01CE-61B5-7848-73F431D4FD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" r="2" b="2"/>
          <a:stretch/>
        </p:blipFill>
        <p:spPr bwMode="auto">
          <a:xfrm>
            <a:off x="1259447" y="762357"/>
            <a:ext cx="9673105" cy="599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3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0B5B-C068-AE42-A8FC-58553C8C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6" y="98950"/>
            <a:ext cx="11433048" cy="1326814"/>
          </a:xfrm>
        </p:spPr>
        <p:txBody>
          <a:bodyPr anchor="t">
            <a:normAutofit/>
          </a:bodyPr>
          <a:lstStyle/>
          <a:p>
            <a:r>
              <a:rPr lang="en-US" altLang="zh-CN" sz="4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Distribution of age of customer</a:t>
            </a:r>
            <a:endParaRPr lang="en-US" sz="40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624F74D-C13F-7A40-B7EA-1C173C6DCE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720" y="762357"/>
            <a:ext cx="9518560" cy="599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6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0B5B-C068-AE42-A8FC-58553C8C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6" y="98950"/>
            <a:ext cx="11433048" cy="1326814"/>
          </a:xfrm>
        </p:spPr>
        <p:txBody>
          <a:bodyPr anchor="t">
            <a:normAutofit/>
          </a:bodyPr>
          <a:lstStyle/>
          <a:p>
            <a:r>
              <a:rPr lang="en-US" sz="40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Distribution of total </a:t>
            </a:r>
            <a:r>
              <a:rPr lang="en-US" altLang="zh-CN" sz="40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customer</a:t>
            </a:r>
            <a:r>
              <a:rPr lang="en-US" sz="40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transactions</a:t>
            </a:r>
            <a:endParaRPr lang="en-US" sz="40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C116D1C-D5AD-9641-A78B-33C98FA87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7858" y="762357"/>
            <a:ext cx="9596284" cy="599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4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0B5B-C068-AE42-A8FC-58553C8C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6" y="98950"/>
            <a:ext cx="11433048" cy="1326814"/>
          </a:xfrm>
        </p:spPr>
        <p:txBody>
          <a:bodyPr anchor="t">
            <a:normAutofit/>
          </a:bodyPr>
          <a:lstStyle/>
          <a:p>
            <a:r>
              <a:rPr lang="en-US" sz="40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Distribution of </a:t>
            </a:r>
            <a:r>
              <a:rPr lang="en-US" altLang="zh-CN" sz="40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credit limit</a:t>
            </a:r>
            <a:endParaRPr lang="en-US" sz="40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0CE65-1254-2B4D-8117-543CD40B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401" y="768475"/>
            <a:ext cx="9297197" cy="599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67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0B5B-C068-AE42-A8FC-58553C8C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6" y="98950"/>
            <a:ext cx="11433048" cy="1326814"/>
          </a:xfrm>
        </p:spPr>
        <p:txBody>
          <a:bodyPr anchor="t">
            <a:normAutofit/>
          </a:bodyPr>
          <a:lstStyle/>
          <a:p>
            <a:r>
              <a:rPr lang="en-US" sz="36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Distribution of</a:t>
            </a:r>
            <a:r>
              <a:rPr lang="en-US" altLang="zh-CN" sz="3600" b="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change in transaction count (Q4 over Q1)</a:t>
            </a:r>
            <a:endParaRPr lang="en-US" sz="3600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D72077E-17D4-5843-B7A5-019BC1FAB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6698" y="762357"/>
            <a:ext cx="9298603" cy="59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66607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F41AD541FDEC4682520A4D76F6F3BB" ma:contentTypeVersion="11" ma:contentTypeDescription="Create a new document." ma:contentTypeScope="" ma:versionID="0ffe6cbf5625e1771af20ebad4de9faa">
  <xsd:schema xmlns:xsd="http://www.w3.org/2001/XMLSchema" xmlns:xs="http://www.w3.org/2001/XMLSchema" xmlns:p="http://schemas.microsoft.com/office/2006/metadata/properties" xmlns:ns2="bc871893-8b4c-4637-9bbe-67b8f95615cd" xmlns:ns3="5cb6471a-74e4-4a25-8e8e-86ccca5628c3" targetNamespace="http://schemas.microsoft.com/office/2006/metadata/properties" ma:root="true" ma:fieldsID="2767ffd47aa7cf098eb0ffaa3d1806c3" ns2:_="" ns3:_="">
    <xsd:import namespace="bc871893-8b4c-4637-9bbe-67b8f95615cd"/>
    <xsd:import namespace="5cb6471a-74e4-4a25-8e8e-86ccca5628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71893-8b4c-4637-9bbe-67b8f95615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1e4e8f-6a1f-4875-a71b-ff038a1f7e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6471a-74e4-4a25-8e8e-86ccca5628c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b4197c2-1a97-4dc5-ad65-cb102fd37daa}" ma:internalName="TaxCatchAll" ma:showField="CatchAllData" ma:web="5cb6471a-74e4-4a25-8e8e-86ccca5628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c871893-8b4c-4637-9bbe-67b8f95615cd">
      <Terms xmlns="http://schemas.microsoft.com/office/infopath/2007/PartnerControls"/>
    </lcf76f155ced4ddcb4097134ff3c332f>
    <TaxCatchAll xmlns="5cb6471a-74e4-4a25-8e8e-86ccca5628c3" xsi:nil="true"/>
  </documentManagement>
</p:properties>
</file>

<file path=customXml/itemProps1.xml><?xml version="1.0" encoding="utf-8"?>
<ds:datastoreItem xmlns:ds="http://schemas.openxmlformats.org/officeDocument/2006/customXml" ds:itemID="{2198A9E2-5FD3-4BE4-9462-D9E94899F883}">
  <ds:schemaRefs>
    <ds:schemaRef ds:uri="5cb6471a-74e4-4a25-8e8e-86ccca5628c3"/>
    <ds:schemaRef ds:uri="bc871893-8b4c-4637-9bbe-67b8f95615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95D6717-DE23-4956-920E-CCD4236CC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2F030D-411C-4D42-BD28-A8C698D59850}">
  <ds:schemaRefs>
    <ds:schemaRef ds:uri="http://www.w3.org/XML/1998/namespace"/>
    <ds:schemaRef ds:uri="http://schemas.microsoft.com/office/2006/documentManagement/types"/>
    <ds:schemaRef ds:uri="http://purl.org/dc/elements/1.1/"/>
    <ds:schemaRef ds:uri="5cb6471a-74e4-4a25-8e8e-86ccca5628c3"/>
    <ds:schemaRef ds:uri="http://schemas.microsoft.com/office/infopath/2007/PartnerControls"/>
    <ds:schemaRef ds:uri="bc871893-8b4c-4637-9bbe-67b8f95615cd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11332</TotalTime>
  <Words>1247</Words>
  <Application>Microsoft Macintosh PowerPoint</Application>
  <PresentationFormat>Widescreen</PresentationFormat>
  <Paragraphs>198</Paragraphs>
  <Slides>36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等线</vt:lpstr>
      <vt:lpstr>Söhne</vt:lpstr>
      <vt:lpstr>Söhne Mono</vt:lpstr>
      <vt:lpstr>Arial</vt:lpstr>
      <vt:lpstr>Avenir Next LT Pro</vt:lpstr>
      <vt:lpstr>Helvetica Neue</vt:lpstr>
      <vt:lpstr>Sitka Banner</vt:lpstr>
      <vt:lpstr>Times New Roman</vt:lpstr>
      <vt:lpstr>HeadlinesVTI</vt:lpstr>
      <vt:lpstr>6636 final project: Credit Card Client Attrition Prediction Using Machine Learning</vt:lpstr>
      <vt:lpstr>Background    </vt:lpstr>
      <vt:lpstr>Objectives</vt:lpstr>
      <vt:lpstr>Dataset    </vt:lpstr>
      <vt:lpstr>Distribution of number of product held by customer</vt:lpstr>
      <vt:lpstr>Distribution of age of customer</vt:lpstr>
      <vt:lpstr>Distribution of total customer transactions</vt:lpstr>
      <vt:lpstr>Distribution of credit limit</vt:lpstr>
      <vt:lpstr>Distribution of change in transaction count (Q4 over Q1)</vt:lpstr>
      <vt:lpstr>Distribution of total transaction amount</vt:lpstr>
      <vt:lpstr>Data Preprocess </vt:lpstr>
      <vt:lpstr>Using 5 models to predict Attrition</vt:lpstr>
      <vt:lpstr>Fit A SVM Model To Predict Attrition</vt:lpstr>
      <vt:lpstr>SVM performance</vt:lpstr>
      <vt:lpstr>Fit A GLM Model To Predict Attrition</vt:lpstr>
      <vt:lpstr>Check the Model  Performance</vt:lpstr>
      <vt:lpstr>Model Coefficient Analysis</vt:lpstr>
      <vt:lpstr>Top Factors Increasing Likelihood of Attrition</vt:lpstr>
      <vt:lpstr>Top Factors Decreasing Likelihood of Attrition</vt:lpstr>
      <vt:lpstr>Reducing Non-significant Variables:  Forward And Backward Selection</vt:lpstr>
      <vt:lpstr>Model Accuracy: Full Vs Reduced Model</vt:lpstr>
      <vt:lpstr>Supervised Learning Methods: Decision Tree &amp; Random Forest</vt:lpstr>
      <vt:lpstr>Supervised Learning: Decision Tree Model</vt:lpstr>
      <vt:lpstr>Optimal Range: Grid Search Method</vt:lpstr>
      <vt:lpstr>Important Features From Decision Tree</vt:lpstr>
      <vt:lpstr>Decision Tree Model Performance</vt:lpstr>
      <vt:lpstr>Supervised Learning: Random Forest</vt:lpstr>
      <vt:lpstr>Random Forest Model Performance</vt:lpstr>
      <vt:lpstr>Random Forests vs Decision Trees</vt:lpstr>
      <vt:lpstr>PowerPoint Presentation</vt:lpstr>
      <vt:lpstr>PowerPoint Presentation</vt:lpstr>
      <vt:lpstr>PowerPoint Presentation</vt:lpstr>
      <vt:lpstr>PowerPoint Presentation</vt:lpstr>
      <vt:lpstr>Insights for Action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CLIENT CHURNING PREDICTION USING MACHINE LEARNING</dc:title>
  <dc:creator>Cong Lyu</dc:creator>
  <cp:lastModifiedBy>Cong Lyu</cp:lastModifiedBy>
  <cp:revision>5</cp:revision>
  <dcterms:created xsi:type="dcterms:W3CDTF">2024-04-02T17:29:01Z</dcterms:created>
  <dcterms:modified xsi:type="dcterms:W3CDTF">2024-04-16T14:41:25Z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0x01010089F41AD541FDEC4682520A4D76F6F3BB</vt:lpwstr>
  </property>
  <property fmtid="{D5CDD505-2E9C-101B-9397-08002B2CF9AE}" pid="3" name="MediaServiceImageTags">
    <vt:lpwstr/>
  </property>
</Properties>
</file>