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RmrF5gfr5RS5Oe9eVtWC0JhX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D08B2-2F14-4495-B149-27707FA2615B}">
  <a:tblStyle styleId="{C82D08B2-2F14-4495-B149-27707FA261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5" autoAdjust="0"/>
    <p:restoredTop sz="95344" autoAdjust="0"/>
  </p:normalViewPr>
  <p:slideViewPr>
    <p:cSldViewPr snapToGrid="0">
      <p:cViewPr varScale="1">
        <p:scale>
          <a:sx n="73" d="100"/>
          <a:sy n="73" d="100"/>
        </p:scale>
        <p:origin x="4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sz="4400" b="1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 rot="5400000">
            <a:off x="3768941" y="-2093696"/>
            <a:ext cx="4640263" cy="119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  <a:defRPr/>
            </a:lvl1pPr>
            <a:lvl2pPr marL="914400" lvl="1" indent="-350519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  <a:defRPr/>
            </a:lvl2pPr>
            <a:lvl3pPr marL="1371600" lvl="2" indent="-355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/>
          <p:nvPr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400" y="36513"/>
            <a:ext cx="2078984" cy="5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240016" y="49213"/>
            <a:ext cx="2079877" cy="5754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cdn.com/blog/front-end-framework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108911" y="1659988"/>
            <a:ext cx="9974177" cy="185323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700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Introduction to Bootstrap and Grid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579120" y="2457005"/>
            <a:ext cx="1103376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3363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5: Getting Started with Bootstrap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1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Bootstrap Grid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Viewport</a:t>
            </a:r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&lt;meta name="viewport" content="width=device-width,  initial-scale=1, shrink-to-fit=no"&gt;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The </a:t>
            </a:r>
            <a:r>
              <a:rPr lang="en-US" i="1"/>
              <a:t>viewport</a:t>
            </a:r>
            <a:r>
              <a:rPr lang="en-US"/>
              <a:t> meta tag: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Ensures that the screen width is set to the device width  and the content is rendered with this width in mind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Designing the websites to be responsive to the size of the  viewport</a:t>
            </a:r>
            <a:endParaRPr/>
          </a:p>
          <a:p>
            <a:pPr marL="1600200" lvl="3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Bootstrap grid system</a:t>
            </a:r>
            <a:endParaRPr/>
          </a:p>
          <a:p>
            <a:pPr marL="1371600" lvl="3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http://getbootstrap.com/docs/4.0/layout/grid/</a:t>
            </a:r>
            <a:endParaRPr/>
          </a:p>
          <a:p>
            <a:pPr marL="344488" lvl="0" indent="-23780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Designed to be: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Responsive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Mobile first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Fluid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CSS Flexbox Layout</a:t>
            </a:r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Simpler and flexible layout options in CSS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Can easily handle dynamic/unknown size of  content containers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Direction-agnostic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Flexbox for Bootstrap?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Easy vertical alignment of content within a parent  element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Easy reordering of content across devices and  screen resolutions with the help of media queries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Easy CSS-only equal height columns for your grid-based layouts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</a:t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6975" y="1656056"/>
            <a:ext cx="7258050" cy="434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Bootstrap makes available five classes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default targets all screen sizes from extra small to extra large,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sm for small,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md for medium,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lg for large, and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xl for extra large screen sizes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Each row in Bootstrap grid system is divided into 12 columns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Use the classes .col-*, .col-sm-*, col-md-*, and .col-lg-* for defining the layouts for  the various screen sizes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Specify how many columns each piece of content will occupy within a row, all  adding up to 12 or a multiple thereof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</a:t>
            </a:r>
            <a:endParaRPr/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9294" y="1747115"/>
            <a:ext cx="7233412" cy="433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Auto-layout Columns</a:t>
            </a:r>
            <a:endParaRPr/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662" y="1594298"/>
            <a:ext cx="7440676" cy="446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Identify the purpose of using front-end UI frameworks in web design and development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Set up a project with Bootstrap support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Configure a web project to use Bootstrap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Become familiar with the basic features of Bootstrap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Understand the reasons for using responsive web design in a web project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Use the Bootstrap grid system to design responsive websites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Add your own custom CSS classes to a Bootstrap based web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Grid Details</a:t>
            </a:r>
            <a:endParaRPr/>
          </a:p>
        </p:txBody>
      </p:sp>
      <p:graphicFrame>
        <p:nvGraphicFramePr>
          <p:cNvPr id="230" name="Google Shape;230;p20"/>
          <p:cNvGraphicFramePr/>
          <p:nvPr/>
        </p:nvGraphicFramePr>
        <p:xfrm>
          <a:off x="1715106" y="1636774"/>
          <a:ext cx="8761800" cy="4349500"/>
        </p:xfrm>
        <a:graphic>
          <a:graphicData uri="http://schemas.openxmlformats.org/drawingml/2006/table">
            <a:tbl>
              <a:tblPr firstRow="1" bandRow="1">
                <a:noFill/>
                <a:tableStyleId>{C82D08B2-2F14-4495-B149-27707FA2615B}</a:tableStyleId>
              </a:tblPr>
              <a:tblGrid>
                <a:gridCol w="18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small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&lt;576px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5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3878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549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≥576px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5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003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581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≥768px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5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403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5145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≥992px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5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 large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≥1200px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5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75">
                <a:tc>
                  <a:txBody>
                    <a:bodyPr/>
                    <a:lstStyle/>
                    <a:p>
                      <a:pPr marL="882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 behavior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40029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Horizontal  at all times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Collapsed to start, horizontal above breakpoints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75">
                <a:tc>
                  <a:txBody>
                    <a:bodyPr/>
                    <a:lstStyle/>
                    <a:p>
                      <a:pPr marL="88265" marR="26098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container  width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 (auto)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540px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720px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960px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1140px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882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prefix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.col-sm-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.col-md-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.col-lg-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.col-xl-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882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columns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43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430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882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Gutter width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30px (15px on each side of a column)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marL="882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Nestable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6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marL="882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Offsets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43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430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Using Column classes</a:t>
            </a:r>
            <a:endParaRPr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957" y="2049653"/>
            <a:ext cx="9268085" cy="310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Reordering Content</a:t>
            </a:r>
            <a:endParaRPr/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949" y="2069338"/>
            <a:ext cx="9218101" cy="314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Vertical Alignment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285" y="1659251"/>
            <a:ext cx="7377430" cy="443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Horizontal Alignment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3381" y="1654192"/>
            <a:ext cx="7365238" cy="4425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Column Offsets</a:t>
            </a:r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5591" y="1553100"/>
            <a:ext cx="7520818" cy="451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Nesting Columns</a:t>
            </a:r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477" y="1602918"/>
            <a:ext cx="7450582" cy="447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/>
              <a:t>Exercise 6: Responsive Design and Bootstrap Grid System 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Create responsive websites using the Bootstrap grid system 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Customize the CSS classes through your own additions in a separate CSS file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Understand front-end UI frameworks in web design and development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Set up a project with Bootstrap support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Configure a web project to use Bootstrap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Understand the reasons for using responsive web design in a web project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Use the Bootstrap grid system to design responsive websites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Add your own custom CSS classes to a Bootstrap based web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1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Front-End Web UI Frameworks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are front-end UI frameworks?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Collection of ready-to-use HTML, CSS and  JavaScript templates for UI components: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Typography, Forms, Buttons, Tables, Navigations,  Dropdowns, Alerts, Modals, Tabs, Accordion,  Carousel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Popular front-end UI frameworks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2418270" y="1644186"/>
            <a:ext cx="3132646" cy="358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Semantic-UI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Materialize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UI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849554" y="1644186"/>
            <a:ext cx="3132646" cy="358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527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Skeleton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UIKit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Milligram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7050" marR="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6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3311747" y="5703949"/>
            <a:ext cx="510413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www.keycdn.com/blog/front-end-frameworks/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Front-End Web UI Frameworks?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Responsive web design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Mobile first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Cross-browser compatibility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Dealing with quirks of browsers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Increased productivity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Easy to get started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Community support</a:t>
            </a:r>
            <a:endParaRPr/>
          </a:p>
          <a:p>
            <a:pPr marL="685800" lvl="1" indent="-341313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Resources and web page templates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1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 to Bootstrap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36" name="Google Shape;136;p8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Overview</a:t>
            </a: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3334" marR="63500" lvl="0" indent="-1333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Bootstrap is the most popular HTML, CSS, and JS  framework for developing responsive, mobile  first projects on the web</a:t>
            </a:r>
            <a:endParaRPr/>
          </a:p>
          <a:p>
            <a:pPr marL="0" marR="63500" lvl="0" indent="0" algn="r" rtl="0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SzPct val="60000"/>
              <a:buNone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From the Bootstrap webpage</a:t>
            </a:r>
            <a:endParaRPr sz="1800"/>
          </a:p>
          <a:p>
            <a:pPr marL="13334" marR="63500" lvl="0" indent="-13334" algn="l" rtl="0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Front-end framework for faster and easier web  development</a:t>
            </a:r>
            <a:endParaRPr/>
          </a:p>
          <a:p>
            <a:pPr marL="13334" marR="63500" lvl="0" indent="-13334" algn="l" rtl="0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Includes HTML and CSS based design templates for  typography, forms, buttons, tables, navigation, modals,  image carousels and many other, as well as optional  JavaScript plugins</a:t>
            </a:r>
            <a:endParaRPr/>
          </a:p>
          <a:p>
            <a:pPr marL="13334" marR="63500" lvl="0" indent="-13334" algn="l" rtl="0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Easily create responsive designs with mobile first approach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dt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ldNum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History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First released in 2011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Mark Otto and Jacob Thornton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Current Production Version 5.0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This course covers 4.6.0, but most classes still applicable to  3.3.7</a:t>
            </a:r>
            <a:endParaRPr/>
          </a:p>
          <a:p>
            <a:pPr marL="344488" lvl="0" indent="-34448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The first comprehensive framework</a:t>
            </a:r>
            <a:endParaRPr/>
          </a:p>
          <a:p>
            <a:pPr marL="685800" lvl="1" indent="-34131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Gained popularity very quickly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775</Words>
  <Application>Microsoft Office PowerPoint</Application>
  <PresentationFormat>Widescreen</PresentationFormat>
  <Paragraphs>182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Merriweather Sans</vt:lpstr>
      <vt:lpstr>Noto Sans Symbols</vt:lpstr>
      <vt:lpstr>Times New Roman</vt:lpstr>
      <vt:lpstr>Office Theme</vt:lpstr>
      <vt:lpstr>Introduction to Bootstrap and Grid system</vt:lpstr>
      <vt:lpstr>Objectives</vt:lpstr>
      <vt:lpstr>PowerPoint Presentation</vt:lpstr>
      <vt:lpstr>What are front-end UI frameworks?</vt:lpstr>
      <vt:lpstr>Popular front-end UI frameworks</vt:lpstr>
      <vt:lpstr>Why Front-End Web UI Frameworks?</vt:lpstr>
      <vt:lpstr>PowerPoint Presentation</vt:lpstr>
      <vt:lpstr>Bootstrap Overview</vt:lpstr>
      <vt:lpstr>Bootstrap History</vt:lpstr>
      <vt:lpstr>Exercise 5: Getting Started with Bootstrap </vt:lpstr>
      <vt:lpstr>PowerPoint Presentation</vt:lpstr>
      <vt:lpstr>Viewport</vt:lpstr>
      <vt:lpstr>Bootstrap Grid</vt:lpstr>
      <vt:lpstr>CSS Flexbox Layout</vt:lpstr>
      <vt:lpstr>Why Flexbox for Bootstrap?</vt:lpstr>
      <vt:lpstr>Bootstrap Grid</vt:lpstr>
      <vt:lpstr>Bootstrap Grid</vt:lpstr>
      <vt:lpstr>Bootstrap Grid</vt:lpstr>
      <vt:lpstr>Auto-layout Columns</vt:lpstr>
      <vt:lpstr>Bootstrap Grid Details</vt:lpstr>
      <vt:lpstr>Using Column classes</vt:lpstr>
      <vt:lpstr>Reordering Content</vt:lpstr>
      <vt:lpstr>Vertical Alignment</vt:lpstr>
      <vt:lpstr>Horizontal Alignment</vt:lpstr>
      <vt:lpstr>Column Offsets</vt:lpstr>
      <vt:lpstr>Nesting Columns</vt:lpstr>
      <vt:lpstr>Exercise 6: Responsive Design and Bootstrap Grid System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Bootstrap and Grid system</dc:title>
  <dc:creator>Pham Ngoc Tho (FE FPTU HN)</dc:creator>
  <cp:lastModifiedBy>Phong Vu Thanh</cp:lastModifiedBy>
  <cp:revision>1</cp:revision>
  <dcterms:created xsi:type="dcterms:W3CDTF">2021-08-08T14:50:46Z</dcterms:created>
  <dcterms:modified xsi:type="dcterms:W3CDTF">2022-05-08T20:34:28Z</dcterms:modified>
</cp:coreProperties>
</file>