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7"/>
  </p:notesMasterIdLst>
  <p:handoutMasterIdLst>
    <p:handoutMasterId r:id="rId8"/>
  </p:handoutMasterIdLst>
  <p:sldIdLst>
    <p:sldId id="324" r:id="rId2"/>
    <p:sldId id="325" r:id="rId3"/>
    <p:sldId id="339" r:id="rId4"/>
    <p:sldId id="340" r:id="rId5"/>
    <p:sldId id="341" r:id="rId6"/>
  </p:sldIdLst>
  <p:sldSz cx="10287000" cy="6858000" type="35mm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902B"/>
    <a:srgbClr val="000099"/>
    <a:srgbClr val="BA2212"/>
    <a:srgbClr val="EE1A4C"/>
    <a:srgbClr val="FFFFFF"/>
    <a:srgbClr val="FFBDDE"/>
    <a:srgbClr val="FFCCCC"/>
    <a:srgbClr val="FFCCFF"/>
    <a:srgbClr val="0809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93" autoAdjust="0"/>
    <p:restoredTop sz="95332" autoAdjust="0"/>
  </p:normalViewPr>
  <p:slideViewPr>
    <p:cSldViewPr>
      <p:cViewPr varScale="1">
        <p:scale>
          <a:sx n="83" d="100"/>
          <a:sy n="83" d="100"/>
        </p:scale>
        <p:origin x="1570" y="82"/>
      </p:cViewPr>
      <p:guideLst>
        <p:guide orient="horz" pos="2160"/>
        <p:guide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3930"/>
    </p:cViewPr>
  </p:sorterViewPr>
  <p:notesViewPr>
    <p:cSldViewPr>
      <p:cViewPr varScale="1">
        <p:scale>
          <a:sx n="38" d="100"/>
          <a:sy n="38" d="100"/>
        </p:scale>
        <p:origin x="-1590" y="-90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1200">
                <a:latin typeface=".VnTime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363" y="0"/>
            <a:ext cx="41608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1200">
                <a:latin typeface=".VnTime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1200">
                <a:latin typeface=".VnTime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363" y="6948488"/>
            <a:ext cx="41608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1200">
                <a:latin typeface=".VnTime" pitchFamily="34" charset="0"/>
              </a:defRPr>
            </a:lvl1pPr>
          </a:lstStyle>
          <a:p>
            <a:fld id="{9FB05F6A-398C-455D-BE8A-CDE75FC5BB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Tahoma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363" y="0"/>
            <a:ext cx="41608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>
                <a:latin typeface="Tahoma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43200" y="547688"/>
            <a:ext cx="4114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Tahoma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363" y="6948488"/>
            <a:ext cx="41608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>
                <a:latin typeface="Tahoma" pitchFamily="34" charset="0"/>
              </a:defRPr>
            </a:lvl1pPr>
          </a:lstStyle>
          <a:p>
            <a:fld id="{077C5485-9747-4CF4-B9B9-77ADA2DD224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.VnTime" pitchFamily="34" charset="0"/>
        <a:ea typeface="MS PGothic" pitchFamily="34" charset="-128"/>
        <a:cs typeface="ＭＳ Ｐゴシック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.VnTime" pitchFamily="34" charset="0"/>
        <a:ea typeface="MS PGothic" pitchFamily="34" charset="-128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.VnTime" pitchFamily="34" charset="0"/>
        <a:ea typeface="MS PGothic" pitchFamily="34" charset="-128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.VnTime" pitchFamily="34" charset="0"/>
        <a:ea typeface="MS PGothic" pitchFamily="34" charset="-128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.VnTime" pitchFamily="34" charset="0"/>
        <a:ea typeface="MS PGothic" pitchFamily="34" charset="-128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1122363"/>
            <a:ext cx="7715250" cy="2387600"/>
          </a:xfrm>
        </p:spPr>
        <p:txBody>
          <a:bodyPr anchor="b"/>
          <a:lstStyle>
            <a:lvl1pPr algn="ctr">
              <a:defRPr sz="506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3602038"/>
            <a:ext cx="7715250" cy="1655762"/>
          </a:xfrm>
        </p:spPr>
        <p:txBody>
          <a:bodyPr/>
          <a:lstStyle>
            <a:lvl1pPr marL="0" indent="0" algn="ctr">
              <a:buNone/>
              <a:defRPr sz="2025"/>
            </a:lvl1pPr>
            <a:lvl2pPr marL="385785" indent="0" algn="ctr">
              <a:buNone/>
              <a:defRPr sz="1688"/>
            </a:lvl2pPr>
            <a:lvl3pPr marL="771571" indent="0" algn="ctr">
              <a:buNone/>
              <a:defRPr sz="1519"/>
            </a:lvl3pPr>
            <a:lvl4pPr marL="1157356" indent="0" algn="ctr">
              <a:buNone/>
              <a:defRPr sz="1350"/>
            </a:lvl4pPr>
            <a:lvl5pPr marL="1543141" indent="0" algn="ctr">
              <a:buNone/>
              <a:defRPr sz="1350"/>
            </a:lvl5pPr>
            <a:lvl6pPr marL="1928927" indent="0" algn="ctr">
              <a:buNone/>
              <a:defRPr sz="1350"/>
            </a:lvl6pPr>
            <a:lvl7pPr marL="2314712" indent="0" algn="ctr">
              <a:buNone/>
              <a:defRPr sz="1350"/>
            </a:lvl7pPr>
            <a:lvl8pPr marL="2700498" indent="0" algn="ctr">
              <a:buNone/>
              <a:defRPr sz="1350"/>
            </a:lvl8pPr>
            <a:lvl9pPr marL="3086283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B53E1D-A0B1-4171-ABED-667787C30A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19DB2C-0737-4180-B000-8EBA7417F610}" type="datetimeFigureOut">
              <a:rPr lang="en-US"/>
              <a:pPr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0F31E5-861C-45F9-89E8-388DE9690F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365125"/>
            <a:ext cx="221813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1" y="365125"/>
            <a:ext cx="652581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34FEE0-FC62-4A35-BD96-9CA27BB140EB}" type="datetimeFigureOut">
              <a:rPr lang="en-US"/>
              <a:pPr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4D42D-A0F9-49AA-A49A-5E2A0AE1E1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0" y="6727600"/>
            <a:ext cx="10287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2853" tIns="102853" rIns="102853" bIns="10285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50663" y="593367"/>
            <a:ext cx="9585675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50663" y="1536633"/>
            <a:ext cx="9585675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14350" lvl="0" indent="-385763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028700" lvl="1" indent="-357188" rtl="0">
              <a:spcBef>
                <a:spcPts val="1800"/>
              </a:spcBef>
              <a:spcAft>
                <a:spcPts val="0"/>
              </a:spcAft>
              <a:buSzPts val="1400"/>
              <a:buChar char="○"/>
              <a:defRPr/>
            </a:lvl2pPr>
            <a:lvl3pPr marL="1543050" lvl="2" indent="-357188" rtl="0">
              <a:spcBef>
                <a:spcPts val="1800"/>
              </a:spcBef>
              <a:spcAft>
                <a:spcPts val="0"/>
              </a:spcAft>
              <a:buSzPts val="1400"/>
              <a:buChar char="■"/>
              <a:defRPr/>
            </a:lvl3pPr>
            <a:lvl4pPr marL="2057400" lvl="3" indent="-357188" rtl="0">
              <a:spcBef>
                <a:spcPts val="1800"/>
              </a:spcBef>
              <a:spcAft>
                <a:spcPts val="0"/>
              </a:spcAft>
              <a:buSzPts val="1400"/>
              <a:buChar char="●"/>
              <a:defRPr/>
            </a:lvl4pPr>
            <a:lvl5pPr marL="2571750" lvl="4" indent="-357188" rtl="0">
              <a:spcBef>
                <a:spcPts val="1800"/>
              </a:spcBef>
              <a:spcAft>
                <a:spcPts val="0"/>
              </a:spcAft>
              <a:buSzPts val="1400"/>
              <a:buChar char="○"/>
              <a:defRPr/>
            </a:lvl5pPr>
            <a:lvl6pPr marL="3086100" lvl="5" indent="-357188" rtl="0">
              <a:spcBef>
                <a:spcPts val="1800"/>
              </a:spcBef>
              <a:spcAft>
                <a:spcPts val="0"/>
              </a:spcAft>
              <a:buSzPts val="1400"/>
              <a:buChar char="■"/>
              <a:defRPr/>
            </a:lvl6pPr>
            <a:lvl7pPr marL="3600450" lvl="6" indent="-357188" rtl="0">
              <a:spcBef>
                <a:spcPts val="1800"/>
              </a:spcBef>
              <a:spcAft>
                <a:spcPts val="0"/>
              </a:spcAft>
              <a:buSzPts val="1400"/>
              <a:buChar char="●"/>
              <a:defRPr/>
            </a:lvl7pPr>
            <a:lvl8pPr marL="4114800" lvl="7" indent="-357188" rtl="0">
              <a:spcBef>
                <a:spcPts val="1800"/>
              </a:spcBef>
              <a:spcAft>
                <a:spcPts val="0"/>
              </a:spcAft>
              <a:buSzPts val="1400"/>
              <a:buChar char="○"/>
              <a:defRPr/>
            </a:lvl8pPr>
            <a:lvl9pPr marL="4629150" lvl="8" indent="-357188" rtl="0">
              <a:spcBef>
                <a:spcPts val="1800"/>
              </a:spcBef>
              <a:spcAft>
                <a:spcPts val="1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9531515" y="6217623"/>
            <a:ext cx="617288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012" y="188640"/>
            <a:ext cx="8874125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EEBBBD-F88C-4D0A-B00C-08302391C972}" type="datetimeFigureOut">
              <a:rPr lang="en-US"/>
              <a:pPr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C51A7-BEEA-471D-933F-7E35BC04A3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3" y="1709739"/>
            <a:ext cx="8872538" cy="2852737"/>
          </a:xfrm>
        </p:spPr>
        <p:txBody>
          <a:bodyPr anchor="b"/>
          <a:lstStyle>
            <a:lvl1pPr>
              <a:defRPr sz="506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3" y="4589464"/>
            <a:ext cx="8872538" cy="1500187"/>
          </a:xfrm>
        </p:spPr>
        <p:txBody>
          <a:bodyPr/>
          <a:lstStyle>
            <a:lvl1pPr marL="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1pPr>
            <a:lvl2pPr marL="385785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2pPr>
            <a:lvl3pPr marL="771571" indent="0">
              <a:buNone/>
              <a:defRPr sz="1519">
                <a:solidFill>
                  <a:schemeClr val="tx1">
                    <a:tint val="75000"/>
                  </a:schemeClr>
                </a:solidFill>
              </a:defRPr>
            </a:lvl3pPr>
            <a:lvl4pPr marL="115735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4pPr>
            <a:lvl5pPr marL="154314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5pPr>
            <a:lvl6pPr marL="192892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6pPr>
            <a:lvl7pPr marL="231471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7pPr>
            <a:lvl8pPr marL="270049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8pPr>
            <a:lvl9pPr marL="30862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D9EDF6-B61E-473A-9275-BAC1BDA0029B}" type="datetimeFigureOut">
              <a:rPr lang="en-US"/>
              <a:pPr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8B2AA1-AEA7-40B9-AD8E-776A8F6897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1825625"/>
            <a:ext cx="437197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1825625"/>
            <a:ext cx="437197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FBD08F-42E1-467C-8482-6F32381C3348}" type="datetimeFigureOut">
              <a:rPr lang="en-US"/>
              <a:pPr/>
              <a:t>10/1/2021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EFCDD-D768-4613-87BA-5A10354114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365126"/>
            <a:ext cx="887253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1" y="1681163"/>
            <a:ext cx="4351883" cy="823912"/>
          </a:xfrm>
        </p:spPr>
        <p:txBody>
          <a:bodyPr anchor="b"/>
          <a:lstStyle>
            <a:lvl1pPr marL="0" indent="0">
              <a:buNone/>
              <a:defRPr sz="2025" b="1"/>
            </a:lvl1pPr>
            <a:lvl2pPr marL="385785" indent="0">
              <a:buNone/>
              <a:defRPr sz="1688" b="1"/>
            </a:lvl2pPr>
            <a:lvl3pPr marL="771571" indent="0">
              <a:buNone/>
              <a:defRPr sz="1519" b="1"/>
            </a:lvl3pPr>
            <a:lvl4pPr marL="1157356" indent="0">
              <a:buNone/>
              <a:defRPr sz="1350" b="1"/>
            </a:lvl4pPr>
            <a:lvl5pPr marL="1543141" indent="0">
              <a:buNone/>
              <a:defRPr sz="1350" b="1"/>
            </a:lvl5pPr>
            <a:lvl6pPr marL="1928927" indent="0">
              <a:buNone/>
              <a:defRPr sz="1350" b="1"/>
            </a:lvl6pPr>
            <a:lvl7pPr marL="2314712" indent="0">
              <a:buNone/>
              <a:defRPr sz="1350" b="1"/>
            </a:lvl7pPr>
            <a:lvl8pPr marL="2700498" indent="0">
              <a:buNone/>
              <a:defRPr sz="1350" b="1"/>
            </a:lvl8pPr>
            <a:lvl9pPr marL="3086283" indent="0">
              <a:buNone/>
              <a:defRPr sz="13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1" y="2505075"/>
            <a:ext cx="435188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1681163"/>
            <a:ext cx="4373315" cy="823912"/>
          </a:xfrm>
        </p:spPr>
        <p:txBody>
          <a:bodyPr anchor="b"/>
          <a:lstStyle>
            <a:lvl1pPr marL="0" indent="0">
              <a:buNone/>
              <a:defRPr sz="2025" b="1"/>
            </a:lvl1pPr>
            <a:lvl2pPr marL="385785" indent="0">
              <a:buNone/>
              <a:defRPr sz="1688" b="1"/>
            </a:lvl2pPr>
            <a:lvl3pPr marL="771571" indent="0">
              <a:buNone/>
              <a:defRPr sz="1519" b="1"/>
            </a:lvl3pPr>
            <a:lvl4pPr marL="1157356" indent="0">
              <a:buNone/>
              <a:defRPr sz="1350" b="1"/>
            </a:lvl4pPr>
            <a:lvl5pPr marL="1543141" indent="0">
              <a:buNone/>
              <a:defRPr sz="1350" b="1"/>
            </a:lvl5pPr>
            <a:lvl6pPr marL="1928927" indent="0">
              <a:buNone/>
              <a:defRPr sz="1350" b="1"/>
            </a:lvl6pPr>
            <a:lvl7pPr marL="2314712" indent="0">
              <a:buNone/>
              <a:defRPr sz="1350" b="1"/>
            </a:lvl7pPr>
            <a:lvl8pPr marL="2700498" indent="0">
              <a:buNone/>
              <a:defRPr sz="1350" b="1"/>
            </a:lvl8pPr>
            <a:lvl9pPr marL="3086283" indent="0">
              <a:buNone/>
              <a:defRPr sz="13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2505075"/>
            <a:ext cx="437331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3E18D6-E874-45EF-BDE1-3F1C6A343A99}" type="datetimeFigureOut">
              <a:rPr lang="en-US"/>
              <a:pPr/>
              <a:t>10/1/2021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B50A5-30BD-43BB-AD4F-B4E94F8C7D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168BB-F8B5-4B60-A2D9-15D6AAE85ECB}" type="datetimeFigureOut">
              <a:rPr lang="en-US"/>
              <a:pPr/>
              <a:t>10/1/2021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9E71C2-40FC-46B0-9F54-054079C07F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DEA76D-4E6C-45C2-96AE-CD5B5C8A3520}" type="datetimeFigureOut">
              <a:rPr lang="en-US"/>
              <a:pPr/>
              <a:t>10/1/2021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EBE714-6393-4BF3-9D63-6DB1C693A1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2" y="457200"/>
            <a:ext cx="3317825" cy="1600200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987426"/>
            <a:ext cx="5207794" cy="4873625"/>
          </a:xfrm>
        </p:spPr>
        <p:txBody>
          <a:bodyPr/>
          <a:lstStyle>
            <a:lvl1pPr>
              <a:defRPr sz="2700"/>
            </a:lvl1pPr>
            <a:lvl2pPr>
              <a:defRPr sz="2363"/>
            </a:lvl2pPr>
            <a:lvl3pPr>
              <a:defRPr sz="2025"/>
            </a:lvl3pPr>
            <a:lvl4pPr>
              <a:defRPr sz="1688"/>
            </a:lvl4pPr>
            <a:lvl5pPr>
              <a:defRPr sz="1688"/>
            </a:lvl5pPr>
            <a:lvl6pPr>
              <a:defRPr sz="1688"/>
            </a:lvl6pPr>
            <a:lvl7pPr>
              <a:defRPr sz="1688"/>
            </a:lvl7pPr>
            <a:lvl8pPr>
              <a:defRPr sz="1688"/>
            </a:lvl8pPr>
            <a:lvl9pPr>
              <a:defRPr sz="16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2" y="2057400"/>
            <a:ext cx="3317825" cy="3811588"/>
          </a:xfrm>
        </p:spPr>
        <p:txBody>
          <a:bodyPr/>
          <a:lstStyle>
            <a:lvl1pPr marL="0" indent="0">
              <a:buNone/>
              <a:defRPr sz="1350"/>
            </a:lvl1pPr>
            <a:lvl2pPr marL="385785" indent="0">
              <a:buNone/>
              <a:defRPr sz="1181"/>
            </a:lvl2pPr>
            <a:lvl3pPr marL="771571" indent="0">
              <a:buNone/>
              <a:defRPr sz="1013"/>
            </a:lvl3pPr>
            <a:lvl4pPr marL="1157356" indent="0">
              <a:buNone/>
              <a:defRPr sz="844"/>
            </a:lvl4pPr>
            <a:lvl5pPr marL="1543141" indent="0">
              <a:buNone/>
              <a:defRPr sz="844"/>
            </a:lvl5pPr>
            <a:lvl6pPr marL="1928927" indent="0">
              <a:buNone/>
              <a:defRPr sz="844"/>
            </a:lvl6pPr>
            <a:lvl7pPr marL="2314712" indent="0">
              <a:buNone/>
              <a:defRPr sz="844"/>
            </a:lvl7pPr>
            <a:lvl8pPr marL="2700498" indent="0">
              <a:buNone/>
              <a:defRPr sz="844"/>
            </a:lvl8pPr>
            <a:lvl9pPr marL="3086283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F56404-7C0A-4A70-80C7-58B4E18C2E79}" type="datetimeFigureOut">
              <a:rPr lang="en-US"/>
              <a:pPr/>
              <a:t>10/1/2021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71977B-8A15-43E3-BB9A-6FACCCB6FD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2" y="457200"/>
            <a:ext cx="3317825" cy="1600200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73315" y="987426"/>
            <a:ext cx="5207794" cy="4873625"/>
          </a:xfrm>
        </p:spPr>
        <p:txBody>
          <a:bodyPr rtlCol="0">
            <a:normAutofit/>
          </a:bodyPr>
          <a:lstStyle>
            <a:lvl1pPr marL="0" indent="0">
              <a:buNone/>
              <a:defRPr sz="2700"/>
            </a:lvl1pPr>
            <a:lvl2pPr marL="385785" indent="0">
              <a:buNone/>
              <a:defRPr sz="2363"/>
            </a:lvl2pPr>
            <a:lvl3pPr marL="771571" indent="0">
              <a:buNone/>
              <a:defRPr sz="2025"/>
            </a:lvl3pPr>
            <a:lvl4pPr marL="1157356" indent="0">
              <a:buNone/>
              <a:defRPr sz="1688"/>
            </a:lvl4pPr>
            <a:lvl5pPr marL="1543141" indent="0">
              <a:buNone/>
              <a:defRPr sz="1688"/>
            </a:lvl5pPr>
            <a:lvl6pPr marL="1928927" indent="0">
              <a:buNone/>
              <a:defRPr sz="1688"/>
            </a:lvl6pPr>
            <a:lvl7pPr marL="2314712" indent="0">
              <a:buNone/>
              <a:defRPr sz="1688"/>
            </a:lvl7pPr>
            <a:lvl8pPr marL="2700498" indent="0">
              <a:buNone/>
              <a:defRPr sz="1688"/>
            </a:lvl8pPr>
            <a:lvl9pPr marL="3086283" indent="0">
              <a:buNone/>
              <a:defRPr sz="1688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2" y="2057400"/>
            <a:ext cx="3317825" cy="3811588"/>
          </a:xfrm>
        </p:spPr>
        <p:txBody>
          <a:bodyPr/>
          <a:lstStyle>
            <a:lvl1pPr marL="0" indent="0">
              <a:buNone/>
              <a:defRPr sz="1350"/>
            </a:lvl1pPr>
            <a:lvl2pPr marL="385785" indent="0">
              <a:buNone/>
              <a:defRPr sz="1181"/>
            </a:lvl2pPr>
            <a:lvl3pPr marL="771571" indent="0">
              <a:buNone/>
              <a:defRPr sz="1013"/>
            </a:lvl3pPr>
            <a:lvl4pPr marL="1157356" indent="0">
              <a:buNone/>
              <a:defRPr sz="844"/>
            </a:lvl4pPr>
            <a:lvl5pPr marL="1543141" indent="0">
              <a:buNone/>
              <a:defRPr sz="844"/>
            </a:lvl5pPr>
            <a:lvl6pPr marL="1928927" indent="0">
              <a:buNone/>
              <a:defRPr sz="844"/>
            </a:lvl6pPr>
            <a:lvl7pPr marL="2314712" indent="0">
              <a:buNone/>
              <a:defRPr sz="844"/>
            </a:lvl7pPr>
            <a:lvl8pPr marL="2700498" indent="0">
              <a:buNone/>
              <a:defRPr sz="844"/>
            </a:lvl8pPr>
            <a:lvl9pPr marL="3086283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15D99E-F75E-417A-B6DD-B1DB5382627C}" type="datetimeFigureOut">
              <a:rPr lang="en-US"/>
              <a:pPr/>
              <a:t>10/1/2021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88D9EC-88E8-42BE-9803-E404DECFA4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06438" y="365125"/>
            <a:ext cx="8874125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06438" y="1825625"/>
            <a:ext cx="887412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438" y="6356350"/>
            <a:ext cx="23145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898989"/>
                </a:solidFill>
              </a:defRPr>
            </a:lvl1pPr>
          </a:lstStyle>
          <a:p>
            <a:fld id="{B21F9BC8-E4BD-4D0E-B6BB-10632FDE541F}" type="datetimeFigureOut">
              <a:rPr lang="en-US"/>
              <a:pPr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8363" y="6356350"/>
            <a:ext cx="347186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988" y="6356350"/>
            <a:ext cx="23145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898989"/>
                </a:solidFill>
              </a:defRPr>
            </a:lvl1pPr>
          </a:lstStyle>
          <a:p>
            <a:fld id="{96B54179-4137-4CBB-A5F3-054D60058EF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6" r:id="rId12"/>
  </p:sldLayoutIdLst>
  <p:hf hdr="0" ftr="0" dt="0"/>
  <p:txStyles>
    <p:titleStyle>
      <a:lvl1pPr algn="l" defTabSz="7715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7715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 Light" charset="0"/>
        </a:defRPr>
      </a:lvl2pPr>
      <a:lvl3pPr algn="l" defTabSz="7715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 Light" charset="0"/>
        </a:defRPr>
      </a:lvl3pPr>
      <a:lvl4pPr algn="l" defTabSz="7715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 Light" charset="0"/>
        </a:defRPr>
      </a:lvl4pPr>
      <a:lvl5pPr algn="l" defTabSz="7715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 Light" charset="0"/>
        </a:defRPr>
      </a:lvl5pPr>
      <a:lvl6pPr marL="457200" algn="l" defTabSz="771525" rtl="0" fontAlgn="base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 Light" charset="0"/>
        </a:defRPr>
      </a:lvl6pPr>
      <a:lvl7pPr marL="914400" algn="l" defTabSz="771525" rtl="0" fontAlgn="base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 Light" charset="0"/>
        </a:defRPr>
      </a:lvl7pPr>
      <a:lvl8pPr marL="1371600" algn="l" defTabSz="771525" rtl="0" fontAlgn="base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 Light" charset="0"/>
        </a:defRPr>
      </a:lvl8pPr>
      <a:lvl9pPr marL="1828800" algn="l" defTabSz="771525" rtl="0" fontAlgn="base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 Light" charset="0"/>
        </a:defRPr>
      </a:lvl9pPr>
    </p:titleStyle>
    <p:bodyStyle>
      <a:lvl1pPr marL="192088" indent="-192088" algn="l" defTabSz="771525" rtl="0" eaLnBrk="0" fontAlgn="base" hangingPunct="0">
        <a:lnSpc>
          <a:spcPct val="90000"/>
        </a:lnSpc>
        <a:spcBef>
          <a:spcPts val="850"/>
        </a:spcBef>
        <a:spcAft>
          <a:spcPct val="0"/>
        </a:spcAft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192088" algn="l" defTabSz="771525" rtl="0" eaLnBrk="0" fontAlgn="base" hangingPunct="0">
        <a:lnSpc>
          <a:spcPct val="90000"/>
        </a:lnSpc>
        <a:spcBef>
          <a:spcPts val="425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3613" indent="-192088" algn="l" defTabSz="771525" rtl="0" eaLnBrk="0" fontAlgn="base" hangingPunct="0">
        <a:lnSpc>
          <a:spcPct val="90000"/>
        </a:lnSpc>
        <a:spcBef>
          <a:spcPts val="425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49375" indent="-192088" algn="l" defTabSz="771525" rtl="0" eaLnBrk="0" fontAlgn="base" hangingPunct="0">
        <a:lnSpc>
          <a:spcPct val="90000"/>
        </a:lnSpc>
        <a:spcBef>
          <a:spcPts val="425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35138" indent="-192088" algn="l" defTabSz="771525" rtl="0" eaLnBrk="0" fontAlgn="base" hangingPunct="0">
        <a:lnSpc>
          <a:spcPct val="90000"/>
        </a:lnSpc>
        <a:spcBef>
          <a:spcPts val="425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121819" indent="-192893" algn="l" defTabSz="771571" rtl="0" eaLnBrk="1" latinLnBrk="0" hangingPunct="1">
        <a:lnSpc>
          <a:spcPct val="90000"/>
        </a:lnSpc>
        <a:spcBef>
          <a:spcPts val="422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6pPr>
      <a:lvl7pPr marL="2507605" indent="-192893" algn="l" defTabSz="771571" rtl="0" eaLnBrk="1" latinLnBrk="0" hangingPunct="1">
        <a:lnSpc>
          <a:spcPct val="90000"/>
        </a:lnSpc>
        <a:spcBef>
          <a:spcPts val="422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7pPr>
      <a:lvl8pPr marL="2893390" indent="-192893" algn="l" defTabSz="771571" rtl="0" eaLnBrk="1" latinLnBrk="0" hangingPunct="1">
        <a:lnSpc>
          <a:spcPct val="90000"/>
        </a:lnSpc>
        <a:spcBef>
          <a:spcPts val="422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8pPr>
      <a:lvl9pPr marL="3279176" indent="-192893" algn="l" defTabSz="771571" rtl="0" eaLnBrk="1" latinLnBrk="0" hangingPunct="1">
        <a:lnSpc>
          <a:spcPct val="90000"/>
        </a:lnSpc>
        <a:spcBef>
          <a:spcPts val="422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1pPr>
      <a:lvl2pPr marL="385785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2pPr>
      <a:lvl3pPr marL="771571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3pPr>
      <a:lvl4pPr marL="1157356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4pPr>
      <a:lvl5pPr marL="1543141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5pPr>
      <a:lvl6pPr marL="1928927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6pPr>
      <a:lvl7pPr marL="2314712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7pPr>
      <a:lvl8pPr marL="2700498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8pPr>
      <a:lvl9pPr marL="3086283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34988" y="2852936"/>
            <a:ext cx="9477375" cy="160879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vi-VN" sz="3600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</a:rPr>
              <a:t>Giải bài toán đổi tiền dùng t</a:t>
            </a:r>
            <a:r>
              <a:rPr lang="vi-VN" sz="3600" dirty="0">
                <a:solidFill>
                  <a:schemeClr val="bg1">
                    <a:lumMod val="95000"/>
                  </a:schemeClr>
                </a:solidFill>
                <a:effectLst/>
                <a:latin typeface="Tahoma" panose="020B0604030504040204" pitchFamily="34" charset="0"/>
              </a:rPr>
              <a:t>huật toán</a:t>
            </a:r>
            <a:r>
              <a:rPr lang="vi-VN" sz="3600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</a:rPr>
              <a:t> tham lam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  <a:effectLst/>
                <a:latin typeface="Tahoma" panose="020B0604030504040204" pitchFamily="34" charset="0"/>
              </a:rPr>
              <a:t> (greedy) </a:t>
            </a:r>
            <a:endParaRPr lang="en-US" sz="3600" dirty="0">
              <a:solidFill>
                <a:schemeClr val="bg1">
                  <a:lumMod val="95000"/>
                </a:schemeClr>
              </a:solidFill>
              <a:ea typeface="MS PGothic" pitchFamily="34" charset="-128"/>
            </a:endParaRPr>
          </a:p>
        </p:txBody>
      </p:sp>
      <p:sp>
        <p:nvSpPr>
          <p:cNvPr id="15362" name="Rectangle 222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74EA467-8A07-4E6F-9E13-CD60ADF26F12}" type="slidenum">
              <a:rPr lang="en-US" sz="1200">
                <a:solidFill>
                  <a:schemeClr val="tx1"/>
                </a:solidFill>
              </a:rPr>
              <a:pPr/>
              <a:t>1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363" name="Rectangle 10"/>
          <p:cNvSpPr>
            <a:spLocks noChangeArrowheads="1"/>
          </p:cNvSpPr>
          <p:nvPr/>
        </p:nvSpPr>
        <p:spPr bwMode="auto">
          <a:xfrm>
            <a:off x="722312" y="2324079"/>
            <a:ext cx="908685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9990" tIns="46795" rIns="89990" bIns="46795" anchor="ctr"/>
          <a:lstStyle/>
          <a:p>
            <a:pPr eaLnBrk="1" hangingPunct="1"/>
            <a:endParaRPr lang="vi-VN"/>
          </a:p>
        </p:txBody>
      </p:sp>
      <p:sp>
        <p:nvSpPr>
          <p:cNvPr id="242702" name="Rectangle 14"/>
          <p:cNvSpPr>
            <a:spLocks noChangeArrowheads="1"/>
          </p:cNvSpPr>
          <p:nvPr/>
        </p:nvSpPr>
        <p:spPr bwMode="auto">
          <a:xfrm>
            <a:off x="4704855" y="1340768"/>
            <a:ext cx="558958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5" rIns="91429" bIns="45715" anchor="b" anchorCtr="1"/>
          <a:lstStyle/>
          <a:p>
            <a:pPr algn="ctr" eaLnBrk="1" hangingPunct="1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BỘ MÔN KHOA HỌC MÁY TÍNH</a:t>
            </a:r>
          </a:p>
          <a:p>
            <a:pPr algn="ctr" eaLnBrk="1" hangingPunct="1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www.fit.nuce.edu.vn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DBEA-625F-F446-8CE2-7C90BAEB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Ý tưởng của thuật toán Greedy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F24F-5634-4943-9DC1-E98B1A83B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38" y="1340768"/>
            <a:ext cx="8874125" cy="4836195"/>
          </a:xfrm>
        </p:spPr>
        <p:txBody>
          <a:bodyPr/>
          <a:lstStyle/>
          <a:p>
            <a:r>
              <a:rPr lang="en-US" sz="2000" dirty="0" err="1">
                <a:effectLst/>
                <a:latin typeface="Tahoma" panose="020B0604030504040204" pitchFamily="34" charset="0"/>
              </a:rPr>
              <a:t>Mục</a:t>
            </a:r>
            <a:r>
              <a:rPr lang="en-US" sz="2000" dirty="0">
                <a:effectLst/>
                <a:latin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</a:rPr>
              <a:t>đích</a:t>
            </a:r>
            <a:r>
              <a:rPr lang="en-US" sz="2000" dirty="0">
                <a:effectLst/>
                <a:latin typeface="Tahoma" panose="020B0604030504040204" pitchFamily="34" charset="0"/>
              </a:rPr>
              <a:t>:</a:t>
            </a:r>
            <a:endParaRPr lang="vi-VN" sz="2000" dirty="0">
              <a:effectLst/>
              <a:latin typeface="Tahoma" panose="020B0604030504040204" pitchFamily="34" charset="0"/>
            </a:endParaRPr>
          </a:p>
          <a:p>
            <a:pPr marL="0" indent="0">
              <a:buNone/>
            </a:pPr>
            <a:r>
              <a:rPr lang="vi-VN" sz="2000" dirty="0">
                <a:latin typeface="Tahoma" panose="020B0604030504040204" pitchFamily="34" charset="0"/>
              </a:rPr>
              <a:t>	- </a:t>
            </a:r>
            <a:r>
              <a:rPr lang="en-US" sz="2000" dirty="0" err="1">
                <a:effectLst/>
                <a:latin typeface="Tahoma" panose="020B0604030504040204" pitchFamily="34" charset="0"/>
              </a:rPr>
              <a:t>Tìm</a:t>
            </a:r>
            <a:r>
              <a:rPr lang="en-US" sz="2000" dirty="0">
                <a:effectLst/>
                <a:latin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</a:rPr>
              <a:t>một</a:t>
            </a:r>
            <a:r>
              <a:rPr lang="en-US" sz="2000" dirty="0">
                <a:effectLst/>
                <a:latin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</a:rPr>
              <a:t>lời</a:t>
            </a:r>
            <a:r>
              <a:rPr lang="en-US" sz="2000" dirty="0">
                <a:effectLst/>
                <a:latin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</a:rPr>
              <a:t>giải</a:t>
            </a:r>
            <a:r>
              <a:rPr lang="en-US" sz="2000" dirty="0">
                <a:effectLst/>
                <a:latin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</a:rPr>
              <a:t>tốt</a:t>
            </a:r>
            <a:r>
              <a:rPr lang="en-US" sz="2000" dirty="0">
                <a:effectLst/>
                <a:latin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</a:rPr>
              <a:t>trong</a:t>
            </a:r>
            <a:r>
              <a:rPr lang="en-US" sz="2000" dirty="0">
                <a:effectLst/>
                <a:latin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</a:rPr>
              <a:t>thời</a:t>
            </a:r>
            <a:r>
              <a:rPr lang="en-US" sz="2000" dirty="0">
                <a:effectLst/>
                <a:latin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</a:rPr>
              <a:t>gian</a:t>
            </a:r>
            <a:r>
              <a:rPr lang="en-US" sz="2000" dirty="0">
                <a:effectLst/>
                <a:latin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</a:rPr>
              <a:t>chấp</a:t>
            </a:r>
            <a:r>
              <a:rPr lang="en-US" sz="2000" dirty="0">
                <a:effectLst/>
                <a:latin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</a:rPr>
              <a:t>nhận</a:t>
            </a:r>
            <a:r>
              <a:rPr lang="en-US" sz="2000" dirty="0">
                <a:effectLst/>
                <a:latin typeface="Tahoma" panose="020B0604030504040204" pitchFamily="34" charset="0"/>
              </a:rPr>
              <a:t> </a:t>
            </a:r>
            <a:r>
              <a:rPr lang="vi-VN" sz="2000" dirty="0">
                <a:effectLst/>
                <a:latin typeface="Tahoma" panose="020B0604030504040204" pitchFamily="34" charset="0"/>
              </a:rPr>
              <a:t>được.</a:t>
            </a:r>
          </a:p>
          <a:p>
            <a:r>
              <a:rPr lang="vi-VN" sz="2000" dirty="0">
                <a:effectLst/>
                <a:latin typeface="Tahoma" panose="020B0604030504040204" pitchFamily="34" charset="0"/>
              </a:rPr>
              <a:t>Ý tưởng: </a:t>
            </a:r>
          </a:p>
          <a:p>
            <a:pPr marL="0" indent="0">
              <a:buNone/>
            </a:pPr>
            <a:r>
              <a:rPr lang="vi-VN" sz="2000" dirty="0">
                <a:latin typeface="Tahoma" panose="020B0604030504040204" pitchFamily="34" charset="0"/>
              </a:rPr>
              <a:t>	- </a:t>
            </a:r>
            <a:r>
              <a:rPr lang="vi-VN" sz="2000" dirty="0">
                <a:effectLst/>
                <a:latin typeface="Tahoma" panose="020B0604030504040204" pitchFamily="34" charset="0"/>
              </a:rPr>
              <a:t>Chia quá trình tìm lời giải thành nhiều bước</a:t>
            </a:r>
            <a:r>
              <a:rPr lang="vi-VN" sz="2000" dirty="0">
                <a:latin typeface="Tahoma" panose="020B0604030504040204" pitchFamily="34" charset="0"/>
              </a:rPr>
              <a:t> </a:t>
            </a:r>
            <a:r>
              <a:rPr lang="vi-VN" sz="2000" dirty="0">
                <a:effectLst/>
                <a:latin typeface="Tahoma" panose="020B0604030504040204" pitchFamily="34" charset="0"/>
              </a:rPr>
              <a:t>như kỹ thuật quay lui.</a:t>
            </a:r>
          </a:p>
          <a:p>
            <a:r>
              <a:rPr lang="vi-VN" sz="2000" dirty="0">
                <a:effectLst/>
                <a:latin typeface="Tahoma" panose="020B0604030504040204" pitchFamily="34" charset="0"/>
              </a:rPr>
              <a:t>Với mỗi bước: </a:t>
            </a:r>
          </a:p>
          <a:p>
            <a:pPr marL="0" indent="0">
              <a:buNone/>
            </a:pPr>
            <a:r>
              <a:rPr lang="vi-VN" sz="2000" dirty="0">
                <a:latin typeface="Tahoma" panose="020B0604030504040204" pitchFamily="34" charset="0"/>
              </a:rPr>
              <a:t>	- </a:t>
            </a:r>
            <a:r>
              <a:rPr lang="vi-VN" sz="2000" dirty="0">
                <a:effectLst/>
                <a:latin typeface="Tahoma" panose="020B0604030504040204" pitchFamily="34" charset="0"/>
              </a:rPr>
              <a:t>Sắp xếp các lựa chọn cho bước đó theo thứ tự nào đó “có lợi” (tăng dần hoặc giảm dần tùy theo cách lập luận) </a:t>
            </a:r>
            <a:endParaRPr lang="vi-VN" sz="2000" dirty="0"/>
          </a:p>
          <a:p>
            <a:pPr marL="0" indent="0">
              <a:buNone/>
            </a:pPr>
            <a:r>
              <a:rPr lang="vi-VN" sz="2000" dirty="0">
                <a:effectLst/>
                <a:latin typeface="Tahoma" panose="020B0604030504040204" pitchFamily="34" charset="0"/>
              </a:rPr>
              <a:t>	- Chọn lựa chọn tốt nhất rồi đi tiếp bước kế (</a:t>
            </a:r>
            <a:r>
              <a:rPr lang="vi-VN" sz="2000" dirty="0">
                <a:effectLst/>
                <a:latin typeface="Tahoma-Bold"/>
              </a:rPr>
              <a:t>không quay lui</a:t>
            </a:r>
            <a:r>
              <a:rPr lang="vi-VN" sz="2000" dirty="0">
                <a:effectLst/>
                <a:latin typeface="Tahoma" panose="020B0604030504040204" pitchFamily="34" charset="0"/>
              </a:rPr>
              <a:t>) </a:t>
            </a:r>
            <a:endParaRPr lang="vi-V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8975A-B9CB-9141-9248-31E22CCF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51A7-BEEA-471D-933F-7E35BC04A30F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0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DCEC-3BB8-AA4D-B39D-CB2296D1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63" y="476672"/>
            <a:ext cx="9585675" cy="763600"/>
          </a:xfrm>
        </p:spPr>
        <p:txBody>
          <a:bodyPr/>
          <a:lstStyle/>
          <a:p>
            <a:r>
              <a:rPr lang="vi-VN" smtClean="0">
                <a:solidFill>
                  <a:schemeClr val="bg1"/>
                </a:solidFill>
              </a:rPr>
              <a:t>Bài toán đổi tiền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D9B46-4969-5644-8181-8E3F452394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3060"/>
              </a:lnSpc>
              <a:buFont typeface="Arial" panose="020B0604020202020204" pitchFamily="34" charset="0"/>
              <a:buChar char="•"/>
            </a:pPr>
            <a:r>
              <a:rPr lang="vi-V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 toán đổi tiền:</a:t>
            </a:r>
          </a:p>
          <a:p>
            <a:pPr marL="128587" indent="0">
              <a:lnSpc>
                <a:spcPts val="3060"/>
              </a:lnSpc>
              <a:buNone/>
            </a:pPr>
            <a:r>
              <a:rPr lang="vi-VN" sz="1800" dirty="0"/>
              <a:t>	- Có các loại tiền mệnh giá 1000 vnd, 2000 vnd, 5000vnd, 10.000vnd, 20.000vnd.</a:t>
            </a:r>
          </a:p>
          <a:p>
            <a:pPr marL="128587" indent="0">
              <a:lnSpc>
                <a:spcPts val="3060"/>
              </a:lnSpc>
              <a:buNone/>
            </a:pPr>
            <a:r>
              <a:rPr lang="vi-VN" sz="1800" dirty="0"/>
              <a:t>	- </a:t>
            </a:r>
            <a:r>
              <a:rPr lang="en-US" sz="1800" dirty="0" err="1">
                <a:effectLst/>
              </a:rPr>
              <a:t>Khách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hàng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cần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rút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một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số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tiền</a:t>
            </a:r>
            <a:r>
              <a:rPr lang="en-US" sz="1800" dirty="0">
                <a:effectLst/>
              </a:rPr>
              <a:t> </a:t>
            </a:r>
            <a:r>
              <a:rPr lang="vi-VN" sz="1800" b="1" dirty="0"/>
              <a:t>n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vnđ</a:t>
            </a:r>
            <a:endParaRPr lang="vi-VN" sz="1800" dirty="0">
              <a:effectLst/>
            </a:endParaRPr>
          </a:p>
          <a:p>
            <a:pPr marL="128587" indent="0">
              <a:lnSpc>
                <a:spcPts val="3060"/>
              </a:lnSpc>
              <a:buNone/>
            </a:pPr>
            <a:r>
              <a:rPr lang="vi-VN" sz="1800" dirty="0"/>
              <a:t>	- </a:t>
            </a:r>
            <a:r>
              <a:rPr lang="vi-VN" sz="1800" dirty="0">
                <a:effectLst/>
              </a:rPr>
              <a:t>Phương án trả tiền sao cho trả đủ </a:t>
            </a:r>
            <a:r>
              <a:rPr lang="vi-VN" sz="1800" b="1" dirty="0">
                <a:effectLst/>
              </a:rPr>
              <a:t>n</a:t>
            </a:r>
            <a:r>
              <a:rPr lang="vi-VN" sz="1800" dirty="0">
                <a:effectLst/>
              </a:rPr>
              <a:t> vnđ và số tờ</a:t>
            </a:r>
            <a:r>
              <a:rPr lang="vi-VN" sz="1800" dirty="0"/>
              <a:t> </a:t>
            </a:r>
            <a:r>
              <a:rPr lang="en-US" sz="1800" dirty="0" err="1">
                <a:effectLst/>
              </a:rPr>
              <a:t>giấy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bạc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phải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trả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là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ít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nhất</a:t>
            </a:r>
            <a:r>
              <a:rPr lang="en-US" sz="1800" dirty="0">
                <a:effectLst/>
              </a:rPr>
              <a:t>. </a:t>
            </a:r>
            <a:endParaRPr lang="vi-VN" sz="1800" dirty="0">
              <a:effectLst/>
            </a:endParaRPr>
          </a:p>
          <a:p>
            <a:pPr>
              <a:lnSpc>
                <a:spcPts val="3060"/>
              </a:lnSpc>
              <a:buFont typeface="Arial" panose="020B0604020202020204" pitchFamily="34" charset="0"/>
              <a:buChar char="•"/>
            </a:pPr>
            <a:r>
              <a:rPr lang="vi-V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Giải bài toán:</a:t>
            </a:r>
          </a:p>
          <a:p>
            <a:pPr marL="128587" indent="0">
              <a:lnSpc>
                <a:spcPts val="3060"/>
              </a:lnSpc>
              <a:buNone/>
            </a:pPr>
            <a:r>
              <a:rPr lang="vi-VN" sz="1800" dirty="0"/>
              <a:t>	- </a:t>
            </a:r>
            <a:r>
              <a:rPr lang="vi-VN" sz="1800" dirty="0">
                <a:effectLst/>
              </a:rPr>
              <a:t>Gọi X = (X1, X2, X3, X4, X5) là một phương án trả tiền. </a:t>
            </a:r>
          </a:p>
          <a:p>
            <a:pPr marL="128587" indent="0">
              <a:buNone/>
            </a:pPr>
            <a:r>
              <a:rPr lang="vi-VN" sz="1800" dirty="0"/>
              <a:t>	- </a:t>
            </a:r>
            <a:r>
              <a:rPr lang="en-US" sz="1800" dirty="0">
                <a:effectLst/>
              </a:rPr>
              <a:t>X1 </a:t>
            </a:r>
            <a:r>
              <a:rPr lang="en-US" sz="1800" dirty="0" err="1">
                <a:effectLst/>
              </a:rPr>
              <a:t>là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số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tờ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giấy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bạc</a:t>
            </a:r>
            <a:r>
              <a:rPr lang="en-US" sz="1800" dirty="0">
                <a:effectLst/>
              </a:rPr>
              <a:t> </a:t>
            </a:r>
            <a:r>
              <a:rPr lang="vi-VN" sz="1800" dirty="0"/>
              <a:t>1000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vnđ</a:t>
            </a:r>
            <a:r>
              <a:rPr lang="en-US" sz="1800" dirty="0">
                <a:effectLst/>
              </a:rPr>
              <a:t>, X2 </a:t>
            </a:r>
            <a:r>
              <a:rPr lang="en-US" sz="1800" dirty="0" err="1">
                <a:effectLst/>
              </a:rPr>
              <a:t>là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số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tờ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giấy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bạc</a:t>
            </a:r>
            <a:r>
              <a:rPr lang="en-US" sz="1800" dirty="0">
                <a:effectLst/>
              </a:rPr>
              <a:t> </a:t>
            </a:r>
            <a:r>
              <a:rPr lang="vi-VN" sz="1800" dirty="0"/>
              <a:t>2000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vnđ</a:t>
            </a:r>
            <a:r>
              <a:rPr lang="en-US" sz="1800" dirty="0">
                <a:effectLst/>
              </a:rPr>
              <a:t>, X3 </a:t>
            </a:r>
            <a:r>
              <a:rPr lang="en-US" sz="1800" dirty="0" err="1">
                <a:effectLst/>
              </a:rPr>
              <a:t>là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số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tờ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giấy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bạc</a:t>
            </a:r>
            <a:r>
              <a:rPr lang="en-US" sz="1800" dirty="0">
                <a:effectLst/>
              </a:rPr>
              <a:t> </a:t>
            </a:r>
            <a:r>
              <a:rPr lang="vi-VN" sz="1800" dirty="0">
                <a:effectLst/>
              </a:rPr>
              <a:t>	</a:t>
            </a:r>
            <a:r>
              <a:rPr lang="vi-VN" sz="1800" dirty="0"/>
              <a:t>5000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vnđ</a:t>
            </a:r>
            <a:r>
              <a:rPr lang="en-US" sz="1800" dirty="0">
                <a:effectLst/>
              </a:rPr>
              <a:t> </a:t>
            </a:r>
            <a:r>
              <a:rPr lang="vi-VN" sz="1800" dirty="0">
                <a:effectLst/>
              </a:rPr>
              <a:t>	</a:t>
            </a:r>
            <a:r>
              <a:rPr lang="en-US" sz="1800" dirty="0" err="1">
                <a:effectLst/>
              </a:rPr>
              <a:t>và</a:t>
            </a:r>
            <a:r>
              <a:rPr lang="en-US" sz="1800" dirty="0">
                <a:effectLst/>
              </a:rPr>
              <a:t> X4 </a:t>
            </a:r>
            <a:r>
              <a:rPr lang="en-US" sz="1800" dirty="0" err="1">
                <a:effectLst/>
              </a:rPr>
              <a:t>là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số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tờ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giấy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bạc</a:t>
            </a:r>
            <a:r>
              <a:rPr lang="en-US" sz="1800" dirty="0">
                <a:effectLst/>
              </a:rPr>
              <a:t> </a:t>
            </a:r>
            <a:r>
              <a:rPr lang="vi-VN" sz="1800" dirty="0"/>
              <a:t>20.000</a:t>
            </a:r>
            <a:r>
              <a:rPr lang="en-US" sz="1800" dirty="0">
                <a:effectLst/>
              </a:rPr>
              <a:t> </a:t>
            </a:r>
            <a:r>
              <a:rPr lang="vi-VN" sz="1800" dirty="0">
                <a:effectLst/>
              </a:rPr>
              <a:t>vnđ, X5 là sô tờ giấy bạc </a:t>
            </a:r>
            <a:r>
              <a:rPr lang="vi-VN" sz="1800" dirty="0"/>
              <a:t>20.000 vnđ.</a:t>
            </a:r>
          </a:p>
          <a:p>
            <a:pPr marL="128587" indent="0">
              <a:buNone/>
            </a:pPr>
            <a:r>
              <a:rPr lang="vi-VN" sz="1800" dirty="0"/>
              <a:t>	- </a:t>
            </a:r>
            <a:r>
              <a:rPr lang="en-US" sz="1800" dirty="0" err="1">
                <a:effectLst/>
              </a:rPr>
              <a:t>Mục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tiêu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là</a:t>
            </a:r>
            <a:r>
              <a:rPr lang="en-US" sz="1800" dirty="0">
                <a:effectLst/>
              </a:rPr>
              <a:t> X1 + X2 + X3 + X4 </a:t>
            </a:r>
            <a:r>
              <a:rPr lang="vi-VN" sz="1800" dirty="0">
                <a:effectLst/>
              </a:rPr>
              <a:t>+ X5 </a:t>
            </a:r>
            <a:r>
              <a:rPr lang="en-US" sz="1800" dirty="0" err="1">
                <a:effectLst/>
              </a:rPr>
              <a:t>đạt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nhỏ</a:t>
            </a:r>
            <a:r>
              <a:rPr lang="en-US" sz="1800" dirty="0">
                <a:effectLst/>
              </a:rPr>
              <a:t> </a:t>
            </a:r>
            <a:r>
              <a:rPr lang="vi-VN" sz="1800" dirty="0">
                <a:effectLst/>
              </a:rPr>
              <a:t>nhất ( ràng buộc là </a:t>
            </a:r>
            <a:r>
              <a:rPr lang="en-US" sz="1800" dirty="0">
                <a:effectLst/>
              </a:rPr>
              <a:t>X1*</a:t>
            </a:r>
            <a:r>
              <a:rPr lang="vi-VN" sz="1800" dirty="0">
                <a:effectLst/>
              </a:rPr>
              <a:t>1000 </a:t>
            </a:r>
            <a:r>
              <a:rPr lang="en-US" sz="1800" dirty="0">
                <a:effectLst/>
              </a:rPr>
              <a:t>+</a:t>
            </a:r>
            <a:r>
              <a:rPr lang="vi-VN" sz="1800" dirty="0">
                <a:effectLst/>
              </a:rPr>
              <a:t> </a:t>
            </a:r>
            <a:r>
              <a:rPr lang="en-US" sz="1800" dirty="0">
                <a:effectLst/>
              </a:rPr>
              <a:t>X2*</a:t>
            </a:r>
            <a:r>
              <a:rPr lang="vi-VN" sz="1800" dirty="0">
                <a:effectLst/>
              </a:rPr>
              <a:t>2000 </a:t>
            </a:r>
            <a:r>
              <a:rPr lang="en-US" sz="1800" dirty="0">
                <a:effectLst/>
              </a:rPr>
              <a:t>+</a:t>
            </a:r>
            <a:r>
              <a:rPr lang="vi-VN" sz="1800" dirty="0">
                <a:effectLst/>
              </a:rPr>
              <a:t> 	</a:t>
            </a:r>
            <a:r>
              <a:rPr lang="en-US" sz="1800" dirty="0">
                <a:effectLst/>
              </a:rPr>
              <a:t>X3*</a:t>
            </a:r>
            <a:r>
              <a:rPr lang="vi-VN" sz="1800" dirty="0">
                <a:effectLst/>
              </a:rPr>
              <a:t>5000 </a:t>
            </a:r>
            <a:r>
              <a:rPr lang="en-US" sz="1800" dirty="0">
                <a:effectLst/>
              </a:rPr>
              <a:t>+</a:t>
            </a:r>
            <a:r>
              <a:rPr lang="vi-VN" sz="1800" dirty="0">
                <a:effectLst/>
              </a:rPr>
              <a:t> </a:t>
            </a:r>
            <a:r>
              <a:rPr lang="en-US" sz="1800" dirty="0">
                <a:effectLst/>
              </a:rPr>
              <a:t>X4*10.</a:t>
            </a:r>
            <a:r>
              <a:rPr lang="vi-VN" sz="1800" dirty="0">
                <a:effectLst/>
              </a:rPr>
              <a:t>000 + X5*20.000 = </a:t>
            </a:r>
            <a:r>
              <a:rPr lang="vi-VN" sz="1800" b="1" dirty="0">
                <a:effectLst/>
              </a:rPr>
              <a:t>n</a:t>
            </a:r>
            <a:r>
              <a:rPr lang="vi-VN" sz="1800" dirty="0">
                <a:effectLst/>
              </a:rPr>
              <a:t> vnđ )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EEA85-718E-6547-A8FD-308ECF645C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/>
              <a:pPr>
                <a:spcBef>
                  <a:spcPts val="0"/>
                </a:spcBef>
                <a:spcAft>
                  <a:spcPts val="0"/>
                </a:spcAft>
              </a:pPr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943" y="13734"/>
            <a:ext cx="3050057" cy="183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1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663" y="476672"/>
            <a:ext cx="9585675" cy="763600"/>
          </a:xfrm>
        </p:spPr>
        <p:txBody>
          <a:bodyPr/>
          <a:lstStyle/>
          <a:p>
            <a:r>
              <a:rPr lang="en-US" dirty="0">
                <a:solidFill>
                  <a:schemeClr val="lt1"/>
                </a:solidFill>
              </a:rPr>
              <a:t>Ý </a:t>
            </a:r>
            <a:r>
              <a:rPr lang="en-US" dirty="0" err="1">
                <a:solidFill>
                  <a:schemeClr val="lt1"/>
                </a:solidFill>
              </a:rPr>
              <a:t>tưởng</a:t>
            </a:r>
            <a:r>
              <a:rPr lang="en-US" dirty="0">
                <a:solidFill>
                  <a:schemeClr val="lt1"/>
                </a:solidFill>
              </a:rPr>
              <a:t>: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vi-VN" dirty="0"/>
              <a:t>Để </a:t>
            </a:r>
            <a:r>
              <a:rPr lang="vi-VN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(X1, X2, X3, X4, X5) là nhỏ nhất thì các tờ có mệnh giá cao nhất phải được lấy trước.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dirty="0"/>
              <a:t>Ta sẽ cho các mệnh giá tiền vào 1 mảng, sắp xếp mảng đó giảm dần.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dirty="0"/>
              <a:t>Lấy phần tử đầu tiên của mảng so sáng với số tiền cần đổi.</a:t>
            </a:r>
          </a:p>
          <a:p>
            <a:pPr marL="128587" indent="0">
              <a:buNone/>
            </a:pPr>
            <a:r>
              <a:rPr lang="vi-VN" dirty="0"/>
              <a:t>	- Nếu mệnh giá đầu tiên &gt;  số tiền đổi, thì duyệt giá trị thứ 2 của 	mảng.</a:t>
            </a:r>
          </a:p>
          <a:p>
            <a:pPr marL="128587" indent="0">
              <a:buNone/>
            </a:pPr>
            <a:r>
              <a:rPr lang="vi-VN" dirty="0"/>
              <a:t> 	- Nếu mệnh giá đầu tiên &lt; số tiền đổi, thì lấy số tiền đổi trừ đi 	mệnh giá tiền lớn nhất, và tăng vị trí của mảng lên lặp lại bước 	đầu.</a:t>
            </a:r>
          </a:p>
          <a:p>
            <a:pPr marL="128587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mtClean="0"/>
              <a:pPr>
                <a:spcBef>
                  <a:spcPts val="0"/>
                </a:spcBef>
                <a:spcAft>
                  <a:spcPts val="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2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D8EC542A-F272-477E-90D7-6D1829E98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89579"/>
            <a:ext cx="10083800" cy="6478842"/>
          </a:xfrm>
          <a:prstGeom prst="rect">
            <a:avLst/>
          </a:prstGeom>
          <a:noFill/>
        </p:spPr>
      </p:pic>
      <p:sp>
        <p:nvSpPr>
          <p:cNvPr id="4" name="Slide Number Placeholder 3" hidden="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fld id="{00000000-1234-1234-1234-123412341234}" type="slidenum">
              <a:rPr lang="en-US" smtClean="0"/>
              <a:pPr>
                <a:spcBef>
                  <a:spcPts val="0"/>
                </a:spcBef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21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Template" id="{0AF96A80-A828-A34E-A395-551D35D8BAE2}" vid="{38747540-D07E-8842-8803-D3EFDEFF576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18889</TotalTime>
  <Words>424</Words>
  <Application>Microsoft Office PowerPoint</Application>
  <PresentationFormat>35mm Slides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MS PGothic</vt:lpstr>
      <vt:lpstr>MS PGothic</vt:lpstr>
      <vt:lpstr>.VnTime</vt:lpstr>
      <vt:lpstr>Arial</vt:lpstr>
      <vt:lpstr>Calibri</vt:lpstr>
      <vt:lpstr>Calibri Light</vt:lpstr>
      <vt:lpstr>Tahoma</vt:lpstr>
      <vt:lpstr>Tahoma-Bold</vt:lpstr>
      <vt:lpstr>Times New Roman</vt:lpstr>
      <vt:lpstr>Wingdings</vt:lpstr>
      <vt:lpstr>Office Theme</vt:lpstr>
      <vt:lpstr>Giải bài toán đổi tiền dùng thuật toán tham lam (greedy) </vt:lpstr>
      <vt:lpstr>Ý tưởng của thuật toán Greedy</vt:lpstr>
      <vt:lpstr>Bài toán đổi tiền</vt:lpstr>
      <vt:lpstr>Ý tưởng: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ĐẠI CƯƠNG Chương 5. Ngôn ngữ lập trình C++</dc:title>
  <dc:creator>Dinh Anh Nguyen</dc:creator>
  <cp:lastModifiedBy>Admin</cp:lastModifiedBy>
  <cp:revision>256</cp:revision>
  <cp:lastPrinted>2021-01-31T11:08:06Z</cp:lastPrinted>
  <dcterms:created xsi:type="dcterms:W3CDTF">2018-12-13T03:42:15Z</dcterms:created>
  <dcterms:modified xsi:type="dcterms:W3CDTF">2021-10-01T14:17:26Z</dcterms:modified>
</cp:coreProperties>
</file>