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6858000" cx="10287000"/>
  <p:notesSz cx="9601200" cy="7315200"/>
  <p:embeddedFontLst>
    <p:embeddedFont>
      <p:font typeface="Tahoma"/>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240">
          <p15:clr>
            <a:srgbClr val="A4A3A4"/>
          </p15:clr>
        </p15:guide>
      </p15:sldGuideLst>
    </p:ext>
    <p:ext uri="{2D200454-40CA-4A62-9FC3-DE9A4176ACB9}">
      <p15:notesGuideLst>
        <p15:guide id="1" orient="horz" pos="2304">
          <p15:clr>
            <a:srgbClr val="A4A3A4"/>
          </p15:clr>
        </p15:guide>
        <p15:guide id="2" pos="3024">
          <p15:clr>
            <a:srgbClr val="A4A3A4"/>
          </p15:clr>
        </p15:guide>
      </p15:notesGuideLst>
    </p:ext>
    <p:ext uri="http://customooxmlschemas.google.com/">
      <go:slidesCustomData xmlns:go="http://customooxmlschemas.google.com/" r:id="rId14" roundtripDataSignature="AMtx7mgm6BA4EiZKMFUK9UYjRb6MUOlp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240"/>
      </p:guideLst>
    </p:cSldViewPr>
  </p:slideViewPr>
  <p:notesViewPr>
    <p:cSldViewPr snapToGrid="0">
      <p:cViewPr varScale="1">
        <p:scale>
          <a:sx n="100" d="100"/>
          <a:sy n="100" d="100"/>
        </p:scale>
        <p:origin x="0" y="0"/>
      </p:cViewPr>
      <p:guideLst>
        <p:guide pos="2304" orient="horz"/>
        <p:guide pos="3024"/>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Tahoma-bold.fntdata"/><Relationship Id="rId12" Type="http://schemas.openxmlformats.org/officeDocument/2006/relationships/font" Target="fonts/Tahom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160838" cy="366713"/>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5440363" y="0"/>
            <a:ext cx="4160837" cy="366713"/>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743200" y="547688"/>
            <a:ext cx="4114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1281113" y="3475038"/>
            <a:ext cx="7038975" cy="3292475"/>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948488"/>
            <a:ext cx="4160838" cy="366712"/>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5440363" y="6948488"/>
            <a:ext cx="4160837" cy="366712"/>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1281113" y="3475038"/>
            <a:ext cx="7038975" cy="3292475"/>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91" name="Google Shape;91;p1:notes"/>
          <p:cNvSpPr/>
          <p:nvPr>
            <p:ph idx="2" type="sldImg"/>
          </p:nvPr>
        </p:nvSpPr>
        <p:spPr>
          <a:xfrm>
            <a:off x="2743200" y="547688"/>
            <a:ext cx="41148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1281113" y="3475038"/>
            <a:ext cx="7038975" cy="3292475"/>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99" name="Google Shape;99;p2:notes"/>
          <p:cNvSpPr/>
          <p:nvPr>
            <p:ph idx="2" type="sldImg"/>
          </p:nvPr>
        </p:nvSpPr>
        <p:spPr>
          <a:xfrm>
            <a:off x="2743200" y="547688"/>
            <a:ext cx="41148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1281113" y="3475038"/>
            <a:ext cx="7038975" cy="3292475"/>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06" name="Google Shape;106;p3:notes"/>
          <p:cNvSpPr/>
          <p:nvPr>
            <p:ph idx="2" type="sldImg"/>
          </p:nvPr>
        </p:nvSpPr>
        <p:spPr>
          <a:xfrm>
            <a:off x="2743200" y="547688"/>
            <a:ext cx="41148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1281113" y="3475038"/>
            <a:ext cx="7038975" cy="3292475"/>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14" name="Google Shape;114;p4:notes"/>
          <p:cNvSpPr/>
          <p:nvPr>
            <p:ph idx="2" type="sldImg"/>
          </p:nvPr>
        </p:nvSpPr>
        <p:spPr>
          <a:xfrm>
            <a:off x="2743200" y="547688"/>
            <a:ext cx="41148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55af1c7ce_0_0:notes"/>
          <p:cNvSpPr/>
          <p:nvPr>
            <p:ph idx="2" type="sldImg"/>
          </p:nvPr>
        </p:nvSpPr>
        <p:spPr>
          <a:xfrm>
            <a:off x="2743200" y="547688"/>
            <a:ext cx="4114800" cy="27432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55af1c7ce_0_0:notes"/>
          <p:cNvSpPr txBox="1"/>
          <p:nvPr>
            <p:ph idx="1" type="body"/>
          </p:nvPr>
        </p:nvSpPr>
        <p:spPr>
          <a:xfrm>
            <a:off x="1281113" y="3475038"/>
            <a:ext cx="7038900" cy="32925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22" name="Google Shape;122;gf55af1c7ce_0_0:notes"/>
          <p:cNvSpPr txBox="1"/>
          <p:nvPr>
            <p:ph idx="12" type="sldNum"/>
          </p:nvPr>
        </p:nvSpPr>
        <p:spPr>
          <a:xfrm>
            <a:off x="5440363" y="6948488"/>
            <a:ext cx="4160700" cy="3666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55af1c579_0_1:notes"/>
          <p:cNvSpPr/>
          <p:nvPr>
            <p:ph idx="2" type="sldImg"/>
          </p:nvPr>
        </p:nvSpPr>
        <p:spPr>
          <a:xfrm>
            <a:off x="2743200" y="547688"/>
            <a:ext cx="4114800" cy="27432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55af1c579_0_1:notes"/>
          <p:cNvSpPr txBox="1"/>
          <p:nvPr>
            <p:ph idx="1" type="body"/>
          </p:nvPr>
        </p:nvSpPr>
        <p:spPr>
          <a:xfrm>
            <a:off x="1281113" y="3475038"/>
            <a:ext cx="7038900" cy="32925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30" name="Google Shape;130;gf55af1c579_0_1:notes"/>
          <p:cNvSpPr txBox="1"/>
          <p:nvPr>
            <p:ph idx="12" type="sldNum"/>
          </p:nvPr>
        </p:nvSpPr>
        <p:spPr>
          <a:xfrm>
            <a:off x="5440363" y="6948488"/>
            <a:ext cx="4160700" cy="3666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7"/>
          <p:cNvSpPr txBox="1"/>
          <p:nvPr>
            <p:ph type="ctrTitle"/>
          </p:nvPr>
        </p:nvSpPr>
        <p:spPr>
          <a:xfrm>
            <a:off x="1285875" y="1122363"/>
            <a:ext cx="771525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5063"/>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7"/>
          <p:cNvSpPr txBox="1"/>
          <p:nvPr>
            <p:ph idx="1" type="subTitle"/>
          </p:nvPr>
        </p:nvSpPr>
        <p:spPr>
          <a:xfrm>
            <a:off x="1285875" y="3602038"/>
            <a:ext cx="771525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850"/>
              </a:spcBef>
              <a:spcAft>
                <a:spcPts val="0"/>
              </a:spcAft>
              <a:buClr>
                <a:schemeClr val="dk1"/>
              </a:buClr>
              <a:buSzPts val="2025"/>
              <a:buNone/>
              <a:defRPr sz="2025"/>
            </a:lvl1pPr>
            <a:lvl2pPr lvl="1" algn="ctr">
              <a:lnSpc>
                <a:spcPct val="90000"/>
              </a:lnSpc>
              <a:spcBef>
                <a:spcPts val="425"/>
              </a:spcBef>
              <a:spcAft>
                <a:spcPts val="0"/>
              </a:spcAft>
              <a:buClr>
                <a:schemeClr val="dk1"/>
              </a:buClr>
              <a:buSzPts val="1688"/>
              <a:buNone/>
              <a:defRPr sz="1687"/>
            </a:lvl2pPr>
            <a:lvl3pPr lvl="2" algn="ctr">
              <a:lnSpc>
                <a:spcPct val="90000"/>
              </a:lnSpc>
              <a:spcBef>
                <a:spcPts val="425"/>
              </a:spcBef>
              <a:spcAft>
                <a:spcPts val="0"/>
              </a:spcAft>
              <a:buClr>
                <a:schemeClr val="dk1"/>
              </a:buClr>
              <a:buSzPts val="1519"/>
              <a:buNone/>
              <a:defRPr sz="1519"/>
            </a:lvl3pPr>
            <a:lvl4pPr lvl="3" algn="ctr">
              <a:lnSpc>
                <a:spcPct val="90000"/>
              </a:lnSpc>
              <a:spcBef>
                <a:spcPts val="425"/>
              </a:spcBef>
              <a:spcAft>
                <a:spcPts val="0"/>
              </a:spcAft>
              <a:buClr>
                <a:schemeClr val="dk1"/>
              </a:buClr>
              <a:buSzPts val="1350"/>
              <a:buNone/>
              <a:defRPr sz="1350"/>
            </a:lvl4pPr>
            <a:lvl5pPr lvl="4" algn="ctr">
              <a:lnSpc>
                <a:spcPct val="90000"/>
              </a:lnSpc>
              <a:spcBef>
                <a:spcPts val="425"/>
              </a:spcBef>
              <a:spcAft>
                <a:spcPts val="0"/>
              </a:spcAft>
              <a:buClr>
                <a:schemeClr val="dk1"/>
              </a:buClr>
              <a:buSzPts val="1350"/>
              <a:buNone/>
              <a:defRPr sz="1350"/>
            </a:lvl5pPr>
            <a:lvl6pPr lvl="5" algn="ctr">
              <a:lnSpc>
                <a:spcPct val="90000"/>
              </a:lnSpc>
              <a:spcBef>
                <a:spcPts val="422"/>
              </a:spcBef>
              <a:spcAft>
                <a:spcPts val="0"/>
              </a:spcAft>
              <a:buClr>
                <a:schemeClr val="dk1"/>
              </a:buClr>
              <a:buSzPts val="1350"/>
              <a:buNone/>
              <a:defRPr sz="1350"/>
            </a:lvl6pPr>
            <a:lvl7pPr lvl="6" algn="ctr">
              <a:lnSpc>
                <a:spcPct val="90000"/>
              </a:lnSpc>
              <a:spcBef>
                <a:spcPts val="422"/>
              </a:spcBef>
              <a:spcAft>
                <a:spcPts val="0"/>
              </a:spcAft>
              <a:buClr>
                <a:schemeClr val="dk1"/>
              </a:buClr>
              <a:buSzPts val="1350"/>
              <a:buNone/>
              <a:defRPr sz="1350"/>
            </a:lvl7pPr>
            <a:lvl8pPr lvl="7" algn="ctr">
              <a:lnSpc>
                <a:spcPct val="90000"/>
              </a:lnSpc>
              <a:spcBef>
                <a:spcPts val="422"/>
              </a:spcBef>
              <a:spcAft>
                <a:spcPts val="0"/>
              </a:spcAft>
              <a:buClr>
                <a:schemeClr val="dk1"/>
              </a:buClr>
              <a:buSzPts val="1350"/>
              <a:buNone/>
              <a:defRPr sz="1350"/>
            </a:lvl8pPr>
            <a:lvl9pPr lvl="8" algn="ctr">
              <a:lnSpc>
                <a:spcPct val="90000"/>
              </a:lnSpc>
              <a:spcBef>
                <a:spcPts val="422"/>
              </a:spcBef>
              <a:spcAft>
                <a:spcPts val="0"/>
              </a:spcAft>
              <a:buClr>
                <a:schemeClr val="dk1"/>
              </a:buClr>
              <a:buSzPts val="1350"/>
              <a:buNone/>
              <a:defRPr sz="1350"/>
            </a:lvl9pPr>
          </a:lstStyle>
          <a:p/>
        </p:txBody>
      </p:sp>
      <p:sp>
        <p:nvSpPr>
          <p:cNvPr id="18" name="Google Shape;18;p7"/>
          <p:cNvSpPr txBox="1"/>
          <p:nvPr>
            <p:ph idx="10" type="dt"/>
          </p:nvPr>
        </p:nvSpPr>
        <p:spPr>
          <a:xfrm>
            <a:off x="706438" y="6356350"/>
            <a:ext cx="23145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idx="11" type="ftr"/>
          </p:nvPr>
        </p:nvSpPr>
        <p:spPr>
          <a:xfrm>
            <a:off x="3408363" y="6356350"/>
            <a:ext cx="3471862"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
          <p:cNvSpPr txBox="1"/>
          <p:nvPr>
            <p:ph idx="12" type="sldNum"/>
          </p:nvPr>
        </p:nvSpPr>
        <p:spPr>
          <a:xfrm>
            <a:off x="7265988" y="6356350"/>
            <a:ext cx="23145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000" u="none" cap="none" strike="noStrike">
                <a:solidFill>
                  <a:srgbClr val="898989"/>
                </a:solidFill>
                <a:latin typeface="Arial"/>
                <a:ea typeface="Arial"/>
                <a:cs typeface="Arial"/>
                <a:sym typeface="Arial"/>
              </a:defRPr>
            </a:lvl1pPr>
            <a:lvl2pPr indent="0" lvl="1" marL="0" algn="r">
              <a:spcBef>
                <a:spcPts val="0"/>
              </a:spcBef>
              <a:spcAft>
                <a:spcPts val="0"/>
              </a:spcAft>
              <a:buNone/>
              <a:defRPr b="0" i="0" sz="1000" u="none" cap="none" strike="noStrike">
                <a:solidFill>
                  <a:srgbClr val="898989"/>
                </a:solidFill>
                <a:latin typeface="Arial"/>
                <a:ea typeface="Arial"/>
                <a:cs typeface="Arial"/>
                <a:sym typeface="Arial"/>
              </a:defRPr>
            </a:lvl2pPr>
            <a:lvl3pPr indent="0" lvl="2" marL="0" algn="r">
              <a:spcBef>
                <a:spcPts val="0"/>
              </a:spcBef>
              <a:spcAft>
                <a:spcPts val="0"/>
              </a:spcAft>
              <a:buNone/>
              <a:defRPr b="0" i="0" sz="1000" u="none" cap="none" strike="noStrike">
                <a:solidFill>
                  <a:srgbClr val="898989"/>
                </a:solidFill>
                <a:latin typeface="Arial"/>
                <a:ea typeface="Arial"/>
                <a:cs typeface="Arial"/>
                <a:sym typeface="Arial"/>
              </a:defRPr>
            </a:lvl3pPr>
            <a:lvl4pPr indent="0" lvl="3" marL="0" algn="r">
              <a:spcBef>
                <a:spcPts val="0"/>
              </a:spcBef>
              <a:spcAft>
                <a:spcPts val="0"/>
              </a:spcAft>
              <a:buNone/>
              <a:defRPr b="0" i="0" sz="1000" u="none" cap="none" strike="noStrike">
                <a:solidFill>
                  <a:srgbClr val="898989"/>
                </a:solidFill>
                <a:latin typeface="Arial"/>
                <a:ea typeface="Arial"/>
                <a:cs typeface="Arial"/>
                <a:sym typeface="Arial"/>
              </a:defRPr>
            </a:lvl4pPr>
            <a:lvl5pPr indent="0" lvl="4" marL="0" algn="r">
              <a:spcBef>
                <a:spcPts val="0"/>
              </a:spcBef>
              <a:spcAft>
                <a:spcPts val="0"/>
              </a:spcAft>
              <a:buNone/>
              <a:defRPr b="0" i="0" sz="1000" u="none" cap="none" strike="noStrike">
                <a:solidFill>
                  <a:srgbClr val="898989"/>
                </a:solidFill>
                <a:latin typeface="Arial"/>
                <a:ea typeface="Arial"/>
                <a:cs typeface="Arial"/>
                <a:sym typeface="Arial"/>
              </a:defRPr>
            </a:lvl5pPr>
            <a:lvl6pPr indent="0" lvl="5" marL="0" algn="r">
              <a:spcBef>
                <a:spcPts val="0"/>
              </a:spcBef>
              <a:spcAft>
                <a:spcPts val="0"/>
              </a:spcAft>
              <a:buNone/>
              <a:defRPr b="0" i="0" sz="1000" u="none" cap="none" strike="noStrike">
                <a:solidFill>
                  <a:srgbClr val="898989"/>
                </a:solidFill>
                <a:latin typeface="Arial"/>
                <a:ea typeface="Arial"/>
                <a:cs typeface="Arial"/>
                <a:sym typeface="Arial"/>
              </a:defRPr>
            </a:lvl6pPr>
            <a:lvl7pPr indent="0" lvl="6" marL="0" algn="r">
              <a:spcBef>
                <a:spcPts val="0"/>
              </a:spcBef>
              <a:spcAft>
                <a:spcPts val="0"/>
              </a:spcAft>
              <a:buNone/>
              <a:defRPr b="0" i="0" sz="1000" u="none" cap="none" strike="noStrike">
                <a:solidFill>
                  <a:srgbClr val="898989"/>
                </a:solidFill>
                <a:latin typeface="Arial"/>
                <a:ea typeface="Arial"/>
                <a:cs typeface="Arial"/>
                <a:sym typeface="Arial"/>
              </a:defRPr>
            </a:lvl7pPr>
            <a:lvl8pPr indent="0" lvl="7" marL="0" algn="r">
              <a:spcBef>
                <a:spcPts val="0"/>
              </a:spcBef>
              <a:spcAft>
                <a:spcPts val="0"/>
              </a:spcAft>
              <a:buNone/>
              <a:defRPr b="0" i="0" sz="1000" u="none" cap="none" strike="noStrike">
                <a:solidFill>
                  <a:srgbClr val="898989"/>
                </a:solidFill>
                <a:latin typeface="Arial"/>
                <a:ea typeface="Arial"/>
                <a:cs typeface="Arial"/>
                <a:sym typeface="Arial"/>
              </a:defRPr>
            </a:lvl8pPr>
            <a:lvl9pPr indent="0" lvl="8" marL="0" algn="r">
              <a:spcBef>
                <a:spcPts val="0"/>
              </a:spcBef>
              <a:spcAft>
                <a:spcPts val="0"/>
              </a:spcAft>
              <a:buNone/>
              <a:defRPr b="0"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6"/>
          <p:cNvSpPr txBox="1"/>
          <p:nvPr>
            <p:ph type="title"/>
          </p:nvPr>
        </p:nvSpPr>
        <p:spPr>
          <a:xfrm>
            <a:off x="708572" y="457200"/>
            <a:ext cx="3317825"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7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2" name="Google Shape;72;p16"/>
          <p:cNvSpPr/>
          <p:nvPr>
            <p:ph idx="2" type="pic"/>
          </p:nvPr>
        </p:nvSpPr>
        <p:spPr>
          <a:xfrm>
            <a:off x="4373315" y="987426"/>
            <a:ext cx="5207794" cy="4873625"/>
          </a:xfrm>
          <a:prstGeom prst="rect">
            <a:avLst/>
          </a:prstGeom>
          <a:noFill/>
          <a:ln>
            <a:noFill/>
          </a:ln>
        </p:spPr>
      </p:sp>
      <p:sp>
        <p:nvSpPr>
          <p:cNvPr id="73" name="Google Shape;73;p16"/>
          <p:cNvSpPr txBox="1"/>
          <p:nvPr>
            <p:ph idx="1" type="body"/>
          </p:nvPr>
        </p:nvSpPr>
        <p:spPr>
          <a:xfrm>
            <a:off x="708572" y="2057400"/>
            <a:ext cx="3317825"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850"/>
              </a:spcBef>
              <a:spcAft>
                <a:spcPts val="0"/>
              </a:spcAft>
              <a:buClr>
                <a:schemeClr val="dk1"/>
              </a:buClr>
              <a:buSzPts val="1350"/>
              <a:buNone/>
              <a:defRPr sz="1350"/>
            </a:lvl1pPr>
            <a:lvl2pPr indent="-228600" lvl="1" marL="914400" algn="l">
              <a:lnSpc>
                <a:spcPct val="90000"/>
              </a:lnSpc>
              <a:spcBef>
                <a:spcPts val="425"/>
              </a:spcBef>
              <a:spcAft>
                <a:spcPts val="0"/>
              </a:spcAft>
              <a:buClr>
                <a:schemeClr val="dk1"/>
              </a:buClr>
              <a:buSzPts val="1181"/>
              <a:buNone/>
              <a:defRPr sz="1181"/>
            </a:lvl2pPr>
            <a:lvl3pPr indent="-228600" lvl="2" marL="1371600" algn="l">
              <a:lnSpc>
                <a:spcPct val="90000"/>
              </a:lnSpc>
              <a:spcBef>
                <a:spcPts val="425"/>
              </a:spcBef>
              <a:spcAft>
                <a:spcPts val="0"/>
              </a:spcAft>
              <a:buClr>
                <a:schemeClr val="dk1"/>
              </a:buClr>
              <a:buSzPts val="1013"/>
              <a:buNone/>
              <a:defRPr sz="1013"/>
            </a:lvl3pPr>
            <a:lvl4pPr indent="-228600" lvl="3" marL="1828800" algn="l">
              <a:lnSpc>
                <a:spcPct val="90000"/>
              </a:lnSpc>
              <a:spcBef>
                <a:spcPts val="425"/>
              </a:spcBef>
              <a:spcAft>
                <a:spcPts val="0"/>
              </a:spcAft>
              <a:buClr>
                <a:schemeClr val="dk1"/>
              </a:buClr>
              <a:buSzPts val="844"/>
              <a:buNone/>
              <a:defRPr sz="843"/>
            </a:lvl4pPr>
            <a:lvl5pPr indent="-228600" lvl="4" marL="2286000" algn="l">
              <a:lnSpc>
                <a:spcPct val="90000"/>
              </a:lnSpc>
              <a:spcBef>
                <a:spcPts val="425"/>
              </a:spcBef>
              <a:spcAft>
                <a:spcPts val="0"/>
              </a:spcAft>
              <a:buClr>
                <a:schemeClr val="dk1"/>
              </a:buClr>
              <a:buSzPts val="844"/>
              <a:buNone/>
              <a:defRPr sz="843"/>
            </a:lvl5pPr>
            <a:lvl6pPr indent="-228600" lvl="5" marL="2743200" algn="l">
              <a:lnSpc>
                <a:spcPct val="90000"/>
              </a:lnSpc>
              <a:spcBef>
                <a:spcPts val="422"/>
              </a:spcBef>
              <a:spcAft>
                <a:spcPts val="0"/>
              </a:spcAft>
              <a:buClr>
                <a:schemeClr val="dk1"/>
              </a:buClr>
              <a:buSzPts val="844"/>
              <a:buNone/>
              <a:defRPr sz="843"/>
            </a:lvl6pPr>
            <a:lvl7pPr indent="-228600" lvl="6" marL="3200400" algn="l">
              <a:lnSpc>
                <a:spcPct val="90000"/>
              </a:lnSpc>
              <a:spcBef>
                <a:spcPts val="422"/>
              </a:spcBef>
              <a:spcAft>
                <a:spcPts val="0"/>
              </a:spcAft>
              <a:buClr>
                <a:schemeClr val="dk1"/>
              </a:buClr>
              <a:buSzPts val="844"/>
              <a:buNone/>
              <a:defRPr sz="843"/>
            </a:lvl7pPr>
            <a:lvl8pPr indent="-228600" lvl="7" marL="3657600" algn="l">
              <a:lnSpc>
                <a:spcPct val="90000"/>
              </a:lnSpc>
              <a:spcBef>
                <a:spcPts val="422"/>
              </a:spcBef>
              <a:spcAft>
                <a:spcPts val="0"/>
              </a:spcAft>
              <a:buClr>
                <a:schemeClr val="dk1"/>
              </a:buClr>
              <a:buSzPts val="844"/>
              <a:buNone/>
              <a:defRPr sz="843"/>
            </a:lvl8pPr>
            <a:lvl9pPr indent="-228600" lvl="8" marL="4114800" algn="l">
              <a:lnSpc>
                <a:spcPct val="90000"/>
              </a:lnSpc>
              <a:spcBef>
                <a:spcPts val="422"/>
              </a:spcBef>
              <a:spcAft>
                <a:spcPts val="0"/>
              </a:spcAft>
              <a:buClr>
                <a:schemeClr val="dk1"/>
              </a:buClr>
              <a:buSzPts val="844"/>
              <a:buNone/>
              <a:defRPr sz="843"/>
            </a:lvl9pPr>
          </a:lstStyle>
          <a:p/>
        </p:txBody>
      </p:sp>
      <p:sp>
        <p:nvSpPr>
          <p:cNvPr id="74" name="Google Shape;74;p16"/>
          <p:cNvSpPr txBox="1"/>
          <p:nvPr>
            <p:ph idx="10" type="dt"/>
          </p:nvPr>
        </p:nvSpPr>
        <p:spPr>
          <a:xfrm>
            <a:off x="706438" y="6356350"/>
            <a:ext cx="23145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6"/>
          <p:cNvSpPr txBox="1"/>
          <p:nvPr>
            <p:ph idx="11" type="ftr"/>
          </p:nvPr>
        </p:nvSpPr>
        <p:spPr>
          <a:xfrm>
            <a:off x="3408363" y="6356350"/>
            <a:ext cx="3471862"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2" type="sldNum"/>
          </p:nvPr>
        </p:nvSpPr>
        <p:spPr>
          <a:xfrm>
            <a:off x="7265988" y="6356350"/>
            <a:ext cx="23145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000" u="none" cap="none" strike="noStrike">
                <a:solidFill>
                  <a:srgbClr val="898989"/>
                </a:solidFill>
                <a:latin typeface="Arial"/>
                <a:ea typeface="Arial"/>
                <a:cs typeface="Arial"/>
                <a:sym typeface="Arial"/>
              </a:defRPr>
            </a:lvl1pPr>
            <a:lvl2pPr indent="0" lvl="1" marL="0" algn="r">
              <a:spcBef>
                <a:spcPts val="0"/>
              </a:spcBef>
              <a:spcAft>
                <a:spcPts val="0"/>
              </a:spcAft>
              <a:buNone/>
              <a:defRPr b="0" i="0" sz="1000" u="none" cap="none" strike="noStrike">
                <a:solidFill>
                  <a:srgbClr val="898989"/>
                </a:solidFill>
                <a:latin typeface="Arial"/>
                <a:ea typeface="Arial"/>
                <a:cs typeface="Arial"/>
                <a:sym typeface="Arial"/>
              </a:defRPr>
            </a:lvl2pPr>
            <a:lvl3pPr indent="0" lvl="2" marL="0" algn="r">
              <a:spcBef>
                <a:spcPts val="0"/>
              </a:spcBef>
              <a:spcAft>
                <a:spcPts val="0"/>
              </a:spcAft>
              <a:buNone/>
              <a:defRPr b="0" i="0" sz="1000" u="none" cap="none" strike="noStrike">
                <a:solidFill>
                  <a:srgbClr val="898989"/>
                </a:solidFill>
                <a:latin typeface="Arial"/>
                <a:ea typeface="Arial"/>
                <a:cs typeface="Arial"/>
                <a:sym typeface="Arial"/>
              </a:defRPr>
            </a:lvl3pPr>
            <a:lvl4pPr indent="0" lvl="3" marL="0" algn="r">
              <a:spcBef>
                <a:spcPts val="0"/>
              </a:spcBef>
              <a:spcAft>
                <a:spcPts val="0"/>
              </a:spcAft>
              <a:buNone/>
              <a:defRPr b="0" i="0" sz="1000" u="none" cap="none" strike="noStrike">
                <a:solidFill>
                  <a:srgbClr val="898989"/>
                </a:solidFill>
                <a:latin typeface="Arial"/>
                <a:ea typeface="Arial"/>
                <a:cs typeface="Arial"/>
                <a:sym typeface="Arial"/>
              </a:defRPr>
            </a:lvl4pPr>
            <a:lvl5pPr indent="0" lvl="4" marL="0" algn="r">
              <a:spcBef>
                <a:spcPts val="0"/>
              </a:spcBef>
              <a:spcAft>
                <a:spcPts val="0"/>
              </a:spcAft>
              <a:buNone/>
              <a:defRPr b="0" i="0" sz="1000" u="none" cap="none" strike="noStrike">
                <a:solidFill>
                  <a:srgbClr val="898989"/>
                </a:solidFill>
                <a:latin typeface="Arial"/>
                <a:ea typeface="Arial"/>
                <a:cs typeface="Arial"/>
                <a:sym typeface="Arial"/>
              </a:defRPr>
            </a:lvl5pPr>
            <a:lvl6pPr indent="0" lvl="5" marL="0" algn="r">
              <a:spcBef>
                <a:spcPts val="0"/>
              </a:spcBef>
              <a:spcAft>
                <a:spcPts val="0"/>
              </a:spcAft>
              <a:buNone/>
              <a:defRPr b="0" i="0" sz="1000" u="none" cap="none" strike="noStrike">
                <a:solidFill>
                  <a:srgbClr val="898989"/>
                </a:solidFill>
                <a:latin typeface="Arial"/>
                <a:ea typeface="Arial"/>
                <a:cs typeface="Arial"/>
                <a:sym typeface="Arial"/>
              </a:defRPr>
            </a:lvl6pPr>
            <a:lvl7pPr indent="0" lvl="6" marL="0" algn="r">
              <a:spcBef>
                <a:spcPts val="0"/>
              </a:spcBef>
              <a:spcAft>
                <a:spcPts val="0"/>
              </a:spcAft>
              <a:buNone/>
              <a:defRPr b="0" i="0" sz="1000" u="none" cap="none" strike="noStrike">
                <a:solidFill>
                  <a:srgbClr val="898989"/>
                </a:solidFill>
                <a:latin typeface="Arial"/>
                <a:ea typeface="Arial"/>
                <a:cs typeface="Arial"/>
                <a:sym typeface="Arial"/>
              </a:defRPr>
            </a:lvl7pPr>
            <a:lvl8pPr indent="0" lvl="7" marL="0" algn="r">
              <a:spcBef>
                <a:spcPts val="0"/>
              </a:spcBef>
              <a:spcAft>
                <a:spcPts val="0"/>
              </a:spcAft>
              <a:buNone/>
              <a:defRPr b="0" i="0" sz="1000" u="none" cap="none" strike="noStrike">
                <a:solidFill>
                  <a:srgbClr val="898989"/>
                </a:solidFill>
                <a:latin typeface="Arial"/>
                <a:ea typeface="Arial"/>
                <a:cs typeface="Arial"/>
                <a:sym typeface="Arial"/>
              </a:defRPr>
            </a:lvl8pPr>
            <a:lvl9pPr indent="0" lvl="8" marL="0" algn="r">
              <a:spcBef>
                <a:spcPts val="0"/>
              </a:spcBef>
              <a:spcAft>
                <a:spcPts val="0"/>
              </a:spcAft>
              <a:buNone/>
              <a:defRPr b="0"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7"/>
          <p:cNvSpPr txBox="1"/>
          <p:nvPr>
            <p:ph type="title"/>
          </p:nvPr>
        </p:nvSpPr>
        <p:spPr>
          <a:xfrm>
            <a:off x="706438" y="365125"/>
            <a:ext cx="8874125"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9" name="Google Shape;79;p17"/>
          <p:cNvSpPr txBox="1"/>
          <p:nvPr>
            <p:ph idx="1" type="body"/>
          </p:nvPr>
        </p:nvSpPr>
        <p:spPr>
          <a:xfrm rot="5400000">
            <a:off x="2967832" y="-435768"/>
            <a:ext cx="4351338" cy="88741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850"/>
              </a:spcBef>
              <a:spcAft>
                <a:spcPts val="0"/>
              </a:spcAft>
              <a:buClr>
                <a:schemeClr val="dk1"/>
              </a:buClr>
              <a:buSzPts val="1800"/>
              <a:buChar char="•"/>
              <a:defRPr/>
            </a:lvl1pPr>
            <a:lvl2pPr indent="-342900" lvl="1" marL="914400" algn="l">
              <a:lnSpc>
                <a:spcPct val="90000"/>
              </a:lnSpc>
              <a:spcBef>
                <a:spcPts val="425"/>
              </a:spcBef>
              <a:spcAft>
                <a:spcPts val="0"/>
              </a:spcAft>
              <a:buClr>
                <a:schemeClr val="dk1"/>
              </a:buClr>
              <a:buSzPts val="1800"/>
              <a:buChar char="•"/>
              <a:defRPr/>
            </a:lvl2pPr>
            <a:lvl3pPr indent="-342900" lvl="2" marL="1371600" algn="l">
              <a:lnSpc>
                <a:spcPct val="90000"/>
              </a:lnSpc>
              <a:spcBef>
                <a:spcPts val="425"/>
              </a:spcBef>
              <a:spcAft>
                <a:spcPts val="0"/>
              </a:spcAft>
              <a:buClr>
                <a:schemeClr val="dk1"/>
              </a:buClr>
              <a:buSzPts val="1800"/>
              <a:buChar char="•"/>
              <a:defRPr/>
            </a:lvl3pPr>
            <a:lvl4pPr indent="-342900" lvl="3" marL="1828800" algn="l">
              <a:lnSpc>
                <a:spcPct val="90000"/>
              </a:lnSpc>
              <a:spcBef>
                <a:spcPts val="425"/>
              </a:spcBef>
              <a:spcAft>
                <a:spcPts val="0"/>
              </a:spcAft>
              <a:buClr>
                <a:schemeClr val="dk1"/>
              </a:buClr>
              <a:buSzPts val="1800"/>
              <a:buChar char="•"/>
              <a:defRPr/>
            </a:lvl4pPr>
            <a:lvl5pPr indent="-342900" lvl="4" marL="2286000" algn="l">
              <a:lnSpc>
                <a:spcPct val="90000"/>
              </a:lnSpc>
              <a:spcBef>
                <a:spcPts val="425"/>
              </a:spcBef>
              <a:spcAft>
                <a:spcPts val="0"/>
              </a:spcAft>
              <a:buClr>
                <a:schemeClr val="dk1"/>
              </a:buClr>
              <a:buSzPts val="1800"/>
              <a:buChar char="•"/>
              <a:defRPr/>
            </a:lvl5pPr>
            <a:lvl6pPr indent="-342900" lvl="5" marL="2743200" algn="l">
              <a:lnSpc>
                <a:spcPct val="90000"/>
              </a:lnSpc>
              <a:spcBef>
                <a:spcPts val="422"/>
              </a:spcBef>
              <a:spcAft>
                <a:spcPts val="0"/>
              </a:spcAft>
              <a:buClr>
                <a:schemeClr val="dk1"/>
              </a:buClr>
              <a:buSzPts val="1800"/>
              <a:buChar char="•"/>
              <a:defRPr/>
            </a:lvl6pPr>
            <a:lvl7pPr indent="-342900" lvl="6" marL="3200400" algn="l">
              <a:lnSpc>
                <a:spcPct val="90000"/>
              </a:lnSpc>
              <a:spcBef>
                <a:spcPts val="422"/>
              </a:spcBef>
              <a:spcAft>
                <a:spcPts val="0"/>
              </a:spcAft>
              <a:buClr>
                <a:schemeClr val="dk1"/>
              </a:buClr>
              <a:buSzPts val="1800"/>
              <a:buChar char="•"/>
              <a:defRPr/>
            </a:lvl7pPr>
            <a:lvl8pPr indent="-342900" lvl="7" marL="3657600" algn="l">
              <a:lnSpc>
                <a:spcPct val="90000"/>
              </a:lnSpc>
              <a:spcBef>
                <a:spcPts val="422"/>
              </a:spcBef>
              <a:spcAft>
                <a:spcPts val="0"/>
              </a:spcAft>
              <a:buClr>
                <a:schemeClr val="dk1"/>
              </a:buClr>
              <a:buSzPts val="1800"/>
              <a:buChar char="•"/>
              <a:defRPr/>
            </a:lvl8pPr>
            <a:lvl9pPr indent="-342900" lvl="8" marL="4114800" algn="l">
              <a:lnSpc>
                <a:spcPct val="90000"/>
              </a:lnSpc>
              <a:spcBef>
                <a:spcPts val="422"/>
              </a:spcBef>
              <a:spcAft>
                <a:spcPts val="0"/>
              </a:spcAft>
              <a:buClr>
                <a:schemeClr val="dk1"/>
              </a:buClr>
              <a:buSzPts val="1800"/>
              <a:buChar char="•"/>
              <a:defRPr/>
            </a:lvl9pPr>
          </a:lstStyle>
          <a:p/>
        </p:txBody>
      </p:sp>
      <p:sp>
        <p:nvSpPr>
          <p:cNvPr id="80" name="Google Shape;80;p17"/>
          <p:cNvSpPr txBox="1"/>
          <p:nvPr>
            <p:ph idx="10" type="dt"/>
          </p:nvPr>
        </p:nvSpPr>
        <p:spPr>
          <a:xfrm>
            <a:off x="706438" y="6356350"/>
            <a:ext cx="23145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txBox="1"/>
          <p:nvPr>
            <p:ph idx="11" type="ftr"/>
          </p:nvPr>
        </p:nvSpPr>
        <p:spPr>
          <a:xfrm>
            <a:off x="3408363" y="6356350"/>
            <a:ext cx="3471862"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7"/>
          <p:cNvSpPr txBox="1"/>
          <p:nvPr>
            <p:ph idx="12" type="sldNum"/>
          </p:nvPr>
        </p:nvSpPr>
        <p:spPr>
          <a:xfrm>
            <a:off x="7265988" y="6356350"/>
            <a:ext cx="23145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000" u="none" cap="none" strike="noStrike">
                <a:solidFill>
                  <a:srgbClr val="898989"/>
                </a:solidFill>
                <a:latin typeface="Arial"/>
                <a:ea typeface="Arial"/>
                <a:cs typeface="Arial"/>
                <a:sym typeface="Arial"/>
              </a:defRPr>
            </a:lvl1pPr>
            <a:lvl2pPr indent="0" lvl="1" marL="0" algn="r">
              <a:spcBef>
                <a:spcPts val="0"/>
              </a:spcBef>
              <a:spcAft>
                <a:spcPts val="0"/>
              </a:spcAft>
              <a:buNone/>
              <a:defRPr b="0" i="0" sz="1000" u="none" cap="none" strike="noStrike">
                <a:solidFill>
                  <a:srgbClr val="898989"/>
                </a:solidFill>
                <a:latin typeface="Arial"/>
                <a:ea typeface="Arial"/>
                <a:cs typeface="Arial"/>
                <a:sym typeface="Arial"/>
              </a:defRPr>
            </a:lvl2pPr>
            <a:lvl3pPr indent="0" lvl="2" marL="0" algn="r">
              <a:spcBef>
                <a:spcPts val="0"/>
              </a:spcBef>
              <a:spcAft>
                <a:spcPts val="0"/>
              </a:spcAft>
              <a:buNone/>
              <a:defRPr b="0" i="0" sz="1000" u="none" cap="none" strike="noStrike">
                <a:solidFill>
                  <a:srgbClr val="898989"/>
                </a:solidFill>
                <a:latin typeface="Arial"/>
                <a:ea typeface="Arial"/>
                <a:cs typeface="Arial"/>
                <a:sym typeface="Arial"/>
              </a:defRPr>
            </a:lvl3pPr>
            <a:lvl4pPr indent="0" lvl="3" marL="0" algn="r">
              <a:spcBef>
                <a:spcPts val="0"/>
              </a:spcBef>
              <a:spcAft>
                <a:spcPts val="0"/>
              </a:spcAft>
              <a:buNone/>
              <a:defRPr b="0" i="0" sz="1000" u="none" cap="none" strike="noStrike">
                <a:solidFill>
                  <a:srgbClr val="898989"/>
                </a:solidFill>
                <a:latin typeface="Arial"/>
                <a:ea typeface="Arial"/>
                <a:cs typeface="Arial"/>
                <a:sym typeface="Arial"/>
              </a:defRPr>
            </a:lvl4pPr>
            <a:lvl5pPr indent="0" lvl="4" marL="0" algn="r">
              <a:spcBef>
                <a:spcPts val="0"/>
              </a:spcBef>
              <a:spcAft>
                <a:spcPts val="0"/>
              </a:spcAft>
              <a:buNone/>
              <a:defRPr b="0" i="0" sz="1000" u="none" cap="none" strike="noStrike">
                <a:solidFill>
                  <a:srgbClr val="898989"/>
                </a:solidFill>
                <a:latin typeface="Arial"/>
                <a:ea typeface="Arial"/>
                <a:cs typeface="Arial"/>
                <a:sym typeface="Arial"/>
              </a:defRPr>
            </a:lvl5pPr>
            <a:lvl6pPr indent="0" lvl="5" marL="0" algn="r">
              <a:spcBef>
                <a:spcPts val="0"/>
              </a:spcBef>
              <a:spcAft>
                <a:spcPts val="0"/>
              </a:spcAft>
              <a:buNone/>
              <a:defRPr b="0" i="0" sz="1000" u="none" cap="none" strike="noStrike">
                <a:solidFill>
                  <a:srgbClr val="898989"/>
                </a:solidFill>
                <a:latin typeface="Arial"/>
                <a:ea typeface="Arial"/>
                <a:cs typeface="Arial"/>
                <a:sym typeface="Arial"/>
              </a:defRPr>
            </a:lvl6pPr>
            <a:lvl7pPr indent="0" lvl="6" marL="0" algn="r">
              <a:spcBef>
                <a:spcPts val="0"/>
              </a:spcBef>
              <a:spcAft>
                <a:spcPts val="0"/>
              </a:spcAft>
              <a:buNone/>
              <a:defRPr b="0" i="0" sz="1000" u="none" cap="none" strike="noStrike">
                <a:solidFill>
                  <a:srgbClr val="898989"/>
                </a:solidFill>
                <a:latin typeface="Arial"/>
                <a:ea typeface="Arial"/>
                <a:cs typeface="Arial"/>
                <a:sym typeface="Arial"/>
              </a:defRPr>
            </a:lvl7pPr>
            <a:lvl8pPr indent="0" lvl="7" marL="0" algn="r">
              <a:spcBef>
                <a:spcPts val="0"/>
              </a:spcBef>
              <a:spcAft>
                <a:spcPts val="0"/>
              </a:spcAft>
              <a:buNone/>
              <a:defRPr b="0" i="0" sz="1000" u="none" cap="none" strike="noStrike">
                <a:solidFill>
                  <a:srgbClr val="898989"/>
                </a:solidFill>
                <a:latin typeface="Arial"/>
                <a:ea typeface="Arial"/>
                <a:cs typeface="Arial"/>
                <a:sym typeface="Arial"/>
              </a:defRPr>
            </a:lvl8pPr>
            <a:lvl9pPr indent="0" lvl="8" marL="0" algn="r">
              <a:spcBef>
                <a:spcPts val="0"/>
              </a:spcBef>
              <a:spcAft>
                <a:spcPts val="0"/>
              </a:spcAft>
              <a:buNone/>
              <a:defRPr b="0"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8"/>
          <p:cNvSpPr txBox="1"/>
          <p:nvPr>
            <p:ph type="title"/>
          </p:nvPr>
        </p:nvSpPr>
        <p:spPr>
          <a:xfrm rot="5400000">
            <a:off x="5564783" y="2161977"/>
            <a:ext cx="5811838" cy="221813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5" name="Google Shape;85;p18"/>
          <p:cNvSpPr txBox="1"/>
          <p:nvPr>
            <p:ph idx="1" type="body"/>
          </p:nvPr>
        </p:nvSpPr>
        <p:spPr>
          <a:xfrm rot="5400000">
            <a:off x="1064220" y="8136"/>
            <a:ext cx="5811838" cy="652581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850"/>
              </a:spcBef>
              <a:spcAft>
                <a:spcPts val="0"/>
              </a:spcAft>
              <a:buClr>
                <a:schemeClr val="dk1"/>
              </a:buClr>
              <a:buSzPts val="1800"/>
              <a:buChar char="•"/>
              <a:defRPr/>
            </a:lvl1pPr>
            <a:lvl2pPr indent="-342900" lvl="1" marL="914400" algn="l">
              <a:lnSpc>
                <a:spcPct val="90000"/>
              </a:lnSpc>
              <a:spcBef>
                <a:spcPts val="425"/>
              </a:spcBef>
              <a:spcAft>
                <a:spcPts val="0"/>
              </a:spcAft>
              <a:buClr>
                <a:schemeClr val="dk1"/>
              </a:buClr>
              <a:buSzPts val="1800"/>
              <a:buChar char="•"/>
              <a:defRPr/>
            </a:lvl2pPr>
            <a:lvl3pPr indent="-342900" lvl="2" marL="1371600" algn="l">
              <a:lnSpc>
                <a:spcPct val="90000"/>
              </a:lnSpc>
              <a:spcBef>
                <a:spcPts val="425"/>
              </a:spcBef>
              <a:spcAft>
                <a:spcPts val="0"/>
              </a:spcAft>
              <a:buClr>
                <a:schemeClr val="dk1"/>
              </a:buClr>
              <a:buSzPts val="1800"/>
              <a:buChar char="•"/>
              <a:defRPr/>
            </a:lvl3pPr>
            <a:lvl4pPr indent="-342900" lvl="3" marL="1828800" algn="l">
              <a:lnSpc>
                <a:spcPct val="90000"/>
              </a:lnSpc>
              <a:spcBef>
                <a:spcPts val="425"/>
              </a:spcBef>
              <a:spcAft>
                <a:spcPts val="0"/>
              </a:spcAft>
              <a:buClr>
                <a:schemeClr val="dk1"/>
              </a:buClr>
              <a:buSzPts val="1800"/>
              <a:buChar char="•"/>
              <a:defRPr/>
            </a:lvl4pPr>
            <a:lvl5pPr indent="-342900" lvl="4" marL="2286000" algn="l">
              <a:lnSpc>
                <a:spcPct val="90000"/>
              </a:lnSpc>
              <a:spcBef>
                <a:spcPts val="425"/>
              </a:spcBef>
              <a:spcAft>
                <a:spcPts val="0"/>
              </a:spcAft>
              <a:buClr>
                <a:schemeClr val="dk1"/>
              </a:buClr>
              <a:buSzPts val="1800"/>
              <a:buChar char="•"/>
              <a:defRPr/>
            </a:lvl5pPr>
            <a:lvl6pPr indent="-342900" lvl="5" marL="2743200" algn="l">
              <a:lnSpc>
                <a:spcPct val="90000"/>
              </a:lnSpc>
              <a:spcBef>
                <a:spcPts val="422"/>
              </a:spcBef>
              <a:spcAft>
                <a:spcPts val="0"/>
              </a:spcAft>
              <a:buClr>
                <a:schemeClr val="dk1"/>
              </a:buClr>
              <a:buSzPts val="1800"/>
              <a:buChar char="•"/>
              <a:defRPr/>
            </a:lvl6pPr>
            <a:lvl7pPr indent="-342900" lvl="6" marL="3200400" algn="l">
              <a:lnSpc>
                <a:spcPct val="90000"/>
              </a:lnSpc>
              <a:spcBef>
                <a:spcPts val="422"/>
              </a:spcBef>
              <a:spcAft>
                <a:spcPts val="0"/>
              </a:spcAft>
              <a:buClr>
                <a:schemeClr val="dk1"/>
              </a:buClr>
              <a:buSzPts val="1800"/>
              <a:buChar char="•"/>
              <a:defRPr/>
            </a:lvl7pPr>
            <a:lvl8pPr indent="-342900" lvl="7" marL="3657600" algn="l">
              <a:lnSpc>
                <a:spcPct val="90000"/>
              </a:lnSpc>
              <a:spcBef>
                <a:spcPts val="422"/>
              </a:spcBef>
              <a:spcAft>
                <a:spcPts val="0"/>
              </a:spcAft>
              <a:buClr>
                <a:schemeClr val="dk1"/>
              </a:buClr>
              <a:buSzPts val="1800"/>
              <a:buChar char="•"/>
              <a:defRPr/>
            </a:lvl8pPr>
            <a:lvl9pPr indent="-342900" lvl="8" marL="4114800" algn="l">
              <a:lnSpc>
                <a:spcPct val="90000"/>
              </a:lnSpc>
              <a:spcBef>
                <a:spcPts val="422"/>
              </a:spcBef>
              <a:spcAft>
                <a:spcPts val="0"/>
              </a:spcAft>
              <a:buClr>
                <a:schemeClr val="dk1"/>
              </a:buClr>
              <a:buSzPts val="1800"/>
              <a:buChar char="•"/>
              <a:defRPr/>
            </a:lvl9pPr>
          </a:lstStyle>
          <a:p/>
        </p:txBody>
      </p:sp>
      <p:sp>
        <p:nvSpPr>
          <p:cNvPr id="86" name="Google Shape;86;p18"/>
          <p:cNvSpPr txBox="1"/>
          <p:nvPr>
            <p:ph idx="10" type="dt"/>
          </p:nvPr>
        </p:nvSpPr>
        <p:spPr>
          <a:xfrm>
            <a:off x="706438" y="6356350"/>
            <a:ext cx="23145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1" type="ftr"/>
          </p:nvPr>
        </p:nvSpPr>
        <p:spPr>
          <a:xfrm>
            <a:off x="3408363" y="6356350"/>
            <a:ext cx="3471862"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8"/>
          <p:cNvSpPr txBox="1"/>
          <p:nvPr>
            <p:ph idx="12" type="sldNum"/>
          </p:nvPr>
        </p:nvSpPr>
        <p:spPr>
          <a:xfrm>
            <a:off x="7265988" y="6356350"/>
            <a:ext cx="23145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000" u="none" cap="none" strike="noStrike">
                <a:solidFill>
                  <a:srgbClr val="898989"/>
                </a:solidFill>
                <a:latin typeface="Arial"/>
                <a:ea typeface="Arial"/>
                <a:cs typeface="Arial"/>
                <a:sym typeface="Arial"/>
              </a:defRPr>
            </a:lvl1pPr>
            <a:lvl2pPr indent="0" lvl="1" marL="0" algn="r">
              <a:spcBef>
                <a:spcPts val="0"/>
              </a:spcBef>
              <a:spcAft>
                <a:spcPts val="0"/>
              </a:spcAft>
              <a:buNone/>
              <a:defRPr b="0" i="0" sz="1000" u="none" cap="none" strike="noStrike">
                <a:solidFill>
                  <a:srgbClr val="898989"/>
                </a:solidFill>
                <a:latin typeface="Arial"/>
                <a:ea typeface="Arial"/>
                <a:cs typeface="Arial"/>
                <a:sym typeface="Arial"/>
              </a:defRPr>
            </a:lvl2pPr>
            <a:lvl3pPr indent="0" lvl="2" marL="0" algn="r">
              <a:spcBef>
                <a:spcPts val="0"/>
              </a:spcBef>
              <a:spcAft>
                <a:spcPts val="0"/>
              </a:spcAft>
              <a:buNone/>
              <a:defRPr b="0" i="0" sz="1000" u="none" cap="none" strike="noStrike">
                <a:solidFill>
                  <a:srgbClr val="898989"/>
                </a:solidFill>
                <a:latin typeface="Arial"/>
                <a:ea typeface="Arial"/>
                <a:cs typeface="Arial"/>
                <a:sym typeface="Arial"/>
              </a:defRPr>
            </a:lvl3pPr>
            <a:lvl4pPr indent="0" lvl="3" marL="0" algn="r">
              <a:spcBef>
                <a:spcPts val="0"/>
              </a:spcBef>
              <a:spcAft>
                <a:spcPts val="0"/>
              </a:spcAft>
              <a:buNone/>
              <a:defRPr b="0" i="0" sz="1000" u="none" cap="none" strike="noStrike">
                <a:solidFill>
                  <a:srgbClr val="898989"/>
                </a:solidFill>
                <a:latin typeface="Arial"/>
                <a:ea typeface="Arial"/>
                <a:cs typeface="Arial"/>
                <a:sym typeface="Arial"/>
              </a:defRPr>
            </a:lvl4pPr>
            <a:lvl5pPr indent="0" lvl="4" marL="0" algn="r">
              <a:spcBef>
                <a:spcPts val="0"/>
              </a:spcBef>
              <a:spcAft>
                <a:spcPts val="0"/>
              </a:spcAft>
              <a:buNone/>
              <a:defRPr b="0" i="0" sz="1000" u="none" cap="none" strike="noStrike">
                <a:solidFill>
                  <a:srgbClr val="898989"/>
                </a:solidFill>
                <a:latin typeface="Arial"/>
                <a:ea typeface="Arial"/>
                <a:cs typeface="Arial"/>
                <a:sym typeface="Arial"/>
              </a:defRPr>
            </a:lvl5pPr>
            <a:lvl6pPr indent="0" lvl="5" marL="0" algn="r">
              <a:spcBef>
                <a:spcPts val="0"/>
              </a:spcBef>
              <a:spcAft>
                <a:spcPts val="0"/>
              </a:spcAft>
              <a:buNone/>
              <a:defRPr b="0" i="0" sz="1000" u="none" cap="none" strike="noStrike">
                <a:solidFill>
                  <a:srgbClr val="898989"/>
                </a:solidFill>
                <a:latin typeface="Arial"/>
                <a:ea typeface="Arial"/>
                <a:cs typeface="Arial"/>
                <a:sym typeface="Arial"/>
              </a:defRPr>
            </a:lvl6pPr>
            <a:lvl7pPr indent="0" lvl="6" marL="0" algn="r">
              <a:spcBef>
                <a:spcPts val="0"/>
              </a:spcBef>
              <a:spcAft>
                <a:spcPts val="0"/>
              </a:spcAft>
              <a:buNone/>
              <a:defRPr b="0" i="0" sz="1000" u="none" cap="none" strike="noStrike">
                <a:solidFill>
                  <a:srgbClr val="898989"/>
                </a:solidFill>
                <a:latin typeface="Arial"/>
                <a:ea typeface="Arial"/>
                <a:cs typeface="Arial"/>
                <a:sym typeface="Arial"/>
              </a:defRPr>
            </a:lvl7pPr>
            <a:lvl8pPr indent="0" lvl="7" marL="0" algn="r">
              <a:spcBef>
                <a:spcPts val="0"/>
              </a:spcBef>
              <a:spcAft>
                <a:spcPts val="0"/>
              </a:spcAft>
              <a:buNone/>
              <a:defRPr b="0" i="0" sz="1000" u="none" cap="none" strike="noStrike">
                <a:solidFill>
                  <a:srgbClr val="898989"/>
                </a:solidFill>
                <a:latin typeface="Arial"/>
                <a:ea typeface="Arial"/>
                <a:cs typeface="Arial"/>
                <a:sym typeface="Arial"/>
              </a:defRPr>
            </a:lvl8pPr>
            <a:lvl9pPr indent="0" lvl="8" marL="0" algn="r">
              <a:spcBef>
                <a:spcPts val="0"/>
              </a:spcBef>
              <a:spcAft>
                <a:spcPts val="0"/>
              </a:spcAft>
              <a:buNone/>
              <a:defRPr b="0"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751012" y="188640"/>
            <a:ext cx="8874125"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chemeClr val="lt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8"/>
          <p:cNvSpPr txBox="1"/>
          <p:nvPr>
            <p:ph idx="1" type="body"/>
          </p:nvPr>
        </p:nvSpPr>
        <p:spPr>
          <a:xfrm>
            <a:off x="706438" y="1825625"/>
            <a:ext cx="8874125"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850"/>
              </a:spcBef>
              <a:spcAft>
                <a:spcPts val="0"/>
              </a:spcAft>
              <a:buClr>
                <a:schemeClr val="dk1"/>
              </a:buClr>
              <a:buSzPts val="1800"/>
              <a:buChar char="•"/>
              <a:defRPr/>
            </a:lvl1pPr>
            <a:lvl2pPr indent="-342900" lvl="1" marL="914400" algn="l">
              <a:lnSpc>
                <a:spcPct val="90000"/>
              </a:lnSpc>
              <a:spcBef>
                <a:spcPts val="425"/>
              </a:spcBef>
              <a:spcAft>
                <a:spcPts val="0"/>
              </a:spcAft>
              <a:buClr>
                <a:schemeClr val="dk1"/>
              </a:buClr>
              <a:buSzPts val="1800"/>
              <a:buChar char="•"/>
              <a:defRPr/>
            </a:lvl2pPr>
            <a:lvl3pPr indent="-342900" lvl="2" marL="1371600" algn="l">
              <a:lnSpc>
                <a:spcPct val="90000"/>
              </a:lnSpc>
              <a:spcBef>
                <a:spcPts val="425"/>
              </a:spcBef>
              <a:spcAft>
                <a:spcPts val="0"/>
              </a:spcAft>
              <a:buClr>
                <a:schemeClr val="dk1"/>
              </a:buClr>
              <a:buSzPts val="1800"/>
              <a:buChar char="•"/>
              <a:defRPr/>
            </a:lvl3pPr>
            <a:lvl4pPr indent="-342900" lvl="3" marL="1828800" algn="l">
              <a:lnSpc>
                <a:spcPct val="90000"/>
              </a:lnSpc>
              <a:spcBef>
                <a:spcPts val="425"/>
              </a:spcBef>
              <a:spcAft>
                <a:spcPts val="0"/>
              </a:spcAft>
              <a:buClr>
                <a:schemeClr val="dk1"/>
              </a:buClr>
              <a:buSzPts val="1800"/>
              <a:buChar char="•"/>
              <a:defRPr/>
            </a:lvl4pPr>
            <a:lvl5pPr indent="-342900" lvl="4" marL="2286000" algn="l">
              <a:lnSpc>
                <a:spcPct val="90000"/>
              </a:lnSpc>
              <a:spcBef>
                <a:spcPts val="425"/>
              </a:spcBef>
              <a:spcAft>
                <a:spcPts val="0"/>
              </a:spcAft>
              <a:buClr>
                <a:schemeClr val="dk1"/>
              </a:buClr>
              <a:buSzPts val="1800"/>
              <a:buChar char="•"/>
              <a:defRPr/>
            </a:lvl5pPr>
            <a:lvl6pPr indent="-342900" lvl="5" marL="2743200" algn="l">
              <a:lnSpc>
                <a:spcPct val="90000"/>
              </a:lnSpc>
              <a:spcBef>
                <a:spcPts val="422"/>
              </a:spcBef>
              <a:spcAft>
                <a:spcPts val="0"/>
              </a:spcAft>
              <a:buClr>
                <a:schemeClr val="dk1"/>
              </a:buClr>
              <a:buSzPts val="1800"/>
              <a:buChar char="•"/>
              <a:defRPr/>
            </a:lvl6pPr>
            <a:lvl7pPr indent="-342900" lvl="6" marL="3200400" algn="l">
              <a:lnSpc>
                <a:spcPct val="90000"/>
              </a:lnSpc>
              <a:spcBef>
                <a:spcPts val="422"/>
              </a:spcBef>
              <a:spcAft>
                <a:spcPts val="0"/>
              </a:spcAft>
              <a:buClr>
                <a:schemeClr val="dk1"/>
              </a:buClr>
              <a:buSzPts val="1800"/>
              <a:buChar char="•"/>
              <a:defRPr/>
            </a:lvl7pPr>
            <a:lvl8pPr indent="-342900" lvl="7" marL="3657600" algn="l">
              <a:lnSpc>
                <a:spcPct val="90000"/>
              </a:lnSpc>
              <a:spcBef>
                <a:spcPts val="422"/>
              </a:spcBef>
              <a:spcAft>
                <a:spcPts val="0"/>
              </a:spcAft>
              <a:buClr>
                <a:schemeClr val="dk1"/>
              </a:buClr>
              <a:buSzPts val="1800"/>
              <a:buChar char="•"/>
              <a:defRPr/>
            </a:lvl8pPr>
            <a:lvl9pPr indent="-342900" lvl="8" marL="4114800" algn="l">
              <a:lnSpc>
                <a:spcPct val="90000"/>
              </a:lnSpc>
              <a:spcBef>
                <a:spcPts val="422"/>
              </a:spcBef>
              <a:spcAft>
                <a:spcPts val="0"/>
              </a:spcAft>
              <a:buClr>
                <a:schemeClr val="dk1"/>
              </a:buClr>
              <a:buSzPts val="1800"/>
              <a:buChar char="•"/>
              <a:defRPr/>
            </a:lvl9pPr>
          </a:lstStyle>
          <a:p/>
        </p:txBody>
      </p:sp>
      <p:sp>
        <p:nvSpPr>
          <p:cNvPr id="24" name="Google Shape;24;p8"/>
          <p:cNvSpPr txBox="1"/>
          <p:nvPr>
            <p:ph idx="10" type="dt"/>
          </p:nvPr>
        </p:nvSpPr>
        <p:spPr>
          <a:xfrm>
            <a:off x="706438" y="6356350"/>
            <a:ext cx="23145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1" type="ftr"/>
          </p:nvPr>
        </p:nvSpPr>
        <p:spPr>
          <a:xfrm>
            <a:off x="3408363" y="6356350"/>
            <a:ext cx="3471862"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2" type="sldNum"/>
          </p:nvPr>
        </p:nvSpPr>
        <p:spPr>
          <a:xfrm>
            <a:off x="7265988" y="6356350"/>
            <a:ext cx="23145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000" u="none" cap="none" strike="noStrike">
                <a:solidFill>
                  <a:srgbClr val="898989"/>
                </a:solidFill>
                <a:latin typeface="Arial"/>
                <a:ea typeface="Arial"/>
                <a:cs typeface="Arial"/>
                <a:sym typeface="Arial"/>
              </a:defRPr>
            </a:lvl1pPr>
            <a:lvl2pPr indent="0" lvl="1" marL="0" algn="r">
              <a:spcBef>
                <a:spcPts val="0"/>
              </a:spcBef>
              <a:spcAft>
                <a:spcPts val="0"/>
              </a:spcAft>
              <a:buNone/>
              <a:defRPr b="0" i="0" sz="1000" u="none" cap="none" strike="noStrike">
                <a:solidFill>
                  <a:srgbClr val="898989"/>
                </a:solidFill>
                <a:latin typeface="Arial"/>
                <a:ea typeface="Arial"/>
                <a:cs typeface="Arial"/>
                <a:sym typeface="Arial"/>
              </a:defRPr>
            </a:lvl2pPr>
            <a:lvl3pPr indent="0" lvl="2" marL="0" algn="r">
              <a:spcBef>
                <a:spcPts val="0"/>
              </a:spcBef>
              <a:spcAft>
                <a:spcPts val="0"/>
              </a:spcAft>
              <a:buNone/>
              <a:defRPr b="0" i="0" sz="1000" u="none" cap="none" strike="noStrike">
                <a:solidFill>
                  <a:srgbClr val="898989"/>
                </a:solidFill>
                <a:latin typeface="Arial"/>
                <a:ea typeface="Arial"/>
                <a:cs typeface="Arial"/>
                <a:sym typeface="Arial"/>
              </a:defRPr>
            </a:lvl3pPr>
            <a:lvl4pPr indent="0" lvl="3" marL="0" algn="r">
              <a:spcBef>
                <a:spcPts val="0"/>
              </a:spcBef>
              <a:spcAft>
                <a:spcPts val="0"/>
              </a:spcAft>
              <a:buNone/>
              <a:defRPr b="0" i="0" sz="1000" u="none" cap="none" strike="noStrike">
                <a:solidFill>
                  <a:srgbClr val="898989"/>
                </a:solidFill>
                <a:latin typeface="Arial"/>
                <a:ea typeface="Arial"/>
                <a:cs typeface="Arial"/>
                <a:sym typeface="Arial"/>
              </a:defRPr>
            </a:lvl4pPr>
            <a:lvl5pPr indent="0" lvl="4" marL="0" algn="r">
              <a:spcBef>
                <a:spcPts val="0"/>
              </a:spcBef>
              <a:spcAft>
                <a:spcPts val="0"/>
              </a:spcAft>
              <a:buNone/>
              <a:defRPr b="0" i="0" sz="1000" u="none" cap="none" strike="noStrike">
                <a:solidFill>
                  <a:srgbClr val="898989"/>
                </a:solidFill>
                <a:latin typeface="Arial"/>
                <a:ea typeface="Arial"/>
                <a:cs typeface="Arial"/>
                <a:sym typeface="Arial"/>
              </a:defRPr>
            </a:lvl5pPr>
            <a:lvl6pPr indent="0" lvl="5" marL="0" algn="r">
              <a:spcBef>
                <a:spcPts val="0"/>
              </a:spcBef>
              <a:spcAft>
                <a:spcPts val="0"/>
              </a:spcAft>
              <a:buNone/>
              <a:defRPr b="0" i="0" sz="1000" u="none" cap="none" strike="noStrike">
                <a:solidFill>
                  <a:srgbClr val="898989"/>
                </a:solidFill>
                <a:latin typeface="Arial"/>
                <a:ea typeface="Arial"/>
                <a:cs typeface="Arial"/>
                <a:sym typeface="Arial"/>
              </a:defRPr>
            </a:lvl6pPr>
            <a:lvl7pPr indent="0" lvl="6" marL="0" algn="r">
              <a:spcBef>
                <a:spcPts val="0"/>
              </a:spcBef>
              <a:spcAft>
                <a:spcPts val="0"/>
              </a:spcAft>
              <a:buNone/>
              <a:defRPr b="0" i="0" sz="1000" u="none" cap="none" strike="noStrike">
                <a:solidFill>
                  <a:srgbClr val="898989"/>
                </a:solidFill>
                <a:latin typeface="Arial"/>
                <a:ea typeface="Arial"/>
                <a:cs typeface="Arial"/>
                <a:sym typeface="Arial"/>
              </a:defRPr>
            </a:lvl7pPr>
            <a:lvl8pPr indent="0" lvl="7" marL="0" algn="r">
              <a:spcBef>
                <a:spcPts val="0"/>
              </a:spcBef>
              <a:spcAft>
                <a:spcPts val="0"/>
              </a:spcAft>
              <a:buNone/>
              <a:defRPr b="0" i="0" sz="1000" u="none" cap="none" strike="noStrike">
                <a:solidFill>
                  <a:srgbClr val="898989"/>
                </a:solidFill>
                <a:latin typeface="Arial"/>
                <a:ea typeface="Arial"/>
                <a:cs typeface="Arial"/>
                <a:sym typeface="Arial"/>
              </a:defRPr>
            </a:lvl8pPr>
            <a:lvl9pPr indent="0" lvl="8" marL="0" algn="r">
              <a:spcBef>
                <a:spcPts val="0"/>
              </a:spcBef>
              <a:spcAft>
                <a:spcPts val="0"/>
              </a:spcAft>
              <a:buNone/>
              <a:defRPr b="0"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9"/>
          <p:cNvSpPr/>
          <p:nvPr/>
        </p:nvSpPr>
        <p:spPr>
          <a:xfrm>
            <a:off x="0" y="6727600"/>
            <a:ext cx="10287000" cy="130400"/>
          </a:xfrm>
          <a:prstGeom prst="rect">
            <a:avLst/>
          </a:prstGeom>
          <a:solidFill>
            <a:schemeClr val="lt2"/>
          </a:solidFill>
          <a:ln>
            <a:noFill/>
          </a:ln>
        </p:spPr>
        <p:txBody>
          <a:bodyPr anchorCtr="0" anchor="ctr" bIns="102850" lIns="102850" spcFirstLastPara="1" rIns="102850" wrap="square" tIns="10285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 name="Google Shape;29;p9"/>
          <p:cNvSpPr txBox="1"/>
          <p:nvPr>
            <p:ph type="title"/>
          </p:nvPr>
        </p:nvSpPr>
        <p:spPr>
          <a:xfrm>
            <a:off x="350663" y="593367"/>
            <a:ext cx="9585675" cy="7636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dk1"/>
              </a:buClr>
              <a:buSzPts val="2800"/>
              <a:buFont typeface="Calibri"/>
              <a:buNone/>
              <a:defRPr/>
            </a:lvl1pPr>
            <a:lvl2pPr lvl="1" algn="l">
              <a:lnSpc>
                <a:spcPct val="90000"/>
              </a:lnSpc>
              <a:spcBef>
                <a:spcPts val="0"/>
              </a:spcBef>
              <a:spcAft>
                <a:spcPts val="0"/>
              </a:spcAft>
              <a:buClr>
                <a:schemeClr val="dk1"/>
              </a:buClr>
              <a:buSzPts val="2800"/>
              <a:buFont typeface="Calibri"/>
              <a:buNone/>
              <a:defRPr/>
            </a:lvl2pPr>
            <a:lvl3pPr lvl="2" algn="l">
              <a:lnSpc>
                <a:spcPct val="90000"/>
              </a:lnSpc>
              <a:spcBef>
                <a:spcPts val="0"/>
              </a:spcBef>
              <a:spcAft>
                <a:spcPts val="0"/>
              </a:spcAft>
              <a:buClr>
                <a:schemeClr val="dk1"/>
              </a:buClr>
              <a:buSzPts val="2800"/>
              <a:buFont typeface="Calibri"/>
              <a:buNone/>
              <a:defRPr/>
            </a:lvl3pPr>
            <a:lvl4pPr lvl="3" algn="l">
              <a:lnSpc>
                <a:spcPct val="90000"/>
              </a:lnSpc>
              <a:spcBef>
                <a:spcPts val="0"/>
              </a:spcBef>
              <a:spcAft>
                <a:spcPts val="0"/>
              </a:spcAft>
              <a:buClr>
                <a:schemeClr val="dk1"/>
              </a:buClr>
              <a:buSzPts val="2800"/>
              <a:buFont typeface="Calibri"/>
              <a:buNone/>
              <a:defRPr/>
            </a:lvl4pPr>
            <a:lvl5pPr lvl="4" algn="l">
              <a:lnSpc>
                <a:spcPct val="90000"/>
              </a:lnSpc>
              <a:spcBef>
                <a:spcPts val="0"/>
              </a:spcBef>
              <a:spcAft>
                <a:spcPts val="0"/>
              </a:spcAft>
              <a:buClr>
                <a:schemeClr val="dk1"/>
              </a:buClr>
              <a:buSzPts val="2800"/>
              <a:buFont typeface="Calibri"/>
              <a:buNone/>
              <a:defRPr/>
            </a:lvl5pPr>
            <a:lvl6pPr lvl="5" algn="l">
              <a:lnSpc>
                <a:spcPct val="90000"/>
              </a:lnSpc>
              <a:spcBef>
                <a:spcPts val="0"/>
              </a:spcBef>
              <a:spcAft>
                <a:spcPts val="0"/>
              </a:spcAft>
              <a:buClr>
                <a:schemeClr val="dk1"/>
              </a:buClr>
              <a:buSzPts val="2800"/>
              <a:buFont typeface="Calibri"/>
              <a:buNone/>
              <a:defRPr/>
            </a:lvl6pPr>
            <a:lvl7pPr lvl="6" algn="l">
              <a:lnSpc>
                <a:spcPct val="90000"/>
              </a:lnSpc>
              <a:spcBef>
                <a:spcPts val="0"/>
              </a:spcBef>
              <a:spcAft>
                <a:spcPts val="0"/>
              </a:spcAft>
              <a:buClr>
                <a:schemeClr val="dk1"/>
              </a:buClr>
              <a:buSzPts val="2800"/>
              <a:buFont typeface="Calibri"/>
              <a:buNone/>
              <a:defRPr/>
            </a:lvl7pPr>
            <a:lvl8pPr lvl="7" algn="l">
              <a:lnSpc>
                <a:spcPct val="90000"/>
              </a:lnSpc>
              <a:spcBef>
                <a:spcPts val="0"/>
              </a:spcBef>
              <a:spcAft>
                <a:spcPts val="0"/>
              </a:spcAft>
              <a:buClr>
                <a:schemeClr val="dk1"/>
              </a:buClr>
              <a:buSzPts val="2800"/>
              <a:buFont typeface="Calibri"/>
              <a:buNone/>
              <a:defRPr/>
            </a:lvl8pPr>
            <a:lvl9pPr lvl="8" algn="l">
              <a:lnSpc>
                <a:spcPct val="90000"/>
              </a:lnSpc>
              <a:spcBef>
                <a:spcPts val="0"/>
              </a:spcBef>
              <a:spcAft>
                <a:spcPts val="0"/>
              </a:spcAft>
              <a:buClr>
                <a:schemeClr val="dk1"/>
              </a:buClr>
              <a:buSzPts val="2800"/>
              <a:buFont typeface="Calibri"/>
              <a:buNone/>
              <a:defRPr/>
            </a:lvl9pPr>
          </a:lstStyle>
          <a:p/>
        </p:txBody>
      </p:sp>
      <p:sp>
        <p:nvSpPr>
          <p:cNvPr id="30" name="Google Shape;30;p9"/>
          <p:cNvSpPr txBox="1"/>
          <p:nvPr>
            <p:ph idx="1" type="body"/>
          </p:nvPr>
        </p:nvSpPr>
        <p:spPr>
          <a:xfrm>
            <a:off x="350663" y="1536633"/>
            <a:ext cx="9585675" cy="4555200"/>
          </a:xfrm>
          <a:prstGeom prst="rect">
            <a:avLst/>
          </a:prstGeom>
          <a:noFill/>
          <a:ln>
            <a:noFill/>
          </a:ln>
        </p:spPr>
        <p:txBody>
          <a:bodyPr anchorCtr="0" anchor="t" bIns="91425" lIns="91425" spcFirstLastPara="1" rIns="91425" wrap="square" tIns="91425">
            <a:no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1800"/>
              </a:spcBef>
              <a:spcAft>
                <a:spcPts val="0"/>
              </a:spcAft>
              <a:buClr>
                <a:schemeClr val="dk1"/>
              </a:buClr>
              <a:buSzPts val="1400"/>
              <a:buChar char="○"/>
              <a:defRPr/>
            </a:lvl2pPr>
            <a:lvl3pPr indent="-317500" lvl="2" marL="1371600" algn="l">
              <a:lnSpc>
                <a:spcPct val="90000"/>
              </a:lnSpc>
              <a:spcBef>
                <a:spcPts val="1800"/>
              </a:spcBef>
              <a:spcAft>
                <a:spcPts val="0"/>
              </a:spcAft>
              <a:buClr>
                <a:schemeClr val="dk1"/>
              </a:buClr>
              <a:buSzPts val="1400"/>
              <a:buChar char="■"/>
              <a:defRPr/>
            </a:lvl3pPr>
            <a:lvl4pPr indent="-317500" lvl="3" marL="1828800" algn="l">
              <a:lnSpc>
                <a:spcPct val="90000"/>
              </a:lnSpc>
              <a:spcBef>
                <a:spcPts val="1800"/>
              </a:spcBef>
              <a:spcAft>
                <a:spcPts val="0"/>
              </a:spcAft>
              <a:buClr>
                <a:schemeClr val="dk1"/>
              </a:buClr>
              <a:buSzPts val="1400"/>
              <a:buChar char="●"/>
              <a:defRPr/>
            </a:lvl4pPr>
            <a:lvl5pPr indent="-317500" lvl="4" marL="2286000" algn="l">
              <a:lnSpc>
                <a:spcPct val="90000"/>
              </a:lnSpc>
              <a:spcBef>
                <a:spcPts val="1800"/>
              </a:spcBef>
              <a:spcAft>
                <a:spcPts val="0"/>
              </a:spcAft>
              <a:buClr>
                <a:schemeClr val="dk1"/>
              </a:buClr>
              <a:buSzPts val="1400"/>
              <a:buChar char="○"/>
              <a:defRPr/>
            </a:lvl5pPr>
            <a:lvl6pPr indent="-317500" lvl="5" marL="2743200" algn="l">
              <a:lnSpc>
                <a:spcPct val="90000"/>
              </a:lnSpc>
              <a:spcBef>
                <a:spcPts val="1800"/>
              </a:spcBef>
              <a:spcAft>
                <a:spcPts val="0"/>
              </a:spcAft>
              <a:buClr>
                <a:schemeClr val="dk1"/>
              </a:buClr>
              <a:buSzPts val="1400"/>
              <a:buChar char="■"/>
              <a:defRPr/>
            </a:lvl6pPr>
            <a:lvl7pPr indent="-317500" lvl="6" marL="3200400" algn="l">
              <a:lnSpc>
                <a:spcPct val="90000"/>
              </a:lnSpc>
              <a:spcBef>
                <a:spcPts val="1800"/>
              </a:spcBef>
              <a:spcAft>
                <a:spcPts val="0"/>
              </a:spcAft>
              <a:buClr>
                <a:schemeClr val="dk1"/>
              </a:buClr>
              <a:buSzPts val="1400"/>
              <a:buChar char="●"/>
              <a:defRPr/>
            </a:lvl7pPr>
            <a:lvl8pPr indent="-317500" lvl="7" marL="3657600" algn="l">
              <a:lnSpc>
                <a:spcPct val="90000"/>
              </a:lnSpc>
              <a:spcBef>
                <a:spcPts val="1800"/>
              </a:spcBef>
              <a:spcAft>
                <a:spcPts val="0"/>
              </a:spcAft>
              <a:buClr>
                <a:schemeClr val="dk1"/>
              </a:buClr>
              <a:buSzPts val="1400"/>
              <a:buChar char="○"/>
              <a:defRPr/>
            </a:lvl8pPr>
            <a:lvl9pPr indent="-317500" lvl="8" marL="4114800" algn="l">
              <a:lnSpc>
                <a:spcPct val="90000"/>
              </a:lnSpc>
              <a:spcBef>
                <a:spcPts val="1800"/>
              </a:spcBef>
              <a:spcAft>
                <a:spcPts val="1800"/>
              </a:spcAft>
              <a:buClr>
                <a:schemeClr val="dk1"/>
              </a:buClr>
              <a:buSzPts val="1400"/>
              <a:buChar char="■"/>
              <a:defRPr/>
            </a:lvl9pPr>
          </a:lstStyle>
          <a:p/>
        </p:txBody>
      </p:sp>
      <p:sp>
        <p:nvSpPr>
          <p:cNvPr id="31" name="Google Shape;31;p9"/>
          <p:cNvSpPr txBox="1"/>
          <p:nvPr>
            <p:ph idx="12" type="sldNum"/>
          </p:nvPr>
        </p:nvSpPr>
        <p:spPr>
          <a:xfrm>
            <a:off x="9531515" y="6217623"/>
            <a:ext cx="617288" cy="524800"/>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898989"/>
              </a:buClr>
              <a:buSzPts val="1000"/>
              <a:buFont typeface="Arial"/>
              <a:buNone/>
              <a:defRPr b="0" i="0" sz="1000" u="none" cap="none" strike="noStrike">
                <a:solidFill>
                  <a:srgbClr val="898989"/>
                </a:solidFill>
                <a:latin typeface="Arial"/>
                <a:ea typeface="Arial"/>
                <a:cs typeface="Arial"/>
                <a:sym typeface="Arial"/>
              </a:defRPr>
            </a:lvl1pPr>
            <a:lvl2pPr indent="0" lvl="1" marL="0" marR="0" algn="r">
              <a:spcBef>
                <a:spcPts val="0"/>
              </a:spcBef>
              <a:spcAft>
                <a:spcPts val="0"/>
              </a:spcAft>
              <a:buClr>
                <a:srgbClr val="898989"/>
              </a:buClr>
              <a:buSzPts val="1000"/>
              <a:buFont typeface="Arial"/>
              <a:buNone/>
              <a:defRPr b="0" i="0" sz="1000" u="none" cap="none" strike="noStrike">
                <a:solidFill>
                  <a:srgbClr val="898989"/>
                </a:solidFill>
                <a:latin typeface="Arial"/>
                <a:ea typeface="Arial"/>
                <a:cs typeface="Arial"/>
                <a:sym typeface="Arial"/>
              </a:defRPr>
            </a:lvl2pPr>
            <a:lvl3pPr indent="0" lvl="2" marL="0" marR="0" algn="r">
              <a:spcBef>
                <a:spcPts val="0"/>
              </a:spcBef>
              <a:spcAft>
                <a:spcPts val="0"/>
              </a:spcAft>
              <a:buClr>
                <a:srgbClr val="898989"/>
              </a:buClr>
              <a:buSzPts val="1000"/>
              <a:buFont typeface="Arial"/>
              <a:buNone/>
              <a:defRPr b="0" i="0" sz="1000" u="none" cap="none" strike="noStrike">
                <a:solidFill>
                  <a:srgbClr val="898989"/>
                </a:solidFill>
                <a:latin typeface="Arial"/>
                <a:ea typeface="Arial"/>
                <a:cs typeface="Arial"/>
                <a:sym typeface="Arial"/>
              </a:defRPr>
            </a:lvl3pPr>
            <a:lvl4pPr indent="0" lvl="3" marL="0" marR="0" algn="r">
              <a:spcBef>
                <a:spcPts val="0"/>
              </a:spcBef>
              <a:spcAft>
                <a:spcPts val="0"/>
              </a:spcAft>
              <a:buClr>
                <a:srgbClr val="898989"/>
              </a:buClr>
              <a:buSzPts val="1000"/>
              <a:buFont typeface="Arial"/>
              <a:buNone/>
              <a:defRPr b="0" i="0" sz="1000" u="none" cap="none" strike="noStrike">
                <a:solidFill>
                  <a:srgbClr val="898989"/>
                </a:solidFill>
                <a:latin typeface="Arial"/>
                <a:ea typeface="Arial"/>
                <a:cs typeface="Arial"/>
                <a:sym typeface="Arial"/>
              </a:defRPr>
            </a:lvl4pPr>
            <a:lvl5pPr indent="0" lvl="4" marL="0" marR="0" algn="r">
              <a:spcBef>
                <a:spcPts val="0"/>
              </a:spcBef>
              <a:spcAft>
                <a:spcPts val="0"/>
              </a:spcAft>
              <a:buClr>
                <a:srgbClr val="898989"/>
              </a:buClr>
              <a:buSzPts val="1000"/>
              <a:buFont typeface="Arial"/>
              <a:buNone/>
              <a:defRPr b="0" i="0" sz="1000" u="none" cap="none" strike="noStrike">
                <a:solidFill>
                  <a:srgbClr val="898989"/>
                </a:solidFill>
                <a:latin typeface="Arial"/>
                <a:ea typeface="Arial"/>
                <a:cs typeface="Arial"/>
                <a:sym typeface="Arial"/>
              </a:defRPr>
            </a:lvl5pPr>
            <a:lvl6pPr indent="0" lvl="5" marL="0" marR="0" algn="r">
              <a:spcBef>
                <a:spcPts val="0"/>
              </a:spcBef>
              <a:spcAft>
                <a:spcPts val="0"/>
              </a:spcAft>
              <a:buClr>
                <a:srgbClr val="898989"/>
              </a:buClr>
              <a:buSzPts val="1000"/>
              <a:buFont typeface="Arial"/>
              <a:buNone/>
              <a:defRPr b="0" i="0" sz="1000" u="none" cap="none" strike="noStrike">
                <a:solidFill>
                  <a:srgbClr val="898989"/>
                </a:solidFill>
                <a:latin typeface="Arial"/>
                <a:ea typeface="Arial"/>
                <a:cs typeface="Arial"/>
                <a:sym typeface="Arial"/>
              </a:defRPr>
            </a:lvl6pPr>
            <a:lvl7pPr indent="0" lvl="6" marL="0" marR="0" algn="r">
              <a:spcBef>
                <a:spcPts val="0"/>
              </a:spcBef>
              <a:spcAft>
                <a:spcPts val="0"/>
              </a:spcAft>
              <a:buClr>
                <a:srgbClr val="898989"/>
              </a:buClr>
              <a:buSzPts val="1000"/>
              <a:buFont typeface="Arial"/>
              <a:buNone/>
              <a:defRPr b="0" i="0" sz="1000" u="none" cap="none" strike="noStrike">
                <a:solidFill>
                  <a:srgbClr val="898989"/>
                </a:solidFill>
                <a:latin typeface="Arial"/>
                <a:ea typeface="Arial"/>
                <a:cs typeface="Arial"/>
                <a:sym typeface="Arial"/>
              </a:defRPr>
            </a:lvl7pPr>
            <a:lvl8pPr indent="0" lvl="7" marL="0" marR="0" algn="r">
              <a:spcBef>
                <a:spcPts val="0"/>
              </a:spcBef>
              <a:spcAft>
                <a:spcPts val="0"/>
              </a:spcAft>
              <a:buClr>
                <a:srgbClr val="898989"/>
              </a:buClr>
              <a:buSzPts val="1000"/>
              <a:buFont typeface="Arial"/>
              <a:buNone/>
              <a:defRPr b="0" i="0" sz="1000" u="none" cap="none" strike="noStrike">
                <a:solidFill>
                  <a:srgbClr val="898989"/>
                </a:solidFill>
                <a:latin typeface="Arial"/>
                <a:ea typeface="Arial"/>
                <a:cs typeface="Arial"/>
                <a:sym typeface="Arial"/>
              </a:defRPr>
            </a:lvl8pPr>
            <a:lvl9pPr indent="0" lvl="8" marL="0" marR="0" algn="r">
              <a:spcBef>
                <a:spcPts val="0"/>
              </a:spcBef>
              <a:spcAft>
                <a:spcPts val="0"/>
              </a:spcAft>
              <a:buClr>
                <a:srgbClr val="898989"/>
              </a:buClr>
              <a:buSzPts val="1000"/>
              <a:buFont typeface="Arial"/>
              <a:buNone/>
              <a:defRPr b="0"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0"/>
          <p:cNvSpPr txBox="1"/>
          <p:nvPr>
            <p:ph type="title"/>
          </p:nvPr>
        </p:nvSpPr>
        <p:spPr>
          <a:xfrm>
            <a:off x="701873" y="1709739"/>
            <a:ext cx="8872538"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5063"/>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4" name="Google Shape;34;p10"/>
          <p:cNvSpPr txBox="1"/>
          <p:nvPr>
            <p:ph idx="1" type="body"/>
          </p:nvPr>
        </p:nvSpPr>
        <p:spPr>
          <a:xfrm>
            <a:off x="701873" y="4589464"/>
            <a:ext cx="8872538"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850"/>
              </a:spcBef>
              <a:spcAft>
                <a:spcPts val="0"/>
              </a:spcAft>
              <a:buClr>
                <a:srgbClr val="888888"/>
              </a:buClr>
              <a:buSzPts val="2025"/>
              <a:buNone/>
              <a:defRPr sz="2025">
                <a:solidFill>
                  <a:srgbClr val="888888"/>
                </a:solidFill>
              </a:defRPr>
            </a:lvl1pPr>
            <a:lvl2pPr indent="-228600" lvl="1" marL="914400" algn="l">
              <a:lnSpc>
                <a:spcPct val="90000"/>
              </a:lnSpc>
              <a:spcBef>
                <a:spcPts val="425"/>
              </a:spcBef>
              <a:spcAft>
                <a:spcPts val="0"/>
              </a:spcAft>
              <a:buClr>
                <a:srgbClr val="888888"/>
              </a:buClr>
              <a:buSzPts val="1688"/>
              <a:buNone/>
              <a:defRPr sz="1687">
                <a:solidFill>
                  <a:srgbClr val="888888"/>
                </a:solidFill>
              </a:defRPr>
            </a:lvl2pPr>
            <a:lvl3pPr indent="-228600" lvl="2" marL="1371600" algn="l">
              <a:lnSpc>
                <a:spcPct val="90000"/>
              </a:lnSpc>
              <a:spcBef>
                <a:spcPts val="425"/>
              </a:spcBef>
              <a:spcAft>
                <a:spcPts val="0"/>
              </a:spcAft>
              <a:buClr>
                <a:srgbClr val="888888"/>
              </a:buClr>
              <a:buSzPts val="1519"/>
              <a:buNone/>
              <a:defRPr sz="1519">
                <a:solidFill>
                  <a:srgbClr val="888888"/>
                </a:solidFill>
              </a:defRPr>
            </a:lvl3pPr>
            <a:lvl4pPr indent="-228600" lvl="3" marL="1828800" algn="l">
              <a:lnSpc>
                <a:spcPct val="90000"/>
              </a:lnSpc>
              <a:spcBef>
                <a:spcPts val="425"/>
              </a:spcBef>
              <a:spcAft>
                <a:spcPts val="0"/>
              </a:spcAft>
              <a:buClr>
                <a:srgbClr val="888888"/>
              </a:buClr>
              <a:buSzPts val="1350"/>
              <a:buNone/>
              <a:defRPr sz="1350">
                <a:solidFill>
                  <a:srgbClr val="888888"/>
                </a:solidFill>
              </a:defRPr>
            </a:lvl4pPr>
            <a:lvl5pPr indent="-228600" lvl="4" marL="2286000" algn="l">
              <a:lnSpc>
                <a:spcPct val="90000"/>
              </a:lnSpc>
              <a:spcBef>
                <a:spcPts val="425"/>
              </a:spcBef>
              <a:spcAft>
                <a:spcPts val="0"/>
              </a:spcAft>
              <a:buClr>
                <a:srgbClr val="888888"/>
              </a:buClr>
              <a:buSzPts val="1350"/>
              <a:buNone/>
              <a:defRPr sz="1350">
                <a:solidFill>
                  <a:srgbClr val="888888"/>
                </a:solidFill>
              </a:defRPr>
            </a:lvl5pPr>
            <a:lvl6pPr indent="-228600" lvl="5" marL="2743200" algn="l">
              <a:lnSpc>
                <a:spcPct val="90000"/>
              </a:lnSpc>
              <a:spcBef>
                <a:spcPts val="422"/>
              </a:spcBef>
              <a:spcAft>
                <a:spcPts val="0"/>
              </a:spcAft>
              <a:buClr>
                <a:srgbClr val="888888"/>
              </a:buClr>
              <a:buSzPts val="1350"/>
              <a:buNone/>
              <a:defRPr sz="1350">
                <a:solidFill>
                  <a:srgbClr val="888888"/>
                </a:solidFill>
              </a:defRPr>
            </a:lvl6pPr>
            <a:lvl7pPr indent="-228600" lvl="6" marL="3200400" algn="l">
              <a:lnSpc>
                <a:spcPct val="90000"/>
              </a:lnSpc>
              <a:spcBef>
                <a:spcPts val="422"/>
              </a:spcBef>
              <a:spcAft>
                <a:spcPts val="0"/>
              </a:spcAft>
              <a:buClr>
                <a:srgbClr val="888888"/>
              </a:buClr>
              <a:buSzPts val="1350"/>
              <a:buNone/>
              <a:defRPr sz="1350">
                <a:solidFill>
                  <a:srgbClr val="888888"/>
                </a:solidFill>
              </a:defRPr>
            </a:lvl7pPr>
            <a:lvl8pPr indent="-228600" lvl="7" marL="3657600" algn="l">
              <a:lnSpc>
                <a:spcPct val="90000"/>
              </a:lnSpc>
              <a:spcBef>
                <a:spcPts val="422"/>
              </a:spcBef>
              <a:spcAft>
                <a:spcPts val="0"/>
              </a:spcAft>
              <a:buClr>
                <a:srgbClr val="888888"/>
              </a:buClr>
              <a:buSzPts val="1350"/>
              <a:buNone/>
              <a:defRPr sz="1350">
                <a:solidFill>
                  <a:srgbClr val="888888"/>
                </a:solidFill>
              </a:defRPr>
            </a:lvl8pPr>
            <a:lvl9pPr indent="-228600" lvl="8" marL="4114800" algn="l">
              <a:lnSpc>
                <a:spcPct val="90000"/>
              </a:lnSpc>
              <a:spcBef>
                <a:spcPts val="422"/>
              </a:spcBef>
              <a:spcAft>
                <a:spcPts val="0"/>
              </a:spcAft>
              <a:buClr>
                <a:srgbClr val="888888"/>
              </a:buClr>
              <a:buSzPts val="1350"/>
              <a:buNone/>
              <a:defRPr sz="1350">
                <a:solidFill>
                  <a:srgbClr val="888888"/>
                </a:solidFill>
              </a:defRPr>
            </a:lvl9pPr>
          </a:lstStyle>
          <a:p/>
        </p:txBody>
      </p:sp>
      <p:sp>
        <p:nvSpPr>
          <p:cNvPr id="35" name="Google Shape;35;p10"/>
          <p:cNvSpPr txBox="1"/>
          <p:nvPr>
            <p:ph idx="10" type="dt"/>
          </p:nvPr>
        </p:nvSpPr>
        <p:spPr>
          <a:xfrm>
            <a:off x="706438" y="6356350"/>
            <a:ext cx="23145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0"/>
          <p:cNvSpPr txBox="1"/>
          <p:nvPr>
            <p:ph idx="11" type="ftr"/>
          </p:nvPr>
        </p:nvSpPr>
        <p:spPr>
          <a:xfrm>
            <a:off x="3408363" y="6356350"/>
            <a:ext cx="3471862"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idx="12" type="sldNum"/>
          </p:nvPr>
        </p:nvSpPr>
        <p:spPr>
          <a:xfrm>
            <a:off x="7265988" y="6356350"/>
            <a:ext cx="23145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000" u="none" cap="none" strike="noStrike">
                <a:solidFill>
                  <a:srgbClr val="898989"/>
                </a:solidFill>
                <a:latin typeface="Arial"/>
                <a:ea typeface="Arial"/>
                <a:cs typeface="Arial"/>
                <a:sym typeface="Arial"/>
              </a:defRPr>
            </a:lvl1pPr>
            <a:lvl2pPr indent="0" lvl="1" marL="0" algn="r">
              <a:spcBef>
                <a:spcPts val="0"/>
              </a:spcBef>
              <a:spcAft>
                <a:spcPts val="0"/>
              </a:spcAft>
              <a:buNone/>
              <a:defRPr b="0" i="0" sz="1000" u="none" cap="none" strike="noStrike">
                <a:solidFill>
                  <a:srgbClr val="898989"/>
                </a:solidFill>
                <a:latin typeface="Arial"/>
                <a:ea typeface="Arial"/>
                <a:cs typeface="Arial"/>
                <a:sym typeface="Arial"/>
              </a:defRPr>
            </a:lvl2pPr>
            <a:lvl3pPr indent="0" lvl="2" marL="0" algn="r">
              <a:spcBef>
                <a:spcPts val="0"/>
              </a:spcBef>
              <a:spcAft>
                <a:spcPts val="0"/>
              </a:spcAft>
              <a:buNone/>
              <a:defRPr b="0" i="0" sz="1000" u="none" cap="none" strike="noStrike">
                <a:solidFill>
                  <a:srgbClr val="898989"/>
                </a:solidFill>
                <a:latin typeface="Arial"/>
                <a:ea typeface="Arial"/>
                <a:cs typeface="Arial"/>
                <a:sym typeface="Arial"/>
              </a:defRPr>
            </a:lvl3pPr>
            <a:lvl4pPr indent="0" lvl="3" marL="0" algn="r">
              <a:spcBef>
                <a:spcPts val="0"/>
              </a:spcBef>
              <a:spcAft>
                <a:spcPts val="0"/>
              </a:spcAft>
              <a:buNone/>
              <a:defRPr b="0" i="0" sz="1000" u="none" cap="none" strike="noStrike">
                <a:solidFill>
                  <a:srgbClr val="898989"/>
                </a:solidFill>
                <a:latin typeface="Arial"/>
                <a:ea typeface="Arial"/>
                <a:cs typeface="Arial"/>
                <a:sym typeface="Arial"/>
              </a:defRPr>
            </a:lvl4pPr>
            <a:lvl5pPr indent="0" lvl="4" marL="0" algn="r">
              <a:spcBef>
                <a:spcPts val="0"/>
              </a:spcBef>
              <a:spcAft>
                <a:spcPts val="0"/>
              </a:spcAft>
              <a:buNone/>
              <a:defRPr b="0" i="0" sz="1000" u="none" cap="none" strike="noStrike">
                <a:solidFill>
                  <a:srgbClr val="898989"/>
                </a:solidFill>
                <a:latin typeface="Arial"/>
                <a:ea typeface="Arial"/>
                <a:cs typeface="Arial"/>
                <a:sym typeface="Arial"/>
              </a:defRPr>
            </a:lvl5pPr>
            <a:lvl6pPr indent="0" lvl="5" marL="0" algn="r">
              <a:spcBef>
                <a:spcPts val="0"/>
              </a:spcBef>
              <a:spcAft>
                <a:spcPts val="0"/>
              </a:spcAft>
              <a:buNone/>
              <a:defRPr b="0" i="0" sz="1000" u="none" cap="none" strike="noStrike">
                <a:solidFill>
                  <a:srgbClr val="898989"/>
                </a:solidFill>
                <a:latin typeface="Arial"/>
                <a:ea typeface="Arial"/>
                <a:cs typeface="Arial"/>
                <a:sym typeface="Arial"/>
              </a:defRPr>
            </a:lvl6pPr>
            <a:lvl7pPr indent="0" lvl="6" marL="0" algn="r">
              <a:spcBef>
                <a:spcPts val="0"/>
              </a:spcBef>
              <a:spcAft>
                <a:spcPts val="0"/>
              </a:spcAft>
              <a:buNone/>
              <a:defRPr b="0" i="0" sz="1000" u="none" cap="none" strike="noStrike">
                <a:solidFill>
                  <a:srgbClr val="898989"/>
                </a:solidFill>
                <a:latin typeface="Arial"/>
                <a:ea typeface="Arial"/>
                <a:cs typeface="Arial"/>
                <a:sym typeface="Arial"/>
              </a:defRPr>
            </a:lvl7pPr>
            <a:lvl8pPr indent="0" lvl="7" marL="0" algn="r">
              <a:spcBef>
                <a:spcPts val="0"/>
              </a:spcBef>
              <a:spcAft>
                <a:spcPts val="0"/>
              </a:spcAft>
              <a:buNone/>
              <a:defRPr b="0" i="0" sz="1000" u="none" cap="none" strike="noStrike">
                <a:solidFill>
                  <a:srgbClr val="898989"/>
                </a:solidFill>
                <a:latin typeface="Arial"/>
                <a:ea typeface="Arial"/>
                <a:cs typeface="Arial"/>
                <a:sym typeface="Arial"/>
              </a:defRPr>
            </a:lvl8pPr>
            <a:lvl9pPr indent="0" lvl="8" marL="0" algn="r">
              <a:spcBef>
                <a:spcPts val="0"/>
              </a:spcBef>
              <a:spcAft>
                <a:spcPts val="0"/>
              </a:spcAft>
              <a:buNone/>
              <a:defRPr b="0"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1"/>
          <p:cNvSpPr txBox="1"/>
          <p:nvPr>
            <p:ph type="title"/>
          </p:nvPr>
        </p:nvSpPr>
        <p:spPr>
          <a:xfrm>
            <a:off x="706438" y="365125"/>
            <a:ext cx="8874125"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0" name="Google Shape;40;p11"/>
          <p:cNvSpPr txBox="1"/>
          <p:nvPr>
            <p:ph idx="1" type="body"/>
          </p:nvPr>
        </p:nvSpPr>
        <p:spPr>
          <a:xfrm>
            <a:off x="707231" y="1825625"/>
            <a:ext cx="4371975"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850"/>
              </a:spcBef>
              <a:spcAft>
                <a:spcPts val="0"/>
              </a:spcAft>
              <a:buClr>
                <a:schemeClr val="dk1"/>
              </a:buClr>
              <a:buSzPts val="1800"/>
              <a:buChar char="•"/>
              <a:defRPr/>
            </a:lvl1pPr>
            <a:lvl2pPr indent="-342900" lvl="1" marL="914400" algn="l">
              <a:lnSpc>
                <a:spcPct val="90000"/>
              </a:lnSpc>
              <a:spcBef>
                <a:spcPts val="425"/>
              </a:spcBef>
              <a:spcAft>
                <a:spcPts val="0"/>
              </a:spcAft>
              <a:buClr>
                <a:schemeClr val="dk1"/>
              </a:buClr>
              <a:buSzPts val="1800"/>
              <a:buChar char="•"/>
              <a:defRPr/>
            </a:lvl2pPr>
            <a:lvl3pPr indent="-342900" lvl="2" marL="1371600" algn="l">
              <a:lnSpc>
                <a:spcPct val="90000"/>
              </a:lnSpc>
              <a:spcBef>
                <a:spcPts val="425"/>
              </a:spcBef>
              <a:spcAft>
                <a:spcPts val="0"/>
              </a:spcAft>
              <a:buClr>
                <a:schemeClr val="dk1"/>
              </a:buClr>
              <a:buSzPts val="1800"/>
              <a:buChar char="•"/>
              <a:defRPr/>
            </a:lvl3pPr>
            <a:lvl4pPr indent="-342900" lvl="3" marL="1828800" algn="l">
              <a:lnSpc>
                <a:spcPct val="90000"/>
              </a:lnSpc>
              <a:spcBef>
                <a:spcPts val="425"/>
              </a:spcBef>
              <a:spcAft>
                <a:spcPts val="0"/>
              </a:spcAft>
              <a:buClr>
                <a:schemeClr val="dk1"/>
              </a:buClr>
              <a:buSzPts val="1800"/>
              <a:buChar char="•"/>
              <a:defRPr/>
            </a:lvl4pPr>
            <a:lvl5pPr indent="-342900" lvl="4" marL="2286000" algn="l">
              <a:lnSpc>
                <a:spcPct val="90000"/>
              </a:lnSpc>
              <a:spcBef>
                <a:spcPts val="425"/>
              </a:spcBef>
              <a:spcAft>
                <a:spcPts val="0"/>
              </a:spcAft>
              <a:buClr>
                <a:schemeClr val="dk1"/>
              </a:buClr>
              <a:buSzPts val="1800"/>
              <a:buChar char="•"/>
              <a:defRPr/>
            </a:lvl5pPr>
            <a:lvl6pPr indent="-342900" lvl="5" marL="2743200" algn="l">
              <a:lnSpc>
                <a:spcPct val="90000"/>
              </a:lnSpc>
              <a:spcBef>
                <a:spcPts val="422"/>
              </a:spcBef>
              <a:spcAft>
                <a:spcPts val="0"/>
              </a:spcAft>
              <a:buClr>
                <a:schemeClr val="dk1"/>
              </a:buClr>
              <a:buSzPts val="1800"/>
              <a:buChar char="•"/>
              <a:defRPr/>
            </a:lvl6pPr>
            <a:lvl7pPr indent="-342900" lvl="6" marL="3200400" algn="l">
              <a:lnSpc>
                <a:spcPct val="90000"/>
              </a:lnSpc>
              <a:spcBef>
                <a:spcPts val="422"/>
              </a:spcBef>
              <a:spcAft>
                <a:spcPts val="0"/>
              </a:spcAft>
              <a:buClr>
                <a:schemeClr val="dk1"/>
              </a:buClr>
              <a:buSzPts val="1800"/>
              <a:buChar char="•"/>
              <a:defRPr/>
            </a:lvl7pPr>
            <a:lvl8pPr indent="-342900" lvl="7" marL="3657600" algn="l">
              <a:lnSpc>
                <a:spcPct val="90000"/>
              </a:lnSpc>
              <a:spcBef>
                <a:spcPts val="422"/>
              </a:spcBef>
              <a:spcAft>
                <a:spcPts val="0"/>
              </a:spcAft>
              <a:buClr>
                <a:schemeClr val="dk1"/>
              </a:buClr>
              <a:buSzPts val="1800"/>
              <a:buChar char="•"/>
              <a:defRPr/>
            </a:lvl8pPr>
            <a:lvl9pPr indent="-342900" lvl="8" marL="4114800" algn="l">
              <a:lnSpc>
                <a:spcPct val="90000"/>
              </a:lnSpc>
              <a:spcBef>
                <a:spcPts val="422"/>
              </a:spcBef>
              <a:spcAft>
                <a:spcPts val="0"/>
              </a:spcAft>
              <a:buClr>
                <a:schemeClr val="dk1"/>
              </a:buClr>
              <a:buSzPts val="1800"/>
              <a:buChar char="•"/>
              <a:defRPr/>
            </a:lvl9pPr>
          </a:lstStyle>
          <a:p/>
        </p:txBody>
      </p:sp>
      <p:sp>
        <p:nvSpPr>
          <p:cNvPr id="41" name="Google Shape;41;p11"/>
          <p:cNvSpPr txBox="1"/>
          <p:nvPr>
            <p:ph idx="2" type="body"/>
          </p:nvPr>
        </p:nvSpPr>
        <p:spPr>
          <a:xfrm>
            <a:off x="5207794" y="1825625"/>
            <a:ext cx="4371975"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850"/>
              </a:spcBef>
              <a:spcAft>
                <a:spcPts val="0"/>
              </a:spcAft>
              <a:buClr>
                <a:schemeClr val="dk1"/>
              </a:buClr>
              <a:buSzPts val="1800"/>
              <a:buChar char="•"/>
              <a:defRPr/>
            </a:lvl1pPr>
            <a:lvl2pPr indent="-342900" lvl="1" marL="914400" algn="l">
              <a:lnSpc>
                <a:spcPct val="90000"/>
              </a:lnSpc>
              <a:spcBef>
                <a:spcPts val="425"/>
              </a:spcBef>
              <a:spcAft>
                <a:spcPts val="0"/>
              </a:spcAft>
              <a:buClr>
                <a:schemeClr val="dk1"/>
              </a:buClr>
              <a:buSzPts val="1800"/>
              <a:buChar char="•"/>
              <a:defRPr/>
            </a:lvl2pPr>
            <a:lvl3pPr indent="-342900" lvl="2" marL="1371600" algn="l">
              <a:lnSpc>
                <a:spcPct val="90000"/>
              </a:lnSpc>
              <a:spcBef>
                <a:spcPts val="425"/>
              </a:spcBef>
              <a:spcAft>
                <a:spcPts val="0"/>
              </a:spcAft>
              <a:buClr>
                <a:schemeClr val="dk1"/>
              </a:buClr>
              <a:buSzPts val="1800"/>
              <a:buChar char="•"/>
              <a:defRPr/>
            </a:lvl3pPr>
            <a:lvl4pPr indent="-342900" lvl="3" marL="1828800" algn="l">
              <a:lnSpc>
                <a:spcPct val="90000"/>
              </a:lnSpc>
              <a:spcBef>
                <a:spcPts val="425"/>
              </a:spcBef>
              <a:spcAft>
                <a:spcPts val="0"/>
              </a:spcAft>
              <a:buClr>
                <a:schemeClr val="dk1"/>
              </a:buClr>
              <a:buSzPts val="1800"/>
              <a:buChar char="•"/>
              <a:defRPr/>
            </a:lvl4pPr>
            <a:lvl5pPr indent="-342900" lvl="4" marL="2286000" algn="l">
              <a:lnSpc>
                <a:spcPct val="90000"/>
              </a:lnSpc>
              <a:spcBef>
                <a:spcPts val="425"/>
              </a:spcBef>
              <a:spcAft>
                <a:spcPts val="0"/>
              </a:spcAft>
              <a:buClr>
                <a:schemeClr val="dk1"/>
              </a:buClr>
              <a:buSzPts val="1800"/>
              <a:buChar char="•"/>
              <a:defRPr/>
            </a:lvl5pPr>
            <a:lvl6pPr indent="-342900" lvl="5" marL="2743200" algn="l">
              <a:lnSpc>
                <a:spcPct val="90000"/>
              </a:lnSpc>
              <a:spcBef>
                <a:spcPts val="422"/>
              </a:spcBef>
              <a:spcAft>
                <a:spcPts val="0"/>
              </a:spcAft>
              <a:buClr>
                <a:schemeClr val="dk1"/>
              </a:buClr>
              <a:buSzPts val="1800"/>
              <a:buChar char="•"/>
              <a:defRPr/>
            </a:lvl6pPr>
            <a:lvl7pPr indent="-342900" lvl="6" marL="3200400" algn="l">
              <a:lnSpc>
                <a:spcPct val="90000"/>
              </a:lnSpc>
              <a:spcBef>
                <a:spcPts val="422"/>
              </a:spcBef>
              <a:spcAft>
                <a:spcPts val="0"/>
              </a:spcAft>
              <a:buClr>
                <a:schemeClr val="dk1"/>
              </a:buClr>
              <a:buSzPts val="1800"/>
              <a:buChar char="•"/>
              <a:defRPr/>
            </a:lvl7pPr>
            <a:lvl8pPr indent="-342900" lvl="7" marL="3657600" algn="l">
              <a:lnSpc>
                <a:spcPct val="90000"/>
              </a:lnSpc>
              <a:spcBef>
                <a:spcPts val="422"/>
              </a:spcBef>
              <a:spcAft>
                <a:spcPts val="0"/>
              </a:spcAft>
              <a:buClr>
                <a:schemeClr val="dk1"/>
              </a:buClr>
              <a:buSzPts val="1800"/>
              <a:buChar char="•"/>
              <a:defRPr/>
            </a:lvl8pPr>
            <a:lvl9pPr indent="-342900" lvl="8" marL="4114800" algn="l">
              <a:lnSpc>
                <a:spcPct val="90000"/>
              </a:lnSpc>
              <a:spcBef>
                <a:spcPts val="422"/>
              </a:spcBef>
              <a:spcAft>
                <a:spcPts val="0"/>
              </a:spcAft>
              <a:buClr>
                <a:schemeClr val="dk1"/>
              </a:buClr>
              <a:buSzPts val="1800"/>
              <a:buChar char="•"/>
              <a:defRPr/>
            </a:lvl9pPr>
          </a:lstStyle>
          <a:p/>
        </p:txBody>
      </p:sp>
      <p:sp>
        <p:nvSpPr>
          <p:cNvPr id="42" name="Google Shape;42;p11"/>
          <p:cNvSpPr txBox="1"/>
          <p:nvPr>
            <p:ph idx="10" type="dt"/>
          </p:nvPr>
        </p:nvSpPr>
        <p:spPr>
          <a:xfrm>
            <a:off x="706438" y="6356350"/>
            <a:ext cx="23145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1" type="ftr"/>
          </p:nvPr>
        </p:nvSpPr>
        <p:spPr>
          <a:xfrm>
            <a:off x="3408363" y="6356350"/>
            <a:ext cx="3471862"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2" type="sldNum"/>
          </p:nvPr>
        </p:nvSpPr>
        <p:spPr>
          <a:xfrm>
            <a:off x="7265988" y="6356350"/>
            <a:ext cx="23145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000" u="none" cap="none" strike="noStrike">
                <a:solidFill>
                  <a:srgbClr val="898989"/>
                </a:solidFill>
                <a:latin typeface="Arial"/>
                <a:ea typeface="Arial"/>
                <a:cs typeface="Arial"/>
                <a:sym typeface="Arial"/>
              </a:defRPr>
            </a:lvl1pPr>
            <a:lvl2pPr indent="0" lvl="1" marL="0" algn="r">
              <a:spcBef>
                <a:spcPts val="0"/>
              </a:spcBef>
              <a:spcAft>
                <a:spcPts val="0"/>
              </a:spcAft>
              <a:buNone/>
              <a:defRPr b="0" i="0" sz="1000" u="none" cap="none" strike="noStrike">
                <a:solidFill>
                  <a:srgbClr val="898989"/>
                </a:solidFill>
                <a:latin typeface="Arial"/>
                <a:ea typeface="Arial"/>
                <a:cs typeface="Arial"/>
                <a:sym typeface="Arial"/>
              </a:defRPr>
            </a:lvl2pPr>
            <a:lvl3pPr indent="0" lvl="2" marL="0" algn="r">
              <a:spcBef>
                <a:spcPts val="0"/>
              </a:spcBef>
              <a:spcAft>
                <a:spcPts val="0"/>
              </a:spcAft>
              <a:buNone/>
              <a:defRPr b="0" i="0" sz="1000" u="none" cap="none" strike="noStrike">
                <a:solidFill>
                  <a:srgbClr val="898989"/>
                </a:solidFill>
                <a:latin typeface="Arial"/>
                <a:ea typeface="Arial"/>
                <a:cs typeface="Arial"/>
                <a:sym typeface="Arial"/>
              </a:defRPr>
            </a:lvl3pPr>
            <a:lvl4pPr indent="0" lvl="3" marL="0" algn="r">
              <a:spcBef>
                <a:spcPts val="0"/>
              </a:spcBef>
              <a:spcAft>
                <a:spcPts val="0"/>
              </a:spcAft>
              <a:buNone/>
              <a:defRPr b="0" i="0" sz="1000" u="none" cap="none" strike="noStrike">
                <a:solidFill>
                  <a:srgbClr val="898989"/>
                </a:solidFill>
                <a:latin typeface="Arial"/>
                <a:ea typeface="Arial"/>
                <a:cs typeface="Arial"/>
                <a:sym typeface="Arial"/>
              </a:defRPr>
            </a:lvl4pPr>
            <a:lvl5pPr indent="0" lvl="4" marL="0" algn="r">
              <a:spcBef>
                <a:spcPts val="0"/>
              </a:spcBef>
              <a:spcAft>
                <a:spcPts val="0"/>
              </a:spcAft>
              <a:buNone/>
              <a:defRPr b="0" i="0" sz="1000" u="none" cap="none" strike="noStrike">
                <a:solidFill>
                  <a:srgbClr val="898989"/>
                </a:solidFill>
                <a:latin typeface="Arial"/>
                <a:ea typeface="Arial"/>
                <a:cs typeface="Arial"/>
                <a:sym typeface="Arial"/>
              </a:defRPr>
            </a:lvl5pPr>
            <a:lvl6pPr indent="0" lvl="5" marL="0" algn="r">
              <a:spcBef>
                <a:spcPts val="0"/>
              </a:spcBef>
              <a:spcAft>
                <a:spcPts val="0"/>
              </a:spcAft>
              <a:buNone/>
              <a:defRPr b="0" i="0" sz="1000" u="none" cap="none" strike="noStrike">
                <a:solidFill>
                  <a:srgbClr val="898989"/>
                </a:solidFill>
                <a:latin typeface="Arial"/>
                <a:ea typeface="Arial"/>
                <a:cs typeface="Arial"/>
                <a:sym typeface="Arial"/>
              </a:defRPr>
            </a:lvl6pPr>
            <a:lvl7pPr indent="0" lvl="6" marL="0" algn="r">
              <a:spcBef>
                <a:spcPts val="0"/>
              </a:spcBef>
              <a:spcAft>
                <a:spcPts val="0"/>
              </a:spcAft>
              <a:buNone/>
              <a:defRPr b="0" i="0" sz="1000" u="none" cap="none" strike="noStrike">
                <a:solidFill>
                  <a:srgbClr val="898989"/>
                </a:solidFill>
                <a:latin typeface="Arial"/>
                <a:ea typeface="Arial"/>
                <a:cs typeface="Arial"/>
                <a:sym typeface="Arial"/>
              </a:defRPr>
            </a:lvl7pPr>
            <a:lvl8pPr indent="0" lvl="7" marL="0" algn="r">
              <a:spcBef>
                <a:spcPts val="0"/>
              </a:spcBef>
              <a:spcAft>
                <a:spcPts val="0"/>
              </a:spcAft>
              <a:buNone/>
              <a:defRPr b="0" i="0" sz="1000" u="none" cap="none" strike="noStrike">
                <a:solidFill>
                  <a:srgbClr val="898989"/>
                </a:solidFill>
                <a:latin typeface="Arial"/>
                <a:ea typeface="Arial"/>
                <a:cs typeface="Arial"/>
                <a:sym typeface="Arial"/>
              </a:defRPr>
            </a:lvl8pPr>
            <a:lvl9pPr indent="0" lvl="8" marL="0" algn="r">
              <a:spcBef>
                <a:spcPts val="0"/>
              </a:spcBef>
              <a:spcAft>
                <a:spcPts val="0"/>
              </a:spcAft>
              <a:buNone/>
              <a:defRPr b="0"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2"/>
          <p:cNvSpPr txBox="1"/>
          <p:nvPr>
            <p:ph type="title"/>
          </p:nvPr>
        </p:nvSpPr>
        <p:spPr>
          <a:xfrm>
            <a:off x="708571" y="365126"/>
            <a:ext cx="8872538"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7" name="Google Shape;47;p12"/>
          <p:cNvSpPr txBox="1"/>
          <p:nvPr>
            <p:ph idx="1" type="body"/>
          </p:nvPr>
        </p:nvSpPr>
        <p:spPr>
          <a:xfrm>
            <a:off x="708571" y="1681163"/>
            <a:ext cx="4351883"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850"/>
              </a:spcBef>
              <a:spcAft>
                <a:spcPts val="0"/>
              </a:spcAft>
              <a:buClr>
                <a:schemeClr val="dk1"/>
              </a:buClr>
              <a:buSzPts val="2025"/>
              <a:buNone/>
              <a:defRPr b="1" sz="2025"/>
            </a:lvl1pPr>
            <a:lvl2pPr indent="-228600" lvl="1" marL="914400" algn="l">
              <a:lnSpc>
                <a:spcPct val="90000"/>
              </a:lnSpc>
              <a:spcBef>
                <a:spcPts val="425"/>
              </a:spcBef>
              <a:spcAft>
                <a:spcPts val="0"/>
              </a:spcAft>
              <a:buClr>
                <a:schemeClr val="dk1"/>
              </a:buClr>
              <a:buSzPts val="1688"/>
              <a:buNone/>
              <a:defRPr b="1" sz="1687"/>
            </a:lvl2pPr>
            <a:lvl3pPr indent="-228600" lvl="2" marL="1371600" algn="l">
              <a:lnSpc>
                <a:spcPct val="90000"/>
              </a:lnSpc>
              <a:spcBef>
                <a:spcPts val="425"/>
              </a:spcBef>
              <a:spcAft>
                <a:spcPts val="0"/>
              </a:spcAft>
              <a:buClr>
                <a:schemeClr val="dk1"/>
              </a:buClr>
              <a:buSzPts val="1519"/>
              <a:buNone/>
              <a:defRPr b="1" sz="1519"/>
            </a:lvl3pPr>
            <a:lvl4pPr indent="-228600" lvl="3" marL="1828800" algn="l">
              <a:lnSpc>
                <a:spcPct val="90000"/>
              </a:lnSpc>
              <a:spcBef>
                <a:spcPts val="425"/>
              </a:spcBef>
              <a:spcAft>
                <a:spcPts val="0"/>
              </a:spcAft>
              <a:buClr>
                <a:schemeClr val="dk1"/>
              </a:buClr>
              <a:buSzPts val="1350"/>
              <a:buNone/>
              <a:defRPr b="1" sz="1350"/>
            </a:lvl4pPr>
            <a:lvl5pPr indent="-228600" lvl="4" marL="2286000" algn="l">
              <a:lnSpc>
                <a:spcPct val="90000"/>
              </a:lnSpc>
              <a:spcBef>
                <a:spcPts val="425"/>
              </a:spcBef>
              <a:spcAft>
                <a:spcPts val="0"/>
              </a:spcAft>
              <a:buClr>
                <a:schemeClr val="dk1"/>
              </a:buClr>
              <a:buSzPts val="1350"/>
              <a:buNone/>
              <a:defRPr b="1" sz="1350"/>
            </a:lvl5pPr>
            <a:lvl6pPr indent="-228600" lvl="5" marL="2743200" algn="l">
              <a:lnSpc>
                <a:spcPct val="90000"/>
              </a:lnSpc>
              <a:spcBef>
                <a:spcPts val="422"/>
              </a:spcBef>
              <a:spcAft>
                <a:spcPts val="0"/>
              </a:spcAft>
              <a:buClr>
                <a:schemeClr val="dk1"/>
              </a:buClr>
              <a:buSzPts val="1350"/>
              <a:buNone/>
              <a:defRPr b="1" sz="1350"/>
            </a:lvl6pPr>
            <a:lvl7pPr indent="-228600" lvl="6" marL="3200400" algn="l">
              <a:lnSpc>
                <a:spcPct val="90000"/>
              </a:lnSpc>
              <a:spcBef>
                <a:spcPts val="422"/>
              </a:spcBef>
              <a:spcAft>
                <a:spcPts val="0"/>
              </a:spcAft>
              <a:buClr>
                <a:schemeClr val="dk1"/>
              </a:buClr>
              <a:buSzPts val="1350"/>
              <a:buNone/>
              <a:defRPr b="1" sz="1350"/>
            </a:lvl7pPr>
            <a:lvl8pPr indent="-228600" lvl="7" marL="3657600" algn="l">
              <a:lnSpc>
                <a:spcPct val="90000"/>
              </a:lnSpc>
              <a:spcBef>
                <a:spcPts val="422"/>
              </a:spcBef>
              <a:spcAft>
                <a:spcPts val="0"/>
              </a:spcAft>
              <a:buClr>
                <a:schemeClr val="dk1"/>
              </a:buClr>
              <a:buSzPts val="1350"/>
              <a:buNone/>
              <a:defRPr b="1" sz="1350"/>
            </a:lvl8pPr>
            <a:lvl9pPr indent="-228600" lvl="8" marL="4114800" algn="l">
              <a:lnSpc>
                <a:spcPct val="90000"/>
              </a:lnSpc>
              <a:spcBef>
                <a:spcPts val="422"/>
              </a:spcBef>
              <a:spcAft>
                <a:spcPts val="0"/>
              </a:spcAft>
              <a:buClr>
                <a:schemeClr val="dk1"/>
              </a:buClr>
              <a:buSzPts val="1350"/>
              <a:buNone/>
              <a:defRPr b="1" sz="1350"/>
            </a:lvl9pPr>
          </a:lstStyle>
          <a:p/>
        </p:txBody>
      </p:sp>
      <p:sp>
        <p:nvSpPr>
          <p:cNvPr id="48" name="Google Shape;48;p12"/>
          <p:cNvSpPr txBox="1"/>
          <p:nvPr>
            <p:ph idx="2" type="body"/>
          </p:nvPr>
        </p:nvSpPr>
        <p:spPr>
          <a:xfrm>
            <a:off x="708571" y="2505075"/>
            <a:ext cx="4351883"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850"/>
              </a:spcBef>
              <a:spcAft>
                <a:spcPts val="0"/>
              </a:spcAft>
              <a:buClr>
                <a:schemeClr val="dk1"/>
              </a:buClr>
              <a:buSzPts val="1800"/>
              <a:buChar char="•"/>
              <a:defRPr/>
            </a:lvl1pPr>
            <a:lvl2pPr indent="-342900" lvl="1" marL="914400" algn="l">
              <a:lnSpc>
                <a:spcPct val="90000"/>
              </a:lnSpc>
              <a:spcBef>
                <a:spcPts val="425"/>
              </a:spcBef>
              <a:spcAft>
                <a:spcPts val="0"/>
              </a:spcAft>
              <a:buClr>
                <a:schemeClr val="dk1"/>
              </a:buClr>
              <a:buSzPts val="1800"/>
              <a:buChar char="•"/>
              <a:defRPr/>
            </a:lvl2pPr>
            <a:lvl3pPr indent="-342900" lvl="2" marL="1371600" algn="l">
              <a:lnSpc>
                <a:spcPct val="90000"/>
              </a:lnSpc>
              <a:spcBef>
                <a:spcPts val="425"/>
              </a:spcBef>
              <a:spcAft>
                <a:spcPts val="0"/>
              </a:spcAft>
              <a:buClr>
                <a:schemeClr val="dk1"/>
              </a:buClr>
              <a:buSzPts val="1800"/>
              <a:buChar char="•"/>
              <a:defRPr/>
            </a:lvl3pPr>
            <a:lvl4pPr indent="-342900" lvl="3" marL="1828800" algn="l">
              <a:lnSpc>
                <a:spcPct val="90000"/>
              </a:lnSpc>
              <a:spcBef>
                <a:spcPts val="425"/>
              </a:spcBef>
              <a:spcAft>
                <a:spcPts val="0"/>
              </a:spcAft>
              <a:buClr>
                <a:schemeClr val="dk1"/>
              </a:buClr>
              <a:buSzPts val="1800"/>
              <a:buChar char="•"/>
              <a:defRPr/>
            </a:lvl4pPr>
            <a:lvl5pPr indent="-342900" lvl="4" marL="2286000" algn="l">
              <a:lnSpc>
                <a:spcPct val="90000"/>
              </a:lnSpc>
              <a:spcBef>
                <a:spcPts val="425"/>
              </a:spcBef>
              <a:spcAft>
                <a:spcPts val="0"/>
              </a:spcAft>
              <a:buClr>
                <a:schemeClr val="dk1"/>
              </a:buClr>
              <a:buSzPts val="1800"/>
              <a:buChar char="•"/>
              <a:defRPr/>
            </a:lvl5pPr>
            <a:lvl6pPr indent="-342900" lvl="5" marL="2743200" algn="l">
              <a:lnSpc>
                <a:spcPct val="90000"/>
              </a:lnSpc>
              <a:spcBef>
                <a:spcPts val="422"/>
              </a:spcBef>
              <a:spcAft>
                <a:spcPts val="0"/>
              </a:spcAft>
              <a:buClr>
                <a:schemeClr val="dk1"/>
              </a:buClr>
              <a:buSzPts val="1800"/>
              <a:buChar char="•"/>
              <a:defRPr/>
            </a:lvl6pPr>
            <a:lvl7pPr indent="-342900" lvl="6" marL="3200400" algn="l">
              <a:lnSpc>
                <a:spcPct val="90000"/>
              </a:lnSpc>
              <a:spcBef>
                <a:spcPts val="422"/>
              </a:spcBef>
              <a:spcAft>
                <a:spcPts val="0"/>
              </a:spcAft>
              <a:buClr>
                <a:schemeClr val="dk1"/>
              </a:buClr>
              <a:buSzPts val="1800"/>
              <a:buChar char="•"/>
              <a:defRPr/>
            </a:lvl7pPr>
            <a:lvl8pPr indent="-342900" lvl="7" marL="3657600" algn="l">
              <a:lnSpc>
                <a:spcPct val="90000"/>
              </a:lnSpc>
              <a:spcBef>
                <a:spcPts val="422"/>
              </a:spcBef>
              <a:spcAft>
                <a:spcPts val="0"/>
              </a:spcAft>
              <a:buClr>
                <a:schemeClr val="dk1"/>
              </a:buClr>
              <a:buSzPts val="1800"/>
              <a:buChar char="•"/>
              <a:defRPr/>
            </a:lvl8pPr>
            <a:lvl9pPr indent="-342900" lvl="8" marL="4114800" algn="l">
              <a:lnSpc>
                <a:spcPct val="90000"/>
              </a:lnSpc>
              <a:spcBef>
                <a:spcPts val="422"/>
              </a:spcBef>
              <a:spcAft>
                <a:spcPts val="0"/>
              </a:spcAft>
              <a:buClr>
                <a:schemeClr val="dk1"/>
              </a:buClr>
              <a:buSzPts val="1800"/>
              <a:buChar char="•"/>
              <a:defRPr/>
            </a:lvl9pPr>
          </a:lstStyle>
          <a:p/>
        </p:txBody>
      </p:sp>
      <p:sp>
        <p:nvSpPr>
          <p:cNvPr id="49" name="Google Shape;49;p12"/>
          <p:cNvSpPr txBox="1"/>
          <p:nvPr>
            <p:ph idx="3" type="body"/>
          </p:nvPr>
        </p:nvSpPr>
        <p:spPr>
          <a:xfrm>
            <a:off x="5207794" y="1681163"/>
            <a:ext cx="4373315"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850"/>
              </a:spcBef>
              <a:spcAft>
                <a:spcPts val="0"/>
              </a:spcAft>
              <a:buClr>
                <a:schemeClr val="dk1"/>
              </a:buClr>
              <a:buSzPts val="2025"/>
              <a:buNone/>
              <a:defRPr b="1" sz="2025"/>
            </a:lvl1pPr>
            <a:lvl2pPr indent="-228600" lvl="1" marL="914400" algn="l">
              <a:lnSpc>
                <a:spcPct val="90000"/>
              </a:lnSpc>
              <a:spcBef>
                <a:spcPts val="425"/>
              </a:spcBef>
              <a:spcAft>
                <a:spcPts val="0"/>
              </a:spcAft>
              <a:buClr>
                <a:schemeClr val="dk1"/>
              </a:buClr>
              <a:buSzPts val="1688"/>
              <a:buNone/>
              <a:defRPr b="1" sz="1687"/>
            </a:lvl2pPr>
            <a:lvl3pPr indent="-228600" lvl="2" marL="1371600" algn="l">
              <a:lnSpc>
                <a:spcPct val="90000"/>
              </a:lnSpc>
              <a:spcBef>
                <a:spcPts val="425"/>
              </a:spcBef>
              <a:spcAft>
                <a:spcPts val="0"/>
              </a:spcAft>
              <a:buClr>
                <a:schemeClr val="dk1"/>
              </a:buClr>
              <a:buSzPts val="1519"/>
              <a:buNone/>
              <a:defRPr b="1" sz="1519"/>
            </a:lvl3pPr>
            <a:lvl4pPr indent="-228600" lvl="3" marL="1828800" algn="l">
              <a:lnSpc>
                <a:spcPct val="90000"/>
              </a:lnSpc>
              <a:spcBef>
                <a:spcPts val="425"/>
              </a:spcBef>
              <a:spcAft>
                <a:spcPts val="0"/>
              </a:spcAft>
              <a:buClr>
                <a:schemeClr val="dk1"/>
              </a:buClr>
              <a:buSzPts val="1350"/>
              <a:buNone/>
              <a:defRPr b="1" sz="1350"/>
            </a:lvl4pPr>
            <a:lvl5pPr indent="-228600" lvl="4" marL="2286000" algn="l">
              <a:lnSpc>
                <a:spcPct val="90000"/>
              </a:lnSpc>
              <a:spcBef>
                <a:spcPts val="425"/>
              </a:spcBef>
              <a:spcAft>
                <a:spcPts val="0"/>
              </a:spcAft>
              <a:buClr>
                <a:schemeClr val="dk1"/>
              </a:buClr>
              <a:buSzPts val="1350"/>
              <a:buNone/>
              <a:defRPr b="1" sz="1350"/>
            </a:lvl5pPr>
            <a:lvl6pPr indent="-228600" lvl="5" marL="2743200" algn="l">
              <a:lnSpc>
                <a:spcPct val="90000"/>
              </a:lnSpc>
              <a:spcBef>
                <a:spcPts val="422"/>
              </a:spcBef>
              <a:spcAft>
                <a:spcPts val="0"/>
              </a:spcAft>
              <a:buClr>
                <a:schemeClr val="dk1"/>
              </a:buClr>
              <a:buSzPts val="1350"/>
              <a:buNone/>
              <a:defRPr b="1" sz="1350"/>
            </a:lvl6pPr>
            <a:lvl7pPr indent="-228600" lvl="6" marL="3200400" algn="l">
              <a:lnSpc>
                <a:spcPct val="90000"/>
              </a:lnSpc>
              <a:spcBef>
                <a:spcPts val="422"/>
              </a:spcBef>
              <a:spcAft>
                <a:spcPts val="0"/>
              </a:spcAft>
              <a:buClr>
                <a:schemeClr val="dk1"/>
              </a:buClr>
              <a:buSzPts val="1350"/>
              <a:buNone/>
              <a:defRPr b="1" sz="1350"/>
            </a:lvl7pPr>
            <a:lvl8pPr indent="-228600" lvl="7" marL="3657600" algn="l">
              <a:lnSpc>
                <a:spcPct val="90000"/>
              </a:lnSpc>
              <a:spcBef>
                <a:spcPts val="422"/>
              </a:spcBef>
              <a:spcAft>
                <a:spcPts val="0"/>
              </a:spcAft>
              <a:buClr>
                <a:schemeClr val="dk1"/>
              </a:buClr>
              <a:buSzPts val="1350"/>
              <a:buNone/>
              <a:defRPr b="1" sz="1350"/>
            </a:lvl8pPr>
            <a:lvl9pPr indent="-228600" lvl="8" marL="4114800" algn="l">
              <a:lnSpc>
                <a:spcPct val="90000"/>
              </a:lnSpc>
              <a:spcBef>
                <a:spcPts val="422"/>
              </a:spcBef>
              <a:spcAft>
                <a:spcPts val="0"/>
              </a:spcAft>
              <a:buClr>
                <a:schemeClr val="dk1"/>
              </a:buClr>
              <a:buSzPts val="1350"/>
              <a:buNone/>
              <a:defRPr b="1" sz="1350"/>
            </a:lvl9pPr>
          </a:lstStyle>
          <a:p/>
        </p:txBody>
      </p:sp>
      <p:sp>
        <p:nvSpPr>
          <p:cNvPr id="50" name="Google Shape;50;p12"/>
          <p:cNvSpPr txBox="1"/>
          <p:nvPr>
            <p:ph idx="4" type="body"/>
          </p:nvPr>
        </p:nvSpPr>
        <p:spPr>
          <a:xfrm>
            <a:off x="5207794" y="2505075"/>
            <a:ext cx="4373315"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850"/>
              </a:spcBef>
              <a:spcAft>
                <a:spcPts val="0"/>
              </a:spcAft>
              <a:buClr>
                <a:schemeClr val="dk1"/>
              </a:buClr>
              <a:buSzPts val="1800"/>
              <a:buChar char="•"/>
              <a:defRPr/>
            </a:lvl1pPr>
            <a:lvl2pPr indent="-342900" lvl="1" marL="914400" algn="l">
              <a:lnSpc>
                <a:spcPct val="90000"/>
              </a:lnSpc>
              <a:spcBef>
                <a:spcPts val="425"/>
              </a:spcBef>
              <a:spcAft>
                <a:spcPts val="0"/>
              </a:spcAft>
              <a:buClr>
                <a:schemeClr val="dk1"/>
              </a:buClr>
              <a:buSzPts val="1800"/>
              <a:buChar char="•"/>
              <a:defRPr/>
            </a:lvl2pPr>
            <a:lvl3pPr indent="-342900" lvl="2" marL="1371600" algn="l">
              <a:lnSpc>
                <a:spcPct val="90000"/>
              </a:lnSpc>
              <a:spcBef>
                <a:spcPts val="425"/>
              </a:spcBef>
              <a:spcAft>
                <a:spcPts val="0"/>
              </a:spcAft>
              <a:buClr>
                <a:schemeClr val="dk1"/>
              </a:buClr>
              <a:buSzPts val="1800"/>
              <a:buChar char="•"/>
              <a:defRPr/>
            </a:lvl3pPr>
            <a:lvl4pPr indent="-342900" lvl="3" marL="1828800" algn="l">
              <a:lnSpc>
                <a:spcPct val="90000"/>
              </a:lnSpc>
              <a:spcBef>
                <a:spcPts val="425"/>
              </a:spcBef>
              <a:spcAft>
                <a:spcPts val="0"/>
              </a:spcAft>
              <a:buClr>
                <a:schemeClr val="dk1"/>
              </a:buClr>
              <a:buSzPts val="1800"/>
              <a:buChar char="•"/>
              <a:defRPr/>
            </a:lvl4pPr>
            <a:lvl5pPr indent="-342900" lvl="4" marL="2286000" algn="l">
              <a:lnSpc>
                <a:spcPct val="90000"/>
              </a:lnSpc>
              <a:spcBef>
                <a:spcPts val="425"/>
              </a:spcBef>
              <a:spcAft>
                <a:spcPts val="0"/>
              </a:spcAft>
              <a:buClr>
                <a:schemeClr val="dk1"/>
              </a:buClr>
              <a:buSzPts val="1800"/>
              <a:buChar char="•"/>
              <a:defRPr/>
            </a:lvl5pPr>
            <a:lvl6pPr indent="-342900" lvl="5" marL="2743200" algn="l">
              <a:lnSpc>
                <a:spcPct val="90000"/>
              </a:lnSpc>
              <a:spcBef>
                <a:spcPts val="422"/>
              </a:spcBef>
              <a:spcAft>
                <a:spcPts val="0"/>
              </a:spcAft>
              <a:buClr>
                <a:schemeClr val="dk1"/>
              </a:buClr>
              <a:buSzPts val="1800"/>
              <a:buChar char="•"/>
              <a:defRPr/>
            </a:lvl6pPr>
            <a:lvl7pPr indent="-342900" lvl="6" marL="3200400" algn="l">
              <a:lnSpc>
                <a:spcPct val="90000"/>
              </a:lnSpc>
              <a:spcBef>
                <a:spcPts val="422"/>
              </a:spcBef>
              <a:spcAft>
                <a:spcPts val="0"/>
              </a:spcAft>
              <a:buClr>
                <a:schemeClr val="dk1"/>
              </a:buClr>
              <a:buSzPts val="1800"/>
              <a:buChar char="•"/>
              <a:defRPr/>
            </a:lvl7pPr>
            <a:lvl8pPr indent="-342900" lvl="7" marL="3657600" algn="l">
              <a:lnSpc>
                <a:spcPct val="90000"/>
              </a:lnSpc>
              <a:spcBef>
                <a:spcPts val="422"/>
              </a:spcBef>
              <a:spcAft>
                <a:spcPts val="0"/>
              </a:spcAft>
              <a:buClr>
                <a:schemeClr val="dk1"/>
              </a:buClr>
              <a:buSzPts val="1800"/>
              <a:buChar char="•"/>
              <a:defRPr/>
            </a:lvl8pPr>
            <a:lvl9pPr indent="-342900" lvl="8" marL="4114800" algn="l">
              <a:lnSpc>
                <a:spcPct val="90000"/>
              </a:lnSpc>
              <a:spcBef>
                <a:spcPts val="422"/>
              </a:spcBef>
              <a:spcAft>
                <a:spcPts val="0"/>
              </a:spcAft>
              <a:buClr>
                <a:schemeClr val="dk1"/>
              </a:buClr>
              <a:buSzPts val="1800"/>
              <a:buChar char="•"/>
              <a:defRPr/>
            </a:lvl9pPr>
          </a:lstStyle>
          <a:p/>
        </p:txBody>
      </p:sp>
      <p:sp>
        <p:nvSpPr>
          <p:cNvPr id="51" name="Google Shape;51;p12"/>
          <p:cNvSpPr txBox="1"/>
          <p:nvPr>
            <p:ph idx="10" type="dt"/>
          </p:nvPr>
        </p:nvSpPr>
        <p:spPr>
          <a:xfrm>
            <a:off x="706438" y="6356350"/>
            <a:ext cx="23145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3408363" y="6356350"/>
            <a:ext cx="3471862"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7265988" y="6356350"/>
            <a:ext cx="23145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000" u="none" cap="none" strike="noStrike">
                <a:solidFill>
                  <a:srgbClr val="898989"/>
                </a:solidFill>
                <a:latin typeface="Arial"/>
                <a:ea typeface="Arial"/>
                <a:cs typeface="Arial"/>
                <a:sym typeface="Arial"/>
              </a:defRPr>
            </a:lvl1pPr>
            <a:lvl2pPr indent="0" lvl="1" marL="0" algn="r">
              <a:spcBef>
                <a:spcPts val="0"/>
              </a:spcBef>
              <a:spcAft>
                <a:spcPts val="0"/>
              </a:spcAft>
              <a:buNone/>
              <a:defRPr b="0" i="0" sz="1000" u="none" cap="none" strike="noStrike">
                <a:solidFill>
                  <a:srgbClr val="898989"/>
                </a:solidFill>
                <a:latin typeface="Arial"/>
                <a:ea typeface="Arial"/>
                <a:cs typeface="Arial"/>
                <a:sym typeface="Arial"/>
              </a:defRPr>
            </a:lvl2pPr>
            <a:lvl3pPr indent="0" lvl="2" marL="0" algn="r">
              <a:spcBef>
                <a:spcPts val="0"/>
              </a:spcBef>
              <a:spcAft>
                <a:spcPts val="0"/>
              </a:spcAft>
              <a:buNone/>
              <a:defRPr b="0" i="0" sz="1000" u="none" cap="none" strike="noStrike">
                <a:solidFill>
                  <a:srgbClr val="898989"/>
                </a:solidFill>
                <a:latin typeface="Arial"/>
                <a:ea typeface="Arial"/>
                <a:cs typeface="Arial"/>
                <a:sym typeface="Arial"/>
              </a:defRPr>
            </a:lvl3pPr>
            <a:lvl4pPr indent="0" lvl="3" marL="0" algn="r">
              <a:spcBef>
                <a:spcPts val="0"/>
              </a:spcBef>
              <a:spcAft>
                <a:spcPts val="0"/>
              </a:spcAft>
              <a:buNone/>
              <a:defRPr b="0" i="0" sz="1000" u="none" cap="none" strike="noStrike">
                <a:solidFill>
                  <a:srgbClr val="898989"/>
                </a:solidFill>
                <a:latin typeface="Arial"/>
                <a:ea typeface="Arial"/>
                <a:cs typeface="Arial"/>
                <a:sym typeface="Arial"/>
              </a:defRPr>
            </a:lvl4pPr>
            <a:lvl5pPr indent="0" lvl="4" marL="0" algn="r">
              <a:spcBef>
                <a:spcPts val="0"/>
              </a:spcBef>
              <a:spcAft>
                <a:spcPts val="0"/>
              </a:spcAft>
              <a:buNone/>
              <a:defRPr b="0" i="0" sz="1000" u="none" cap="none" strike="noStrike">
                <a:solidFill>
                  <a:srgbClr val="898989"/>
                </a:solidFill>
                <a:latin typeface="Arial"/>
                <a:ea typeface="Arial"/>
                <a:cs typeface="Arial"/>
                <a:sym typeface="Arial"/>
              </a:defRPr>
            </a:lvl5pPr>
            <a:lvl6pPr indent="0" lvl="5" marL="0" algn="r">
              <a:spcBef>
                <a:spcPts val="0"/>
              </a:spcBef>
              <a:spcAft>
                <a:spcPts val="0"/>
              </a:spcAft>
              <a:buNone/>
              <a:defRPr b="0" i="0" sz="1000" u="none" cap="none" strike="noStrike">
                <a:solidFill>
                  <a:srgbClr val="898989"/>
                </a:solidFill>
                <a:latin typeface="Arial"/>
                <a:ea typeface="Arial"/>
                <a:cs typeface="Arial"/>
                <a:sym typeface="Arial"/>
              </a:defRPr>
            </a:lvl6pPr>
            <a:lvl7pPr indent="0" lvl="6" marL="0" algn="r">
              <a:spcBef>
                <a:spcPts val="0"/>
              </a:spcBef>
              <a:spcAft>
                <a:spcPts val="0"/>
              </a:spcAft>
              <a:buNone/>
              <a:defRPr b="0" i="0" sz="1000" u="none" cap="none" strike="noStrike">
                <a:solidFill>
                  <a:srgbClr val="898989"/>
                </a:solidFill>
                <a:latin typeface="Arial"/>
                <a:ea typeface="Arial"/>
                <a:cs typeface="Arial"/>
                <a:sym typeface="Arial"/>
              </a:defRPr>
            </a:lvl7pPr>
            <a:lvl8pPr indent="0" lvl="7" marL="0" algn="r">
              <a:spcBef>
                <a:spcPts val="0"/>
              </a:spcBef>
              <a:spcAft>
                <a:spcPts val="0"/>
              </a:spcAft>
              <a:buNone/>
              <a:defRPr b="0" i="0" sz="1000" u="none" cap="none" strike="noStrike">
                <a:solidFill>
                  <a:srgbClr val="898989"/>
                </a:solidFill>
                <a:latin typeface="Arial"/>
                <a:ea typeface="Arial"/>
                <a:cs typeface="Arial"/>
                <a:sym typeface="Arial"/>
              </a:defRPr>
            </a:lvl8pPr>
            <a:lvl9pPr indent="0" lvl="8" marL="0" algn="r">
              <a:spcBef>
                <a:spcPts val="0"/>
              </a:spcBef>
              <a:spcAft>
                <a:spcPts val="0"/>
              </a:spcAft>
              <a:buNone/>
              <a:defRPr b="0"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13"/>
          <p:cNvSpPr txBox="1"/>
          <p:nvPr>
            <p:ph type="title"/>
          </p:nvPr>
        </p:nvSpPr>
        <p:spPr>
          <a:xfrm>
            <a:off x="706438" y="365125"/>
            <a:ext cx="8874125"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6" name="Google Shape;56;p13"/>
          <p:cNvSpPr txBox="1"/>
          <p:nvPr>
            <p:ph idx="10" type="dt"/>
          </p:nvPr>
        </p:nvSpPr>
        <p:spPr>
          <a:xfrm>
            <a:off x="706438" y="6356350"/>
            <a:ext cx="23145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p:nvPr>
            <p:ph idx="11" type="ftr"/>
          </p:nvPr>
        </p:nvSpPr>
        <p:spPr>
          <a:xfrm>
            <a:off x="3408363" y="6356350"/>
            <a:ext cx="3471862"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3"/>
          <p:cNvSpPr txBox="1"/>
          <p:nvPr>
            <p:ph idx="12" type="sldNum"/>
          </p:nvPr>
        </p:nvSpPr>
        <p:spPr>
          <a:xfrm>
            <a:off x="7265988" y="6356350"/>
            <a:ext cx="23145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000" u="none" cap="none" strike="noStrike">
                <a:solidFill>
                  <a:srgbClr val="898989"/>
                </a:solidFill>
                <a:latin typeface="Arial"/>
                <a:ea typeface="Arial"/>
                <a:cs typeface="Arial"/>
                <a:sym typeface="Arial"/>
              </a:defRPr>
            </a:lvl1pPr>
            <a:lvl2pPr indent="0" lvl="1" marL="0" algn="r">
              <a:spcBef>
                <a:spcPts val="0"/>
              </a:spcBef>
              <a:spcAft>
                <a:spcPts val="0"/>
              </a:spcAft>
              <a:buNone/>
              <a:defRPr b="0" i="0" sz="1000" u="none" cap="none" strike="noStrike">
                <a:solidFill>
                  <a:srgbClr val="898989"/>
                </a:solidFill>
                <a:latin typeface="Arial"/>
                <a:ea typeface="Arial"/>
                <a:cs typeface="Arial"/>
                <a:sym typeface="Arial"/>
              </a:defRPr>
            </a:lvl2pPr>
            <a:lvl3pPr indent="0" lvl="2" marL="0" algn="r">
              <a:spcBef>
                <a:spcPts val="0"/>
              </a:spcBef>
              <a:spcAft>
                <a:spcPts val="0"/>
              </a:spcAft>
              <a:buNone/>
              <a:defRPr b="0" i="0" sz="1000" u="none" cap="none" strike="noStrike">
                <a:solidFill>
                  <a:srgbClr val="898989"/>
                </a:solidFill>
                <a:latin typeface="Arial"/>
                <a:ea typeface="Arial"/>
                <a:cs typeface="Arial"/>
                <a:sym typeface="Arial"/>
              </a:defRPr>
            </a:lvl3pPr>
            <a:lvl4pPr indent="0" lvl="3" marL="0" algn="r">
              <a:spcBef>
                <a:spcPts val="0"/>
              </a:spcBef>
              <a:spcAft>
                <a:spcPts val="0"/>
              </a:spcAft>
              <a:buNone/>
              <a:defRPr b="0" i="0" sz="1000" u="none" cap="none" strike="noStrike">
                <a:solidFill>
                  <a:srgbClr val="898989"/>
                </a:solidFill>
                <a:latin typeface="Arial"/>
                <a:ea typeface="Arial"/>
                <a:cs typeface="Arial"/>
                <a:sym typeface="Arial"/>
              </a:defRPr>
            </a:lvl4pPr>
            <a:lvl5pPr indent="0" lvl="4" marL="0" algn="r">
              <a:spcBef>
                <a:spcPts val="0"/>
              </a:spcBef>
              <a:spcAft>
                <a:spcPts val="0"/>
              </a:spcAft>
              <a:buNone/>
              <a:defRPr b="0" i="0" sz="1000" u="none" cap="none" strike="noStrike">
                <a:solidFill>
                  <a:srgbClr val="898989"/>
                </a:solidFill>
                <a:latin typeface="Arial"/>
                <a:ea typeface="Arial"/>
                <a:cs typeface="Arial"/>
                <a:sym typeface="Arial"/>
              </a:defRPr>
            </a:lvl5pPr>
            <a:lvl6pPr indent="0" lvl="5" marL="0" algn="r">
              <a:spcBef>
                <a:spcPts val="0"/>
              </a:spcBef>
              <a:spcAft>
                <a:spcPts val="0"/>
              </a:spcAft>
              <a:buNone/>
              <a:defRPr b="0" i="0" sz="1000" u="none" cap="none" strike="noStrike">
                <a:solidFill>
                  <a:srgbClr val="898989"/>
                </a:solidFill>
                <a:latin typeface="Arial"/>
                <a:ea typeface="Arial"/>
                <a:cs typeface="Arial"/>
                <a:sym typeface="Arial"/>
              </a:defRPr>
            </a:lvl6pPr>
            <a:lvl7pPr indent="0" lvl="6" marL="0" algn="r">
              <a:spcBef>
                <a:spcPts val="0"/>
              </a:spcBef>
              <a:spcAft>
                <a:spcPts val="0"/>
              </a:spcAft>
              <a:buNone/>
              <a:defRPr b="0" i="0" sz="1000" u="none" cap="none" strike="noStrike">
                <a:solidFill>
                  <a:srgbClr val="898989"/>
                </a:solidFill>
                <a:latin typeface="Arial"/>
                <a:ea typeface="Arial"/>
                <a:cs typeface="Arial"/>
                <a:sym typeface="Arial"/>
              </a:defRPr>
            </a:lvl7pPr>
            <a:lvl8pPr indent="0" lvl="7" marL="0" algn="r">
              <a:spcBef>
                <a:spcPts val="0"/>
              </a:spcBef>
              <a:spcAft>
                <a:spcPts val="0"/>
              </a:spcAft>
              <a:buNone/>
              <a:defRPr b="0" i="0" sz="1000" u="none" cap="none" strike="noStrike">
                <a:solidFill>
                  <a:srgbClr val="898989"/>
                </a:solidFill>
                <a:latin typeface="Arial"/>
                <a:ea typeface="Arial"/>
                <a:cs typeface="Arial"/>
                <a:sym typeface="Arial"/>
              </a:defRPr>
            </a:lvl8pPr>
            <a:lvl9pPr indent="0" lvl="8" marL="0" algn="r">
              <a:spcBef>
                <a:spcPts val="0"/>
              </a:spcBef>
              <a:spcAft>
                <a:spcPts val="0"/>
              </a:spcAft>
              <a:buNone/>
              <a:defRPr b="0"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4"/>
          <p:cNvSpPr txBox="1"/>
          <p:nvPr>
            <p:ph idx="10" type="dt"/>
          </p:nvPr>
        </p:nvSpPr>
        <p:spPr>
          <a:xfrm>
            <a:off x="706438" y="6356350"/>
            <a:ext cx="23145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1" type="ftr"/>
          </p:nvPr>
        </p:nvSpPr>
        <p:spPr>
          <a:xfrm>
            <a:off x="3408363" y="6356350"/>
            <a:ext cx="3471862"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2" type="sldNum"/>
          </p:nvPr>
        </p:nvSpPr>
        <p:spPr>
          <a:xfrm>
            <a:off x="7265988" y="6356350"/>
            <a:ext cx="23145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000" u="none" cap="none" strike="noStrike">
                <a:solidFill>
                  <a:srgbClr val="898989"/>
                </a:solidFill>
                <a:latin typeface="Arial"/>
                <a:ea typeface="Arial"/>
                <a:cs typeface="Arial"/>
                <a:sym typeface="Arial"/>
              </a:defRPr>
            </a:lvl1pPr>
            <a:lvl2pPr indent="0" lvl="1" marL="0" algn="r">
              <a:spcBef>
                <a:spcPts val="0"/>
              </a:spcBef>
              <a:spcAft>
                <a:spcPts val="0"/>
              </a:spcAft>
              <a:buNone/>
              <a:defRPr b="0" i="0" sz="1000" u="none" cap="none" strike="noStrike">
                <a:solidFill>
                  <a:srgbClr val="898989"/>
                </a:solidFill>
                <a:latin typeface="Arial"/>
                <a:ea typeface="Arial"/>
                <a:cs typeface="Arial"/>
                <a:sym typeface="Arial"/>
              </a:defRPr>
            </a:lvl2pPr>
            <a:lvl3pPr indent="0" lvl="2" marL="0" algn="r">
              <a:spcBef>
                <a:spcPts val="0"/>
              </a:spcBef>
              <a:spcAft>
                <a:spcPts val="0"/>
              </a:spcAft>
              <a:buNone/>
              <a:defRPr b="0" i="0" sz="1000" u="none" cap="none" strike="noStrike">
                <a:solidFill>
                  <a:srgbClr val="898989"/>
                </a:solidFill>
                <a:latin typeface="Arial"/>
                <a:ea typeface="Arial"/>
                <a:cs typeface="Arial"/>
                <a:sym typeface="Arial"/>
              </a:defRPr>
            </a:lvl3pPr>
            <a:lvl4pPr indent="0" lvl="3" marL="0" algn="r">
              <a:spcBef>
                <a:spcPts val="0"/>
              </a:spcBef>
              <a:spcAft>
                <a:spcPts val="0"/>
              </a:spcAft>
              <a:buNone/>
              <a:defRPr b="0" i="0" sz="1000" u="none" cap="none" strike="noStrike">
                <a:solidFill>
                  <a:srgbClr val="898989"/>
                </a:solidFill>
                <a:latin typeface="Arial"/>
                <a:ea typeface="Arial"/>
                <a:cs typeface="Arial"/>
                <a:sym typeface="Arial"/>
              </a:defRPr>
            </a:lvl4pPr>
            <a:lvl5pPr indent="0" lvl="4" marL="0" algn="r">
              <a:spcBef>
                <a:spcPts val="0"/>
              </a:spcBef>
              <a:spcAft>
                <a:spcPts val="0"/>
              </a:spcAft>
              <a:buNone/>
              <a:defRPr b="0" i="0" sz="1000" u="none" cap="none" strike="noStrike">
                <a:solidFill>
                  <a:srgbClr val="898989"/>
                </a:solidFill>
                <a:latin typeface="Arial"/>
                <a:ea typeface="Arial"/>
                <a:cs typeface="Arial"/>
                <a:sym typeface="Arial"/>
              </a:defRPr>
            </a:lvl5pPr>
            <a:lvl6pPr indent="0" lvl="5" marL="0" algn="r">
              <a:spcBef>
                <a:spcPts val="0"/>
              </a:spcBef>
              <a:spcAft>
                <a:spcPts val="0"/>
              </a:spcAft>
              <a:buNone/>
              <a:defRPr b="0" i="0" sz="1000" u="none" cap="none" strike="noStrike">
                <a:solidFill>
                  <a:srgbClr val="898989"/>
                </a:solidFill>
                <a:latin typeface="Arial"/>
                <a:ea typeface="Arial"/>
                <a:cs typeface="Arial"/>
                <a:sym typeface="Arial"/>
              </a:defRPr>
            </a:lvl6pPr>
            <a:lvl7pPr indent="0" lvl="6" marL="0" algn="r">
              <a:spcBef>
                <a:spcPts val="0"/>
              </a:spcBef>
              <a:spcAft>
                <a:spcPts val="0"/>
              </a:spcAft>
              <a:buNone/>
              <a:defRPr b="0" i="0" sz="1000" u="none" cap="none" strike="noStrike">
                <a:solidFill>
                  <a:srgbClr val="898989"/>
                </a:solidFill>
                <a:latin typeface="Arial"/>
                <a:ea typeface="Arial"/>
                <a:cs typeface="Arial"/>
                <a:sym typeface="Arial"/>
              </a:defRPr>
            </a:lvl7pPr>
            <a:lvl8pPr indent="0" lvl="7" marL="0" algn="r">
              <a:spcBef>
                <a:spcPts val="0"/>
              </a:spcBef>
              <a:spcAft>
                <a:spcPts val="0"/>
              </a:spcAft>
              <a:buNone/>
              <a:defRPr b="0" i="0" sz="1000" u="none" cap="none" strike="noStrike">
                <a:solidFill>
                  <a:srgbClr val="898989"/>
                </a:solidFill>
                <a:latin typeface="Arial"/>
                <a:ea typeface="Arial"/>
                <a:cs typeface="Arial"/>
                <a:sym typeface="Arial"/>
              </a:defRPr>
            </a:lvl8pPr>
            <a:lvl9pPr indent="0" lvl="8" marL="0" algn="r">
              <a:spcBef>
                <a:spcPts val="0"/>
              </a:spcBef>
              <a:spcAft>
                <a:spcPts val="0"/>
              </a:spcAft>
              <a:buNone/>
              <a:defRPr b="0"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5"/>
          <p:cNvSpPr txBox="1"/>
          <p:nvPr>
            <p:ph type="title"/>
          </p:nvPr>
        </p:nvSpPr>
        <p:spPr>
          <a:xfrm>
            <a:off x="708572" y="457200"/>
            <a:ext cx="3317825"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7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5" name="Google Shape;65;p15"/>
          <p:cNvSpPr txBox="1"/>
          <p:nvPr>
            <p:ph idx="1" type="body"/>
          </p:nvPr>
        </p:nvSpPr>
        <p:spPr>
          <a:xfrm>
            <a:off x="4373315" y="987426"/>
            <a:ext cx="5207794" cy="4873625"/>
          </a:xfrm>
          <a:prstGeom prst="rect">
            <a:avLst/>
          </a:prstGeom>
          <a:noFill/>
          <a:ln>
            <a:noFill/>
          </a:ln>
        </p:spPr>
        <p:txBody>
          <a:bodyPr anchorCtr="0" anchor="t" bIns="45700" lIns="91425" spcFirstLastPara="1" rIns="91425" wrap="square" tIns="45700">
            <a:noAutofit/>
          </a:bodyPr>
          <a:lstStyle>
            <a:lvl1pPr indent="-400050" lvl="0" marL="457200" algn="l">
              <a:lnSpc>
                <a:spcPct val="90000"/>
              </a:lnSpc>
              <a:spcBef>
                <a:spcPts val="850"/>
              </a:spcBef>
              <a:spcAft>
                <a:spcPts val="0"/>
              </a:spcAft>
              <a:buClr>
                <a:schemeClr val="dk1"/>
              </a:buClr>
              <a:buSzPts val="2700"/>
              <a:buChar char="•"/>
              <a:defRPr sz="2700"/>
            </a:lvl1pPr>
            <a:lvl2pPr indent="-378650" lvl="1" marL="914400" algn="l">
              <a:lnSpc>
                <a:spcPct val="90000"/>
              </a:lnSpc>
              <a:spcBef>
                <a:spcPts val="425"/>
              </a:spcBef>
              <a:spcAft>
                <a:spcPts val="0"/>
              </a:spcAft>
              <a:buClr>
                <a:schemeClr val="dk1"/>
              </a:buClr>
              <a:buSzPts val="2363"/>
              <a:buChar char="•"/>
              <a:defRPr sz="2363"/>
            </a:lvl2pPr>
            <a:lvl3pPr indent="-357187" lvl="2" marL="1371600" algn="l">
              <a:lnSpc>
                <a:spcPct val="90000"/>
              </a:lnSpc>
              <a:spcBef>
                <a:spcPts val="425"/>
              </a:spcBef>
              <a:spcAft>
                <a:spcPts val="0"/>
              </a:spcAft>
              <a:buClr>
                <a:schemeClr val="dk1"/>
              </a:buClr>
              <a:buSzPts val="2025"/>
              <a:buChar char="•"/>
              <a:defRPr sz="2025"/>
            </a:lvl3pPr>
            <a:lvl4pPr indent="-335788" lvl="3" marL="1828800" algn="l">
              <a:lnSpc>
                <a:spcPct val="90000"/>
              </a:lnSpc>
              <a:spcBef>
                <a:spcPts val="425"/>
              </a:spcBef>
              <a:spcAft>
                <a:spcPts val="0"/>
              </a:spcAft>
              <a:buClr>
                <a:schemeClr val="dk1"/>
              </a:buClr>
              <a:buSzPts val="1688"/>
              <a:buChar char="•"/>
              <a:defRPr sz="1687"/>
            </a:lvl4pPr>
            <a:lvl5pPr indent="-335788" lvl="4" marL="2286000" algn="l">
              <a:lnSpc>
                <a:spcPct val="90000"/>
              </a:lnSpc>
              <a:spcBef>
                <a:spcPts val="425"/>
              </a:spcBef>
              <a:spcAft>
                <a:spcPts val="0"/>
              </a:spcAft>
              <a:buClr>
                <a:schemeClr val="dk1"/>
              </a:buClr>
              <a:buSzPts val="1688"/>
              <a:buChar char="•"/>
              <a:defRPr sz="1687"/>
            </a:lvl5pPr>
            <a:lvl6pPr indent="-335788" lvl="5" marL="2743200" algn="l">
              <a:lnSpc>
                <a:spcPct val="90000"/>
              </a:lnSpc>
              <a:spcBef>
                <a:spcPts val="422"/>
              </a:spcBef>
              <a:spcAft>
                <a:spcPts val="0"/>
              </a:spcAft>
              <a:buClr>
                <a:schemeClr val="dk1"/>
              </a:buClr>
              <a:buSzPts val="1688"/>
              <a:buChar char="•"/>
              <a:defRPr sz="1687"/>
            </a:lvl6pPr>
            <a:lvl7pPr indent="-335788" lvl="6" marL="3200400" algn="l">
              <a:lnSpc>
                <a:spcPct val="90000"/>
              </a:lnSpc>
              <a:spcBef>
                <a:spcPts val="422"/>
              </a:spcBef>
              <a:spcAft>
                <a:spcPts val="0"/>
              </a:spcAft>
              <a:buClr>
                <a:schemeClr val="dk1"/>
              </a:buClr>
              <a:buSzPts val="1688"/>
              <a:buChar char="•"/>
              <a:defRPr sz="1687"/>
            </a:lvl7pPr>
            <a:lvl8pPr indent="-335788" lvl="7" marL="3657600" algn="l">
              <a:lnSpc>
                <a:spcPct val="90000"/>
              </a:lnSpc>
              <a:spcBef>
                <a:spcPts val="422"/>
              </a:spcBef>
              <a:spcAft>
                <a:spcPts val="0"/>
              </a:spcAft>
              <a:buClr>
                <a:schemeClr val="dk1"/>
              </a:buClr>
              <a:buSzPts val="1688"/>
              <a:buChar char="•"/>
              <a:defRPr sz="1687"/>
            </a:lvl8pPr>
            <a:lvl9pPr indent="-335788" lvl="8" marL="4114800" algn="l">
              <a:lnSpc>
                <a:spcPct val="90000"/>
              </a:lnSpc>
              <a:spcBef>
                <a:spcPts val="422"/>
              </a:spcBef>
              <a:spcAft>
                <a:spcPts val="0"/>
              </a:spcAft>
              <a:buClr>
                <a:schemeClr val="dk1"/>
              </a:buClr>
              <a:buSzPts val="1688"/>
              <a:buChar char="•"/>
              <a:defRPr sz="1687"/>
            </a:lvl9pPr>
          </a:lstStyle>
          <a:p/>
        </p:txBody>
      </p:sp>
      <p:sp>
        <p:nvSpPr>
          <p:cNvPr id="66" name="Google Shape;66;p15"/>
          <p:cNvSpPr txBox="1"/>
          <p:nvPr>
            <p:ph idx="2" type="body"/>
          </p:nvPr>
        </p:nvSpPr>
        <p:spPr>
          <a:xfrm>
            <a:off x="708572" y="2057400"/>
            <a:ext cx="3317825"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850"/>
              </a:spcBef>
              <a:spcAft>
                <a:spcPts val="0"/>
              </a:spcAft>
              <a:buClr>
                <a:schemeClr val="dk1"/>
              </a:buClr>
              <a:buSzPts val="1350"/>
              <a:buNone/>
              <a:defRPr sz="1350"/>
            </a:lvl1pPr>
            <a:lvl2pPr indent="-228600" lvl="1" marL="914400" algn="l">
              <a:lnSpc>
                <a:spcPct val="90000"/>
              </a:lnSpc>
              <a:spcBef>
                <a:spcPts val="425"/>
              </a:spcBef>
              <a:spcAft>
                <a:spcPts val="0"/>
              </a:spcAft>
              <a:buClr>
                <a:schemeClr val="dk1"/>
              </a:buClr>
              <a:buSzPts val="1181"/>
              <a:buNone/>
              <a:defRPr sz="1181"/>
            </a:lvl2pPr>
            <a:lvl3pPr indent="-228600" lvl="2" marL="1371600" algn="l">
              <a:lnSpc>
                <a:spcPct val="90000"/>
              </a:lnSpc>
              <a:spcBef>
                <a:spcPts val="425"/>
              </a:spcBef>
              <a:spcAft>
                <a:spcPts val="0"/>
              </a:spcAft>
              <a:buClr>
                <a:schemeClr val="dk1"/>
              </a:buClr>
              <a:buSzPts val="1013"/>
              <a:buNone/>
              <a:defRPr sz="1013"/>
            </a:lvl3pPr>
            <a:lvl4pPr indent="-228600" lvl="3" marL="1828800" algn="l">
              <a:lnSpc>
                <a:spcPct val="90000"/>
              </a:lnSpc>
              <a:spcBef>
                <a:spcPts val="425"/>
              </a:spcBef>
              <a:spcAft>
                <a:spcPts val="0"/>
              </a:spcAft>
              <a:buClr>
                <a:schemeClr val="dk1"/>
              </a:buClr>
              <a:buSzPts val="844"/>
              <a:buNone/>
              <a:defRPr sz="843"/>
            </a:lvl4pPr>
            <a:lvl5pPr indent="-228600" lvl="4" marL="2286000" algn="l">
              <a:lnSpc>
                <a:spcPct val="90000"/>
              </a:lnSpc>
              <a:spcBef>
                <a:spcPts val="425"/>
              </a:spcBef>
              <a:spcAft>
                <a:spcPts val="0"/>
              </a:spcAft>
              <a:buClr>
                <a:schemeClr val="dk1"/>
              </a:buClr>
              <a:buSzPts val="844"/>
              <a:buNone/>
              <a:defRPr sz="843"/>
            </a:lvl5pPr>
            <a:lvl6pPr indent="-228600" lvl="5" marL="2743200" algn="l">
              <a:lnSpc>
                <a:spcPct val="90000"/>
              </a:lnSpc>
              <a:spcBef>
                <a:spcPts val="422"/>
              </a:spcBef>
              <a:spcAft>
                <a:spcPts val="0"/>
              </a:spcAft>
              <a:buClr>
                <a:schemeClr val="dk1"/>
              </a:buClr>
              <a:buSzPts val="844"/>
              <a:buNone/>
              <a:defRPr sz="843"/>
            </a:lvl6pPr>
            <a:lvl7pPr indent="-228600" lvl="6" marL="3200400" algn="l">
              <a:lnSpc>
                <a:spcPct val="90000"/>
              </a:lnSpc>
              <a:spcBef>
                <a:spcPts val="422"/>
              </a:spcBef>
              <a:spcAft>
                <a:spcPts val="0"/>
              </a:spcAft>
              <a:buClr>
                <a:schemeClr val="dk1"/>
              </a:buClr>
              <a:buSzPts val="844"/>
              <a:buNone/>
              <a:defRPr sz="843"/>
            </a:lvl7pPr>
            <a:lvl8pPr indent="-228600" lvl="7" marL="3657600" algn="l">
              <a:lnSpc>
                <a:spcPct val="90000"/>
              </a:lnSpc>
              <a:spcBef>
                <a:spcPts val="422"/>
              </a:spcBef>
              <a:spcAft>
                <a:spcPts val="0"/>
              </a:spcAft>
              <a:buClr>
                <a:schemeClr val="dk1"/>
              </a:buClr>
              <a:buSzPts val="844"/>
              <a:buNone/>
              <a:defRPr sz="843"/>
            </a:lvl8pPr>
            <a:lvl9pPr indent="-228600" lvl="8" marL="4114800" algn="l">
              <a:lnSpc>
                <a:spcPct val="90000"/>
              </a:lnSpc>
              <a:spcBef>
                <a:spcPts val="422"/>
              </a:spcBef>
              <a:spcAft>
                <a:spcPts val="0"/>
              </a:spcAft>
              <a:buClr>
                <a:schemeClr val="dk1"/>
              </a:buClr>
              <a:buSzPts val="844"/>
              <a:buNone/>
              <a:defRPr sz="843"/>
            </a:lvl9pPr>
          </a:lstStyle>
          <a:p/>
        </p:txBody>
      </p:sp>
      <p:sp>
        <p:nvSpPr>
          <p:cNvPr id="67" name="Google Shape;67;p15"/>
          <p:cNvSpPr txBox="1"/>
          <p:nvPr>
            <p:ph idx="10" type="dt"/>
          </p:nvPr>
        </p:nvSpPr>
        <p:spPr>
          <a:xfrm>
            <a:off x="706438" y="6356350"/>
            <a:ext cx="23145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1" type="ftr"/>
          </p:nvPr>
        </p:nvSpPr>
        <p:spPr>
          <a:xfrm>
            <a:off x="3408363" y="6356350"/>
            <a:ext cx="3471862"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5"/>
          <p:cNvSpPr txBox="1"/>
          <p:nvPr>
            <p:ph idx="12" type="sldNum"/>
          </p:nvPr>
        </p:nvSpPr>
        <p:spPr>
          <a:xfrm>
            <a:off x="7265988" y="6356350"/>
            <a:ext cx="23145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000" u="none" cap="none" strike="noStrike">
                <a:solidFill>
                  <a:srgbClr val="898989"/>
                </a:solidFill>
                <a:latin typeface="Arial"/>
                <a:ea typeface="Arial"/>
                <a:cs typeface="Arial"/>
                <a:sym typeface="Arial"/>
              </a:defRPr>
            </a:lvl1pPr>
            <a:lvl2pPr indent="0" lvl="1" marL="0" algn="r">
              <a:spcBef>
                <a:spcPts val="0"/>
              </a:spcBef>
              <a:spcAft>
                <a:spcPts val="0"/>
              </a:spcAft>
              <a:buNone/>
              <a:defRPr b="0" i="0" sz="1000" u="none" cap="none" strike="noStrike">
                <a:solidFill>
                  <a:srgbClr val="898989"/>
                </a:solidFill>
                <a:latin typeface="Arial"/>
                <a:ea typeface="Arial"/>
                <a:cs typeface="Arial"/>
                <a:sym typeface="Arial"/>
              </a:defRPr>
            </a:lvl2pPr>
            <a:lvl3pPr indent="0" lvl="2" marL="0" algn="r">
              <a:spcBef>
                <a:spcPts val="0"/>
              </a:spcBef>
              <a:spcAft>
                <a:spcPts val="0"/>
              </a:spcAft>
              <a:buNone/>
              <a:defRPr b="0" i="0" sz="1000" u="none" cap="none" strike="noStrike">
                <a:solidFill>
                  <a:srgbClr val="898989"/>
                </a:solidFill>
                <a:latin typeface="Arial"/>
                <a:ea typeface="Arial"/>
                <a:cs typeface="Arial"/>
                <a:sym typeface="Arial"/>
              </a:defRPr>
            </a:lvl3pPr>
            <a:lvl4pPr indent="0" lvl="3" marL="0" algn="r">
              <a:spcBef>
                <a:spcPts val="0"/>
              </a:spcBef>
              <a:spcAft>
                <a:spcPts val="0"/>
              </a:spcAft>
              <a:buNone/>
              <a:defRPr b="0" i="0" sz="1000" u="none" cap="none" strike="noStrike">
                <a:solidFill>
                  <a:srgbClr val="898989"/>
                </a:solidFill>
                <a:latin typeface="Arial"/>
                <a:ea typeface="Arial"/>
                <a:cs typeface="Arial"/>
                <a:sym typeface="Arial"/>
              </a:defRPr>
            </a:lvl4pPr>
            <a:lvl5pPr indent="0" lvl="4" marL="0" algn="r">
              <a:spcBef>
                <a:spcPts val="0"/>
              </a:spcBef>
              <a:spcAft>
                <a:spcPts val="0"/>
              </a:spcAft>
              <a:buNone/>
              <a:defRPr b="0" i="0" sz="1000" u="none" cap="none" strike="noStrike">
                <a:solidFill>
                  <a:srgbClr val="898989"/>
                </a:solidFill>
                <a:latin typeface="Arial"/>
                <a:ea typeface="Arial"/>
                <a:cs typeface="Arial"/>
                <a:sym typeface="Arial"/>
              </a:defRPr>
            </a:lvl5pPr>
            <a:lvl6pPr indent="0" lvl="5" marL="0" algn="r">
              <a:spcBef>
                <a:spcPts val="0"/>
              </a:spcBef>
              <a:spcAft>
                <a:spcPts val="0"/>
              </a:spcAft>
              <a:buNone/>
              <a:defRPr b="0" i="0" sz="1000" u="none" cap="none" strike="noStrike">
                <a:solidFill>
                  <a:srgbClr val="898989"/>
                </a:solidFill>
                <a:latin typeface="Arial"/>
                <a:ea typeface="Arial"/>
                <a:cs typeface="Arial"/>
                <a:sym typeface="Arial"/>
              </a:defRPr>
            </a:lvl6pPr>
            <a:lvl7pPr indent="0" lvl="6" marL="0" algn="r">
              <a:spcBef>
                <a:spcPts val="0"/>
              </a:spcBef>
              <a:spcAft>
                <a:spcPts val="0"/>
              </a:spcAft>
              <a:buNone/>
              <a:defRPr b="0" i="0" sz="1000" u="none" cap="none" strike="noStrike">
                <a:solidFill>
                  <a:srgbClr val="898989"/>
                </a:solidFill>
                <a:latin typeface="Arial"/>
                <a:ea typeface="Arial"/>
                <a:cs typeface="Arial"/>
                <a:sym typeface="Arial"/>
              </a:defRPr>
            </a:lvl7pPr>
            <a:lvl8pPr indent="0" lvl="7" marL="0" algn="r">
              <a:spcBef>
                <a:spcPts val="0"/>
              </a:spcBef>
              <a:spcAft>
                <a:spcPts val="0"/>
              </a:spcAft>
              <a:buNone/>
              <a:defRPr b="0" i="0" sz="1000" u="none" cap="none" strike="noStrike">
                <a:solidFill>
                  <a:srgbClr val="898989"/>
                </a:solidFill>
                <a:latin typeface="Arial"/>
                <a:ea typeface="Arial"/>
                <a:cs typeface="Arial"/>
                <a:sym typeface="Arial"/>
              </a:defRPr>
            </a:lvl8pPr>
            <a:lvl9pPr indent="0" lvl="8" marL="0" algn="r">
              <a:spcBef>
                <a:spcPts val="0"/>
              </a:spcBef>
              <a:spcAft>
                <a:spcPts val="0"/>
              </a:spcAft>
              <a:buNone/>
              <a:defRPr b="0"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706438" y="365125"/>
            <a:ext cx="8874125"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7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7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7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7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7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7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7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7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700" u="none" cap="none" strike="noStrike">
                <a:solidFill>
                  <a:schemeClr val="dk1"/>
                </a:solidFill>
                <a:latin typeface="Calibri"/>
                <a:ea typeface="Calibri"/>
                <a:cs typeface="Calibri"/>
                <a:sym typeface="Calibri"/>
              </a:defRPr>
            </a:lvl9pPr>
          </a:lstStyle>
          <a:p/>
        </p:txBody>
      </p:sp>
      <p:sp>
        <p:nvSpPr>
          <p:cNvPr id="11" name="Google Shape;11;p6"/>
          <p:cNvSpPr txBox="1"/>
          <p:nvPr>
            <p:ph idx="1" type="body"/>
          </p:nvPr>
        </p:nvSpPr>
        <p:spPr>
          <a:xfrm>
            <a:off x="706438" y="1825625"/>
            <a:ext cx="8874125" cy="4351338"/>
          </a:xfrm>
          <a:prstGeom prst="rect">
            <a:avLst/>
          </a:prstGeom>
          <a:noFill/>
          <a:ln>
            <a:noFill/>
          </a:ln>
        </p:spPr>
        <p:txBody>
          <a:bodyPr anchorCtr="0" anchor="t" bIns="45700" lIns="91425" spcFirstLastPara="1" rIns="91425" wrap="square" tIns="45700">
            <a:noAutofit/>
          </a:bodyPr>
          <a:lstStyle>
            <a:lvl1pPr indent="-374650" lvl="0" marL="457200" marR="0" rtl="0" algn="l">
              <a:lnSpc>
                <a:spcPct val="90000"/>
              </a:lnSpc>
              <a:spcBef>
                <a:spcPts val="85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1pPr>
            <a:lvl2pPr indent="-355600" lvl="1" marL="914400" marR="0" rtl="0" algn="l">
              <a:lnSpc>
                <a:spcPct val="90000"/>
              </a:lnSpc>
              <a:spcBef>
                <a:spcPts val="425"/>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30200" lvl="2" marL="1371600" marR="0" rtl="0" algn="l">
              <a:lnSpc>
                <a:spcPct val="90000"/>
              </a:lnSpc>
              <a:spcBef>
                <a:spcPts val="425"/>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3pPr>
            <a:lvl4pPr indent="-323850" lvl="3" marL="1828800" marR="0" rtl="0" algn="l">
              <a:lnSpc>
                <a:spcPct val="90000"/>
              </a:lnSpc>
              <a:spcBef>
                <a:spcPts val="42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42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5056" lvl="5" marL="27432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6pPr>
            <a:lvl7pPr indent="-325056" lvl="6" marL="32004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7pPr>
            <a:lvl8pPr indent="-325056" lvl="7" marL="36576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8pPr>
            <a:lvl9pPr indent="-325056" lvl="8" marL="41148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706438" y="6356350"/>
            <a:ext cx="231457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9898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6"/>
          <p:cNvSpPr txBox="1"/>
          <p:nvPr>
            <p:ph idx="11" type="ftr"/>
          </p:nvPr>
        </p:nvSpPr>
        <p:spPr>
          <a:xfrm>
            <a:off x="3408363" y="6356350"/>
            <a:ext cx="3471862"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00" u="none" cap="none" strike="noStrike">
                <a:solidFill>
                  <a:srgbClr val="89898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6"/>
          <p:cNvSpPr txBox="1"/>
          <p:nvPr>
            <p:ph idx="12" type="sldNum"/>
          </p:nvPr>
        </p:nvSpPr>
        <p:spPr>
          <a:xfrm>
            <a:off x="7265988" y="6356350"/>
            <a:ext cx="231457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000" u="none" cap="none" strike="noStrike">
                <a:solidFill>
                  <a:srgbClr val="898989"/>
                </a:solidFill>
                <a:latin typeface="Arial"/>
                <a:ea typeface="Arial"/>
                <a:cs typeface="Arial"/>
                <a:sym typeface="Arial"/>
              </a:defRPr>
            </a:lvl1pPr>
            <a:lvl2pPr indent="0" lvl="1" marL="0" marR="0" rtl="0" algn="r">
              <a:spcBef>
                <a:spcPts val="0"/>
              </a:spcBef>
              <a:spcAft>
                <a:spcPts val="0"/>
              </a:spcAft>
              <a:buNone/>
              <a:defRPr b="0" i="0" sz="1000" u="none" cap="none" strike="noStrike">
                <a:solidFill>
                  <a:srgbClr val="898989"/>
                </a:solidFill>
                <a:latin typeface="Arial"/>
                <a:ea typeface="Arial"/>
                <a:cs typeface="Arial"/>
                <a:sym typeface="Arial"/>
              </a:defRPr>
            </a:lvl2pPr>
            <a:lvl3pPr indent="0" lvl="2" marL="0" marR="0" rtl="0" algn="r">
              <a:spcBef>
                <a:spcPts val="0"/>
              </a:spcBef>
              <a:spcAft>
                <a:spcPts val="0"/>
              </a:spcAft>
              <a:buNone/>
              <a:defRPr b="0" i="0" sz="1000" u="none" cap="none" strike="noStrike">
                <a:solidFill>
                  <a:srgbClr val="898989"/>
                </a:solidFill>
                <a:latin typeface="Arial"/>
                <a:ea typeface="Arial"/>
                <a:cs typeface="Arial"/>
                <a:sym typeface="Arial"/>
              </a:defRPr>
            </a:lvl3pPr>
            <a:lvl4pPr indent="0" lvl="3" marL="0" marR="0" rtl="0" algn="r">
              <a:spcBef>
                <a:spcPts val="0"/>
              </a:spcBef>
              <a:spcAft>
                <a:spcPts val="0"/>
              </a:spcAft>
              <a:buNone/>
              <a:defRPr b="0" i="0" sz="1000" u="none" cap="none" strike="noStrike">
                <a:solidFill>
                  <a:srgbClr val="898989"/>
                </a:solidFill>
                <a:latin typeface="Arial"/>
                <a:ea typeface="Arial"/>
                <a:cs typeface="Arial"/>
                <a:sym typeface="Arial"/>
              </a:defRPr>
            </a:lvl4pPr>
            <a:lvl5pPr indent="0" lvl="4" marL="0" marR="0" rtl="0" algn="r">
              <a:spcBef>
                <a:spcPts val="0"/>
              </a:spcBef>
              <a:spcAft>
                <a:spcPts val="0"/>
              </a:spcAft>
              <a:buNone/>
              <a:defRPr b="0" i="0" sz="1000" u="none" cap="none" strike="noStrike">
                <a:solidFill>
                  <a:srgbClr val="898989"/>
                </a:solidFill>
                <a:latin typeface="Arial"/>
                <a:ea typeface="Arial"/>
                <a:cs typeface="Arial"/>
                <a:sym typeface="Arial"/>
              </a:defRPr>
            </a:lvl5pPr>
            <a:lvl6pPr indent="0" lvl="5" marL="0" marR="0" rtl="0" algn="r">
              <a:spcBef>
                <a:spcPts val="0"/>
              </a:spcBef>
              <a:spcAft>
                <a:spcPts val="0"/>
              </a:spcAft>
              <a:buNone/>
              <a:defRPr b="0" i="0" sz="1000" u="none" cap="none" strike="noStrike">
                <a:solidFill>
                  <a:srgbClr val="898989"/>
                </a:solidFill>
                <a:latin typeface="Arial"/>
                <a:ea typeface="Arial"/>
                <a:cs typeface="Arial"/>
                <a:sym typeface="Arial"/>
              </a:defRPr>
            </a:lvl6pPr>
            <a:lvl7pPr indent="0" lvl="6" marL="0" marR="0" rtl="0" algn="r">
              <a:spcBef>
                <a:spcPts val="0"/>
              </a:spcBef>
              <a:spcAft>
                <a:spcPts val="0"/>
              </a:spcAft>
              <a:buNone/>
              <a:defRPr b="0" i="0" sz="1000" u="none" cap="none" strike="noStrike">
                <a:solidFill>
                  <a:srgbClr val="898989"/>
                </a:solidFill>
                <a:latin typeface="Arial"/>
                <a:ea typeface="Arial"/>
                <a:cs typeface="Arial"/>
                <a:sym typeface="Arial"/>
              </a:defRPr>
            </a:lvl7pPr>
            <a:lvl8pPr indent="0" lvl="7" marL="0" marR="0" rtl="0" algn="r">
              <a:spcBef>
                <a:spcPts val="0"/>
              </a:spcBef>
              <a:spcAft>
                <a:spcPts val="0"/>
              </a:spcAft>
              <a:buNone/>
              <a:defRPr b="0" i="0" sz="1000" u="none" cap="none" strike="noStrike">
                <a:solidFill>
                  <a:srgbClr val="898989"/>
                </a:solidFill>
                <a:latin typeface="Arial"/>
                <a:ea typeface="Arial"/>
                <a:cs typeface="Arial"/>
                <a:sym typeface="Arial"/>
              </a:defRPr>
            </a:lvl8pPr>
            <a:lvl9pPr indent="0" lvl="8" marL="0" marR="0" rtl="0" algn="r">
              <a:spcBef>
                <a:spcPts val="0"/>
              </a:spcBef>
              <a:spcAft>
                <a:spcPts val="0"/>
              </a:spcAft>
              <a:buNone/>
              <a:defRPr b="0"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ctrTitle"/>
          </p:nvPr>
        </p:nvSpPr>
        <p:spPr>
          <a:xfrm>
            <a:off x="588175" y="2697778"/>
            <a:ext cx="9477300" cy="1495500"/>
          </a:xfrm>
          <a:prstGeom prst="rect">
            <a:avLst/>
          </a:prstGeom>
          <a:noFill/>
          <a:ln>
            <a:noFill/>
          </a:ln>
        </p:spPr>
        <p:txBody>
          <a:bodyPr anchorCtr="0" anchor="b" bIns="45700" lIns="91425" spcFirstLastPara="1" rIns="91425" wrap="square" tIns="45700">
            <a:noAutofit/>
          </a:bodyPr>
          <a:lstStyle/>
          <a:p>
            <a:pPr indent="0" lvl="0" marL="0" rtl="0" algn="ctr">
              <a:lnSpc>
                <a:spcPct val="110000"/>
              </a:lnSpc>
              <a:spcBef>
                <a:spcPts val="0"/>
              </a:spcBef>
              <a:spcAft>
                <a:spcPts val="0"/>
              </a:spcAft>
              <a:buNone/>
            </a:pPr>
            <a:r>
              <a:rPr lang="en-US" sz="3300">
                <a:solidFill>
                  <a:srgbClr val="F2F2F2"/>
                </a:solidFill>
                <a:latin typeface="Tahoma"/>
                <a:ea typeface="Tahoma"/>
                <a:cs typeface="Tahoma"/>
                <a:sym typeface="Tahoma"/>
              </a:rPr>
              <a:t>B</a:t>
            </a:r>
            <a:r>
              <a:rPr lang="en-US" sz="3300">
                <a:solidFill>
                  <a:srgbClr val="F2F2F2"/>
                </a:solidFill>
                <a:latin typeface="Tahoma"/>
                <a:ea typeface="Tahoma"/>
                <a:cs typeface="Tahoma"/>
                <a:sym typeface="Tahoma"/>
              </a:rPr>
              <a:t>ài toán cái Balo bằng chiến lược Tham lam</a:t>
            </a:r>
            <a:endParaRPr sz="3300">
              <a:solidFill>
                <a:srgbClr val="F2F2F2"/>
              </a:solidFill>
              <a:latin typeface="Tahoma"/>
              <a:ea typeface="Tahoma"/>
              <a:cs typeface="Tahoma"/>
              <a:sym typeface="Tahoma"/>
            </a:endParaRPr>
          </a:p>
          <a:p>
            <a:pPr indent="0" lvl="0" marL="0" rtl="0" algn="ctr">
              <a:lnSpc>
                <a:spcPct val="110000"/>
              </a:lnSpc>
              <a:spcBef>
                <a:spcPts val="0"/>
              </a:spcBef>
              <a:spcAft>
                <a:spcPts val="0"/>
              </a:spcAft>
              <a:buNone/>
            </a:pPr>
            <a:r>
              <a:rPr lang="en-US" sz="3300">
                <a:solidFill>
                  <a:srgbClr val="F2F2F2"/>
                </a:solidFill>
                <a:latin typeface="Tahoma"/>
                <a:ea typeface="Tahoma"/>
                <a:cs typeface="Tahoma"/>
                <a:sym typeface="Tahoma"/>
              </a:rPr>
              <a:t>Knapsack Problem - Greedy Algorithm </a:t>
            </a:r>
            <a:endParaRPr sz="3300">
              <a:solidFill>
                <a:srgbClr val="F2F2F2"/>
              </a:solidFill>
            </a:endParaRPr>
          </a:p>
        </p:txBody>
      </p:sp>
      <p:sp>
        <p:nvSpPr>
          <p:cNvPr id="94" name="Google Shape;94;p1"/>
          <p:cNvSpPr txBox="1"/>
          <p:nvPr>
            <p:ph idx="12" type="sldNum"/>
          </p:nvPr>
        </p:nvSpPr>
        <p:spPr>
          <a:xfrm>
            <a:off x="7265988" y="6356350"/>
            <a:ext cx="231457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rPr>
              <a:t>‹#›</a:t>
            </a:fld>
            <a:endParaRPr sz="1200">
              <a:solidFill>
                <a:schemeClr val="dk1"/>
              </a:solidFill>
            </a:endParaRPr>
          </a:p>
        </p:txBody>
      </p:sp>
      <p:sp>
        <p:nvSpPr>
          <p:cNvPr id="95" name="Google Shape;95;p1"/>
          <p:cNvSpPr/>
          <p:nvPr/>
        </p:nvSpPr>
        <p:spPr>
          <a:xfrm>
            <a:off x="722312" y="2324079"/>
            <a:ext cx="9086850" cy="76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6775" lIns="89975" spcFirstLastPara="1" rIns="89975" wrap="square" tIns="46775">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6" name="Google Shape;96;p1"/>
          <p:cNvSpPr/>
          <p:nvPr/>
        </p:nvSpPr>
        <p:spPr>
          <a:xfrm>
            <a:off x="4704855" y="1340768"/>
            <a:ext cx="5589587" cy="685800"/>
          </a:xfrm>
          <a:prstGeom prst="rect">
            <a:avLst/>
          </a:prstGeom>
          <a:no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Calibri"/>
                <a:ea typeface="Calibri"/>
                <a:cs typeface="Calibri"/>
                <a:sym typeface="Calibri"/>
              </a:rPr>
              <a:t>BỘ MÔN KHOA HỌC MÁY TÍNH</a:t>
            </a:r>
            <a:endParaRPr/>
          </a:p>
          <a:p>
            <a:pPr indent="0" lvl="0" marL="0" marR="0" rtl="0" algn="ctr">
              <a:spcBef>
                <a:spcPts val="0"/>
              </a:spcBef>
              <a:spcAft>
                <a:spcPts val="0"/>
              </a:spcAft>
              <a:buNone/>
            </a:pPr>
            <a:r>
              <a:rPr b="1" i="0" lang="en-US" sz="2000" u="none" cap="none" strike="noStrike">
                <a:solidFill>
                  <a:schemeClr val="lt1"/>
                </a:solidFill>
                <a:latin typeface="Calibri"/>
                <a:ea typeface="Calibri"/>
                <a:cs typeface="Calibri"/>
                <a:sym typeface="Calibri"/>
              </a:rPr>
              <a:t>www.fit.nuce.edu.vn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title"/>
          </p:nvPr>
        </p:nvSpPr>
        <p:spPr>
          <a:xfrm>
            <a:off x="751012" y="188640"/>
            <a:ext cx="8874125"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Ý tưởng của thuật toán Greedy</a:t>
            </a:r>
            <a:endParaRPr/>
          </a:p>
        </p:txBody>
      </p:sp>
      <p:sp>
        <p:nvSpPr>
          <p:cNvPr id="102" name="Google Shape;102;p2"/>
          <p:cNvSpPr txBox="1"/>
          <p:nvPr>
            <p:ph idx="1" type="body"/>
          </p:nvPr>
        </p:nvSpPr>
        <p:spPr>
          <a:xfrm>
            <a:off x="706438" y="1340768"/>
            <a:ext cx="8874125" cy="4836195"/>
          </a:xfrm>
          <a:prstGeom prst="rect">
            <a:avLst/>
          </a:prstGeom>
          <a:noFill/>
          <a:ln>
            <a:noFill/>
          </a:ln>
        </p:spPr>
        <p:txBody>
          <a:bodyPr anchorCtr="0" anchor="t" bIns="45700" lIns="91425" spcFirstLastPara="1" rIns="91425" wrap="square" tIns="45700">
            <a:noAutofit/>
          </a:bodyPr>
          <a:lstStyle/>
          <a:p>
            <a:pPr indent="-192088" lvl="0" marL="192088" rtl="0" algn="l">
              <a:lnSpc>
                <a:spcPct val="90000"/>
              </a:lnSpc>
              <a:spcBef>
                <a:spcPts val="0"/>
              </a:spcBef>
              <a:spcAft>
                <a:spcPts val="0"/>
              </a:spcAft>
              <a:buClr>
                <a:srgbClr val="595959"/>
              </a:buClr>
              <a:buSzPts val="2000"/>
              <a:buChar char="•"/>
            </a:pPr>
            <a:r>
              <a:rPr lang="en-US" sz="2000">
                <a:solidFill>
                  <a:srgbClr val="595959"/>
                </a:solidFill>
                <a:latin typeface="Tahoma"/>
                <a:ea typeface="Tahoma"/>
                <a:cs typeface="Tahoma"/>
                <a:sym typeface="Tahoma"/>
              </a:rPr>
              <a:t>Mục đích:</a:t>
            </a:r>
            <a:endParaRPr sz="2000">
              <a:solidFill>
                <a:srgbClr val="595959"/>
              </a:solidFill>
              <a:latin typeface="Tahoma"/>
              <a:ea typeface="Tahoma"/>
              <a:cs typeface="Tahoma"/>
              <a:sym typeface="Tahoma"/>
            </a:endParaRPr>
          </a:p>
          <a:p>
            <a:pPr indent="0" lvl="0" marL="0" rtl="0" algn="l">
              <a:lnSpc>
                <a:spcPct val="90000"/>
              </a:lnSpc>
              <a:spcBef>
                <a:spcPts val="850"/>
              </a:spcBef>
              <a:spcAft>
                <a:spcPts val="0"/>
              </a:spcAft>
              <a:buClr>
                <a:srgbClr val="595959"/>
              </a:buClr>
              <a:buSzPts val="2000"/>
              <a:buNone/>
            </a:pPr>
            <a:r>
              <a:rPr lang="en-US" sz="2000">
                <a:solidFill>
                  <a:srgbClr val="595959"/>
                </a:solidFill>
                <a:latin typeface="Tahoma"/>
                <a:ea typeface="Tahoma"/>
                <a:cs typeface="Tahoma"/>
                <a:sym typeface="Tahoma"/>
              </a:rPr>
              <a:t>	- Tìm một lời giải tốt trong thời gian chấp nhận được.</a:t>
            </a:r>
            <a:endParaRPr/>
          </a:p>
          <a:p>
            <a:pPr indent="-192088" lvl="0" marL="192088" rtl="0" algn="l">
              <a:lnSpc>
                <a:spcPct val="90000"/>
              </a:lnSpc>
              <a:spcBef>
                <a:spcPts val="850"/>
              </a:spcBef>
              <a:spcAft>
                <a:spcPts val="0"/>
              </a:spcAft>
              <a:buClr>
                <a:srgbClr val="595959"/>
              </a:buClr>
              <a:buSzPts val="2000"/>
              <a:buChar char="•"/>
            </a:pPr>
            <a:r>
              <a:rPr lang="en-US" sz="2000">
                <a:solidFill>
                  <a:srgbClr val="595959"/>
                </a:solidFill>
                <a:latin typeface="Tahoma"/>
                <a:ea typeface="Tahoma"/>
                <a:cs typeface="Tahoma"/>
                <a:sym typeface="Tahoma"/>
              </a:rPr>
              <a:t>Ý tưởng: </a:t>
            </a:r>
            <a:endParaRPr/>
          </a:p>
          <a:p>
            <a:pPr indent="0" lvl="0" marL="0" rtl="0" algn="l">
              <a:lnSpc>
                <a:spcPct val="90000"/>
              </a:lnSpc>
              <a:spcBef>
                <a:spcPts val="850"/>
              </a:spcBef>
              <a:spcAft>
                <a:spcPts val="0"/>
              </a:spcAft>
              <a:buClr>
                <a:srgbClr val="595959"/>
              </a:buClr>
              <a:buSzPts val="2000"/>
              <a:buNone/>
            </a:pPr>
            <a:r>
              <a:rPr lang="en-US" sz="2000">
                <a:solidFill>
                  <a:srgbClr val="595959"/>
                </a:solidFill>
                <a:latin typeface="Tahoma"/>
                <a:ea typeface="Tahoma"/>
                <a:cs typeface="Tahoma"/>
                <a:sym typeface="Tahoma"/>
              </a:rPr>
              <a:t>	- Chia quá trình tìm lời giải thành nhiều bước như kỹ thuật quay lui.</a:t>
            </a:r>
            <a:endParaRPr/>
          </a:p>
          <a:p>
            <a:pPr indent="-192088" lvl="0" marL="192088" rtl="0" algn="l">
              <a:lnSpc>
                <a:spcPct val="90000"/>
              </a:lnSpc>
              <a:spcBef>
                <a:spcPts val="850"/>
              </a:spcBef>
              <a:spcAft>
                <a:spcPts val="0"/>
              </a:spcAft>
              <a:buClr>
                <a:srgbClr val="595959"/>
              </a:buClr>
              <a:buSzPts val="2000"/>
              <a:buChar char="•"/>
            </a:pPr>
            <a:r>
              <a:rPr lang="en-US" sz="2000">
                <a:solidFill>
                  <a:srgbClr val="595959"/>
                </a:solidFill>
                <a:latin typeface="Tahoma"/>
                <a:ea typeface="Tahoma"/>
                <a:cs typeface="Tahoma"/>
                <a:sym typeface="Tahoma"/>
              </a:rPr>
              <a:t>Với mỗi bước: </a:t>
            </a:r>
            <a:endParaRPr/>
          </a:p>
          <a:p>
            <a:pPr indent="0" lvl="0" marL="0" rtl="0" algn="l">
              <a:lnSpc>
                <a:spcPct val="90000"/>
              </a:lnSpc>
              <a:spcBef>
                <a:spcPts val="850"/>
              </a:spcBef>
              <a:spcAft>
                <a:spcPts val="0"/>
              </a:spcAft>
              <a:buClr>
                <a:srgbClr val="595959"/>
              </a:buClr>
              <a:buSzPts val="2000"/>
              <a:buNone/>
            </a:pPr>
            <a:r>
              <a:rPr lang="en-US" sz="2000">
                <a:solidFill>
                  <a:srgbClr val="595959"/>
                </a:solidFill>
                <a:latin typeface="Tahoma"/>
                <a:ea typeface="Tahoma"/>
                <a:cs typeface="Tahoma"/>
                <a:sym typeface="Tahoma"/>
              </a:rPr>
              <a:t>	- Sắp xếp các lựa chọn cho bước đó theo thứ tự nào đó “có lợi” (tăng dần hoặc giảm dần tùy theo cách lập luận) </a:t>
            </a:r>
            <a:endParaRPr sz="2000">
              <a:solidFill>
                <a:srgbClr val="595959"/>
              </a:solidFill>
            </a:endParaRPr>
          </a:p>
          <a:p>
            <a:pPr indent="0" lvl="0" marL="0" rtl="0" algn="l">
              <a:lnSpc>
                <a:spcPct val="90000"/>
              </a:lnSpc>
              <a:spcBef>
                <a:spcPts val="850"/>
              </a:spcBef>
              <a:spcAft>
                <a:spcPts val="0"/>
              </a:spcAft>
              <a:buClr>
                <a:srgbClr val="595959"/>
              </a:buClr>
              <a:buSzPts val="2000"/>
              <a:buNone/>
            </a:pPr>
            <a:r>
              <a:rPr lang="en-US" sz="2000">
                <a:solidFill>
                  <a:srgbClr val="595959"/>
                </a:solidFill>
                <a:latin typeface="Tahoma"/>
                <a:ea typeface="Tahoma"/>
                <a:cs typeface="Tahoma"/>
                <a:sym typeface="Tahoma"/>
              </a:rPr>
              <a:t>	- Chọn lựa chọn tốt nhất rồi đi tiếp bước kế (</a:t>
            </a:r>
            <a:r>
              <a:rPr b="1" lang="en-US" sz="2000">
                <a:solidFill>
                  <a:srgbClr val="595959"/>
                </a:solidFill>
                <a:latin typeface="Tahoma"/>
                <a:ea typeface="Tahoma"/>
                <a:cs typeface="Tahoma"/>
                <a:sym typeface="Tahoma"/>
              </a:rPr>
              <a:t>không quay lui</a:t>
            </a:r>
            <a:r>
              <a:rPr lang="en-US" sz="2000">
                <a:solidFill>
                  <a:srgbClr val="595959"/>
                </a:solidFill>
                <a:latin typeface="Tahoma"/>
                <a:ea typeface="Tahoma"/>
                <a:cs typeface="Tahoma"/>
                <a:sym typeface="Tahoma"/>
              </a:rPr>
              <a:t>) </a:t>
            </a:r>
            <a:endParaRPr sz="2000">
              <a:solidFill>
                <a:srgbClr val="595959"/>
              </a:solidFill>
            </a:endParaRPr>
          </a:p>
        </p:txBody>
      </p:sp>
      <p:sp>
        <p:nvSpPr>
          <p:cNvPr id="103" name="Google Shape;103;p2"/>
          <p:cNvSpPr txBox="1"/>
          <p:nvPr>
            <p:ph idx="12" type="sldNum"/>
          </p:nvPr>
        </p:nvSpPr>
        <p:spPr>
          <a:xfrm>
            <a:off x="7265988" y="6356350"/>
            <a:ext cx="231457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350663" y="593367"/>
            <a:ext cx="9585675" cy="76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2800"/>
              <a:buFont typeface="Calibri"/>
              <a:buNone/>
            </a:pPr>
            <a:r>
              <a:rPr lang="en-US">
                <a:solidFill>
                  <a:schemeClr val="lt1"/>
                </a:solidFill>
              </a:rPr>
              <a:t>Knapsack Problem</a:t>
            </a:r>
            <a:endParaRPr>
              <a:solidFill>
                <a:schemeClr val="lt1"/>
              </a:solidFill>
            </a:endParaRPr>
          </a:p>
        </p:txBody>
      </p:sp>
      <p:sp>
        <p:nvSpPr>
          <p:cNvPr id="109" name="Google Shape;109;p3"/>
          <p:cNvSpPr txBox="1"/>
          <p:nvPr>
            <p:ph idx="1" type="body"/>
          </p:nvPr>
        </p:nvSpPr>
        <p:spPr>
          <a:xfrm>
            <a:off x="350663" y="1536633"/>
            <a:ext cx="9585675" cy="4555200"/>
          </a:xfrm>
          <a:prstGeom prst="rect">
            <a:avLst/>
          </a:prstGeom>
          <a:noFill/>
          <a:ln>
            <a:noFill/>
          </a:ln>
        </p:spPr>
        <p:txBody>
          <a:bodyPr anchorCtr="0" anchor="t" bIns="91425" lIns="91425" spcFirstLastPara="1" rIns="91425" wrap="square" tIns="91425">
            <a:noAutofit/>
          </a:bodyPr>
          <a:lstStyle/>
          <a:p>
            <a:pPr indent="0" lvl="0" marL="128587" rtl="0" algn="l">
              <a:lnSpc>
                <a:spcPct val="90000"/>
              </a:lnSpc>
              <a:spcBef>
                <a:spcPts val="0"/>
              </a:spcBef>
              <a:spcAft>
                <a:spcPts val="0"/>
              </a:spcAft>
              <a:buClr>
                <a:srgbClr val="3F3F3F"/>
              </a:buClr>
              <a:buSzPts val="1800"/>
              <a:buNone/>
            </a:pPr>
            <a:r>
              <a:rPr lang="en-US" sz="2100">
                <a:solidFill>
                  <a:srgbClr val="3F3F3F"/>
                </a:solidFill>
              </a:rPr>
              <a:t>Bài toán cái Ba lô: Chọn đồ vật vào Bao lô sao cho không vượt quá trọng lượng tối đa của ba lô và mỗi đồ vật chỉ lấy được 1 lần.</a:t>
            </a:r>
            <a:endParaRPr sz="2100">
              <a:solidFill>
                <a:srgbClr val="3F3F3F"/>
              </a:solidFill>
            </a:endParaRPr>
          </a:p>
          <a:p>
            <a:pPr indent="0" lvl="0" marL="128587" rtl="0" algn="l">
              <a:lnSpc>
                <a:spcPct val="90000"/>
              </a:lnSpc>
              <a:spcBef>
                <a:spcPts val="0"/>
              </a:spcBef>
              <a:spcAft>
                <a:spcPts val="0"/>
              </a:spcAft>
              <a:buClr>
                <a:srgbClr val="3F3F3F"/>
              </a:buClr>
              <a:buSzPts val="1800"/>
              <a:buNone/>
            </a:pPr>
            <a:br>
              <a:rPr lang="en-US" sz="2100">
                <a:solidFill>
                  <a:srgbClr val="3F3F3F"/>
                </a:solidFill>
              </a:rPr>
            </a:br>
            <a:r>
              <a:rPr lang="en-US" sz="2100">
                <a:solidFill>
                  <a:srgbClr val="3F3F3F"/>
                </a:solidFill>
              </a:rPr>
              <a:t>Phương pháp chọn:</a:t>
            </a:r>
            <a:endParaRPr sz="2100">
              <a:solidFill>
                <a:srgbClr val="3F3F3F"/>
              </a:solidFill>
            </a:endParaRPr>
          </a:p>
          <a:p>
            <a:pPr indent="-361950" lvl="0" marL="457200" rtl="0" algn="l">
              <a:spcBef>
                <a:spcPts val="0"/>
              </a:spcBef>
              <a:spcAft>
                <a:spcPts val="0"/>
              </a:spcAft>
              <a:buClr>
                <a:srgbClr val="3F3F3F"/>
              </a:buClr>
              <a:buSzPts val="2100"/>
              <a:buChar char="-"/>
            </a:pPr>
            <a:r>
              <a:rPr lang="en-US" sz="2100">
                <a:solidFill>
                  <a:srgbClr val="3F3F3F"/>
                </a:solidFill>
              </a:rPr>
              <a:t>Chọn  các đồ vật để balo có sức chứa lớn nhất</a:t>
            </a:r>
            <a:endParaRPr sz="2100">
              <a:solidFill>
                <a:srgbClr val="3F3F3F"/>
              </a:solidFill>
            </a:endParaRPr>
          </a:p>
          <a:p>
            <a:pPr indent="-361950" lvl="0" marL="457200" rtl="0" algn="l">
              <a:lnSpc>
                <a:spcPct val="90000"/>
              </a:lnSpc>
              <a:spcBef>
                <a:spcPts val="0"/>
              </a:spcBef>
              <a:spcAft>
                <a:spcPts val="0"/>
              </a:spcAft>
              <a:buClr>
                <a:srgbClr val="3F3F3F"/>
              </a:buClr>
              <a:buSzPts val="2100"/>
              <a:buChar char="-"/>
            </a:pPr>
            <a:r>
              <a:rPr lang="en-US" sz="2100">
                <a:solidFill>
                  <a:srgbClr val="3F3F3F"/>
                </a:solidFill>
              </a:rPr>
              <a:t>Chọn các đồ vật để balo có chứa được nhiều đồ nhất</a:t>
            </a:r>
            <a:endParaRPr sz="2100">
              <a:solidFill>
                <a:srgbClr val="3F3F3F"/>
              </a:solidFill>
            </a:endParaRPr>
          </a:p>
          <a:p>
            <a:pPr indent="-361950" lvl="0" marL="457200" rtl="0" algn="l">
              <a:lnSpc>
                <a:spcPct val="90000"/>
              </a:lnSpc>
              <a:spcBef>
                <a:spcPts val="0"/>
              </a:spcBef>
              <a:spcAft>
                <a:spcPts val="0"/>
              </a:spcAft>
              <a:buClr>
                <a:srgbClr val="3F3F3F"/>
              </a:buClr>
              <a:buSzPts val="2100"/>
              <a:buChar char="-"/>
            </a:pPr>
            <a:r>
              <a:rPr lang="en-US" sz="2100">
                <a:solidFill>
                  <a:srgbClr val="3F3F3F"/>
                </a:solidFill>
              </a:rPr>
              <a:t>Chọn các đồ vật để có tổng giá trị cao nhất.</a:t>
            </a:r>
            <a:endParaRPr sz="2100">
              <a:solidFill>
                <a:srgbClr val="3F3F3F"/>
              </a:solidFill>
            </a:endParaRPr>
          </a:p>
          <a:p>
            <a:pPr indent="0" lvl="0" marL="0" rtl="0" algn="l">
              <a:lnSpc>
                <a:spcPct val="90000"/>
              </a:lnSpc>
              <a:spcBef>
                <a:spcPts val="0"/>
              </a:spcBef>
              <a:spcAft>
                <a:spcPts val="0"/>
              </a:spcAft>
              <a:buNone/>
            </a:pPr>
            <a:r>
              <a:t/>
            </a:r>
            <a:endParaRPr sz="2100">
              <a:solidFill>
                <a:srgbClr val="3F3F3F"/>
              </a:solidFill>
            </a:endParaRPr>
          </a:p>
        </p:txBody>
      </p:sp>
      <p:sp>
        <p:nvSpPr>
          <p:cNvPr id="110" name="Google Shape;110;p3"/>
          <p:cNvSpPr txBox="1"/>
          <p:nvPr>
            <p:ph idx="12" type="sldNum"/>
          </p:nvPr>
        </p:nvSpPr>
        <p:spPr>
          <a:xfrm>
            <a:off x="9531515" y="6217623"/>
            <a:ext cx="617288" cy="524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98989"/>
              </a:buClr>
              <a:buSzPts val="1000"/>
              <a:buFont typeface="Arial"/>
              <a:buNone/>
            </a:pPr>
            <a:fld id="{00000000-1234-1234-1234-123412341234}" type="slidenum">
              <a:rPr lang="en-US"/>
              <a:t>‹#›</a:t>
            </a:fld>
            <a:endParaRPr/>
          </a:p>
        </p:txBody>
      </p:sp>
      <p:pic>
        <p:nvPicPr>
          <p:cNvPr id="111" name="Google Shape;111;p3"/>
          <p:cNvPicPr preferRelativeResize="0"/>
          <p:nvPr/>
        </p:nvPicPr>
        <p:blipFill>
          <a:blip r:embed="rId3">
            <a:alphaModFix/>
          </a:blip>
          <a:stretch>
            <a:fillRect/>
          </a:stretch>
        </p:blipFill>
        <p:spPr>
          <a:xfrm>
            <a:off x="6380225" y="2821825"/>
            <a:ext cx="3980124" cy="3449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title"/>
          </p:nvPr>
        </p:nvSpPr>
        <p:spPr>
          <a:xfrm>
            <a:off x="350663" y="593367"/>
            <a:ext cx="9585675" cy="76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alibri"/>
              <a:buNone/>
            </a:pPr>
            <a:r>
              <a:rPr lang="en-US">
                <a:solidFill>
                  <a:schemeClr val="lt1"/>
                </a:solidFill>
              </a:rPr>
              <a:t>Ý tưởng: </a:t>
            </a:r>
            <a:endParaRPr>
              <a:solidFill>
                <a:schemeClr val="lt1"/>
              </a:solidFill>
            </a:endParaRPr>
          </a:p>
        </p:txBody>
      </p:sp>
      <p:sp>
        <p:nvSpPr>
          <p:cNvPr id="117" name="Google Shape;117;p4"/>
          <p:cNvSpPr txBox="1"/>
          <p:nvPr>
            <p:ph idx="1" type="body"/>
          </p:nvPr>
        </p:nvSpPr>
        <p:spPr>
          <a:xfrm>
            <a:off x="350663" y="1536633"/>
            <a:ext cx="9585675" cy="4555200"/>
          </a:xfrm>
          <a:prstGeom prst="rect">
            <a:avLst/>
          </a:prstGeom>
          <a:noFill/>
          <a:ln>
            <a:noFill/>
          </a:ln>
        </p:spPr>
        <p:txBody>
          <a:bodyPr anchorCtr="0" anchor="t" bIns="91425" lIns="91425" spcFirstLastPara="1" rIns="91425" wrap="square" tIns="91425">
            <a:noAutofit/>
          </a:bodyPr>
          <a:lstStyle/>
          <a:p>
            <a:pPr indent="0" lvl="0" marL="128587" rtl="0" algn="l">
              <a:lnSpc>
                <a:spcPct val="90000"/>
              </a:lnSpc>
              <a:spcBef>
                <a:spcPts val="0"/>
              </a:spcBef>
              <a:spcAft>
                <a:spcPts val="0"/>
              </a:spcAft>
              <a:buClr>
                <a:schemeClr val="dk1"/>
              </a:buClr>
              <a:buSzPts val="1800"/>
              <a:buNone/>
            </a:pPr>
            <a:r>
              <a:rPr lang="en-US"/>
              <a:t>Áp dụng chiến lược tham lam:</a:t>
            </a:r>
            <a:endParaRPr/>
          </a:p>
          <a:p>
            <a:pPr indent="0" lvl="0" marL="128587" rtl="0" algn="l">
              <a:lnSpc>
                <a:spcPct val="90000"/>
              </a:lnSpc>
              <a:spcBef>
                <a:spcPts val="0"/>
              </a:spcBef>
              <a:spcAft>
                <a:spcPts val="0"/>
              </a:spcAft>
              <a:buClr>
                <a:schemeClr val="dk1"/>
              </a:buClr>
              <a:buSzPts val="1800"/>
              <a:buNone/>
            </a:pPr>
            <a:r>
              <a:t/>
            </a:r>
            <a:endParaRPr/>
          </a:p>
          <a:p>
            <a:pPr indent="-342900" lvl="0" marL="457200" rtl="0" algn="l">
              <a:lnSpc>
                <a:spcPct val="90000"/>
              </a:lnSpc>
              <a:spcBef>
                <a:spcPts val="0"/>
              </a:spcBef>
              <a:spcAft>
                <a:spcPts val="0"/>
              </a:spcAft>
              <a:buSzPts val="1800"/>
              <a:buChar char="●"/>
            </a:pPr>
            <a:r>
              <a:rPr lang="en-US"/>
              <a:t>Lấy tỷ số của giá trị / trọng lượng trong mỗi đồ vật.</a:t>
            </a:r>
            <a:endParaRPr/>
          </a:p>
          <a:p>
            <a:pPr indent="-342900" lvl="0" marL="457200" rtl="0" algn="l">
              <a:lnSpc>
                <a:spcPct val="90000"/>
              </a:lnSpc>
              <a:spcBef>
                <a:spcPts val="0"/>
              </a:spcBef>
              <a:spcAft>
                <a:spcPts val="0"/>
              </a:spcAft>
              <a:buSzPts val="1800"/>
              <a:buChar char="●"/>
            </a:pPr>
            <a:r>
              <a:rPr lang="en-US"/>
              <a:t>Sắp xếp đồ vật theo thứ tự giảm dần dựa trên tỷ số.</a:t>
            </a:r>
            <a:endParaRPr/>
          </a:p>
          <a:p>
            <a:pPr indent="-342900" lvl="0" marL="457200" rtl="0" algn="l">
              <a:lnSpc>
                <a:spcPct val="90000"/>
              </a:lnSpc>
              <a:spcBef>
                <a:spcPts val="0"/>
              </a:spcBef>
              <a:spcAft>
                <a:spcPts val="0"/>
              </a:spcAft>
              <a:buSzPts val="1800"/>
              <a:buChar char="●"/>
            </a:pPr>
            <a:r>
              <a:rPr lang="en-US"/>
              <a:t>Lấy các đồ vật có tỷ số giá trị từ lớn nhất đến bé cho đến khi trọng lượng của Balo đạt giá trị lớn nhất và không vượt quá trọng lượng tối đa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 Balo có chứa tổng giá trị là lớn nhất.</a:t>
            </a:r>
            <a:endParaRPr/>
          </a:p>
          <a:p>
            <a:pPr indent="0" lvl="0" marL="128587" rtl="0" algn="l">
              <a:lnSpc>
                <a:spcPct val="90000"/>
              </a:lnSpc>
              <a:spcBef>
                <a:spcPts val="0"/>
              </a:spcBef>
              <a:spcAft>
                <a:spcPts val="0"/>
              </a:spcAft>
              <a:buClr>
                <a:schemeClr val="dk1"/>
              </a:buClr>
              <a:buSzPts val="1800"/>
              <a:buNone/>
            </a:pPr>
            <a:r>
              <a:t/>
            </a:r>
            <a:endParaRPr/>
          </a:p>
        </p:txBody>
      </p:sp>
      <p:sp>
        <p:nvSpPr>
          <p:cNvPr id="118" name="Google Shape;118;p4"/>
          <p:cNvSpPr txBox="1"/>
          <p:nvPr>
            <p:ph idx="12" type="sldNum"/>
          </p:nvPr>
        </p:nvSpPr>
        <p:spPr>
          <a:xfrm>
            <a:off x="9531515" y="6217623"/>
            <a:ext cx="617288" cy="524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98989"/>
              </a:buClr>
              <a:buSzPts val="10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f55af1c7ce_0_0"/>
          <p:cNvSpPr txBox="1"/>
          <p:nvPr>
            <p:ph type="title"/>
          </p:nvPr>
        </p:nvSpPr>
        <p:spPr>
          <a:xfrm>
            <a:off x="350663" y="593367"/>
            <a:ext cx="9585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rPr>
              <a:t>Lược đồ thuật toán</a:t>
            </a:r>
            <a:endParaRPr>
              <a:solidFill>
                <a:schemeClr val="lt1"/>
              </a:solidFill>
            </a:endParaRPr>
          </a:p>
        </p:txBody>
      </p:sp>
      <p:sp>
        <p:nvSpPr>
          <p:cNvPr id="125" name="Google Shape;125;gf55af1c7ce_0_0"/>
          <p:cNvSpPr txBox="1"/>
          <p:nvPr>
            <p:ph idx="1" type="body"/>
          </p:nvPr>
        </p:nvSpPr>
        <p:spPr>
          <a:xfrm>
            <a:off x="509563" y="1240733"/>
            <a:ext cx="9585600" cy="455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a:t>Greedy</a:t>
            </a:r>
            <a:r>
              <a:rPr lang="en-US"/>
              <a:t>  (A)  </a:t>
            </a:r>
            <a:endParaRPr/>
          </a:p>
          <a:p>
            <a:pPr indent="0" lvl="0" marL="0" rtl="0" algn="l">
              <a:lnSpc>
                <a:spcPct val="115000"/>
              </a:lnSpc>
              <a:spcBef>
                <a:spcPts val="0"/>
              </a:spcBef>
              <a:spcAft>
                <a:spcPts val="0"/>
              </a:spcAft>
              <a:buNone/>
            </a:pPr>
            <a:r>
              <a:rPr lang="en-US"/>
              <a:t>	S = Ø</a:t>
            </a:r>
            <a:endParaRPr/>
          </a:p>
          <a:p>
            <a:pPr indent="457200" lvl="0" marL="457200" rtl="0" algn="l">
              <a:lnSpc>
                <a:spcPct val="115000"/>
              </a:lnSpc>
              <a:spcBef>
                <a:spcPts val="0"/>
              </a:spcBef>
              <a:spcAft>
                <a:spcPts val="0"/>
              </a:spcAft>
              <a:buNone/>
            </a:pPr>
            <a:r>
              <a:rPr lang="en-US"/>
              <a:t>Ratio[i] = Value[i] / Weight[i]</a:t>
            </a:r>
            <a:endParaRPr/>
          </a:p>
          <a:p>
            <a:pPr indent="0" lvl="0" marL="0" rtl="0" algn="l">
              <a:lnSpc>
                <a:spcPct val="115000"/>
              </a:lnSpc>
              <a:spcBef>
                <a:spcPts val="0"/>
              </a:spcBef>
              <a:spcAft>
                <a:spcPts val="0"/>
              </a:spcAft>
              <a:buNone/>
            </a:pPr>
            <a:r>
              <a:rPr lang="en-US"/>
              <a:t>		Sort(Ratio);</a:t>
            </a:r>
            <a:endParaRPr/>
          </a:p>
          <a:p>
            <a:pPr indent="457200" lvl="0" marL="0" rtl="0" algn="l">
              <a:lnSpc>
                <a:spcPct val="115000"/>
              </a:lnSpc>
              <a:spcBef>
                <a:spcPts val="0"/>
              </a:spcBef>
              <a:spcAft>
                <a:spcPts val="0"/>
              </a:spcAft>
              <a:buNone/>
            </a:pPr>
            <a:r>
              <a:rPr b="1" lang="en-US"/>
              <a:t>while </a:t>
            </a:r>
            <a:r>
              <a:rPr lang="en-US"/>
              <a:t>(A＝≠ Ø and ! solution (S))</a:t>
            </a:r>
            <a:endParaRPr/>
          </a:p>
          <a:p>
            <a:pPr indent="457200" lvl="0" marL="457200" rtl="0" algn="l">
              <a:lnSpc>
                <a:spcPct val="115000"/>
              </a:lnSpc>
              <a:spcBef>
                <a:spcPts val="0"/>
              </a:spcBef>
              <a:spcAft>
                <a:spcPts val="0"/>
              </a:spcAft>
              <a:buNone/>
            </a:pPr>
            <a:r>
              <a:rPr lang="en-US"/>
              <a:t>    x = bestChoice(A);</a:t>
            </a:r>
            <a:endParaRPr/>
          </a:p>
          <a:p>
            <a:pPr indent="457200" lvl="0" marL="457200" rtl="0" algn="l">
              <a:lnSpc>
                <a:spcPct val="115000"/>
              </a:lnSpc>
              <a:spcBef>
                <a:spcPts val="0"/>
              </a:spcBef>
              <a:spcAft>
                <a:spcPts val="0"/>
              </a:spcAft>
              <a:buNone/>
            </a:pPr>
            <a:r>
              <a:rPr lang="en-US"/>
              <a:t>    A = A \ {x};</a:t>
            </a:r>
            <a:endParaRPr/>
          </a:p>
          <a:p>
            <a:pPr indent="457200" lvl="0" marL="457200" rtl="0" algn="l">
              <a:lnSpc>
                <a:spcPct val="115000"/>
              </a:lnSpc>
              <a:spcBef>
                <a:spcPts val="0"/>
              </a:spcBef>
              <a:spcAft>
                <a:spcPts val="0"/>
              </a:spcAft>
              <a:buNone/>
            </a:pPr>
            <a:r>
              <a:rPr b="1" lang="en-US"/>
              <a:t>    </a:t>
            </a:r>
            <a:r>
              <a:rPr b="1" lang="en-US"/>
              <a:t>if</a:t>
            </a:r>
            <a:r>
              <a:rPr lang="en-US"/>
              <a:t>   (Acceptable(S, x))</a:t>
            </a:r>
            <a:endParaRPr/>
          </a:p>
          <a:p>
            <a:pPr indent="457200" lvl="0" marL="914400" rtl="0" algn="l">
              <a:lnSpc>
                <a:spcPct val="115000"/>
              </a:lnSpc>
              <a:spcBef>
                <a:spcPts val="0"/>
              </a:spcBef>
              <a:spcAft>
                <a:spcPts val="0"/>
              </a:spcAft>
              <a:buNone/>
            </a:pPr>
            <a:r>
              <a:rPr lang="en-US"/>
              <a:t>   Integrate(S, x);</a:t>
            </a:r>
            <a:endParaRPr/>
          </a:p>
          <a:p>
            <a:pPr indent="457200" lvl="0" marL="457200" rtl="0" algn="l">
              <a:lnSpc>
                <a:spcPct val="115000"/>
              </a:lnSpc>
              <a:spcBef>
                <a:spcPts val="0"/>
              </a:spcBef>
              <a:spcAft>
                <a:spcPts val="0"/>
              </a:spcAft>
              <a:buNone/>
            </a:pPr>
            <a:r>
              <a:rPr b="1" lang="en-US"/>
              <a:t>   </a:t>
            </a:r>
            <a:r>
              <a:rPr b="1" lang="en-US"/>
              <a:t>end;</a:t>
            </a:r>
            <a:endParaRPr b="1"/>
          </a:p>
          <a:p>
            <a:pPr indent="457200" lvl="0" marL="0" rtl="0" algn="l">
              <a:lnSpc>
                <a:spcPct val="115000"/>
              </a:lnSpc>
              <a:spcBef>
                <a:spcPts val="0"/>
              </a:spcBef>
              <a:spcAft>
                <a:spcPts val="0"/>
              </a:spcAft>
              <a:buNone/>
            </a:pPr>
            <a:r>
              <a:rPr b="1" lang="en-US"/>
              <a:t>return S;</a:t>
            </a:r>
            <a:endParaRPr b="1"/>
          </a:p>
          <a:p>
            <a:pPr indent="0" lvl="0" marL="0" rtl="0" algn="l">
              <a:lnSpc>
                <a:spcPct val="115000"/>
              </a:lnSpc>
              <a:spcBef>
                <a:spcPts val="0"/>
              </a:spcBef>
              <a:spcAft>
                <a:spcPts val="0"/>
              </a:spcAft>
              <a:buNone/>
            </a:pPr>
            <a:r>
              <a:rPr b="1" lang="en-US"/>
              <a:t>End;</a:t>
            </a:r>
            <a:endParaRPr b="1"/>
          </a:p>
        </p:txBody>
      </p:sp>
      <p:sp>
        <p:nvSpPr>
          <p:cNvPr id="126" name="Google Shape;126;gf55af1c7ce_0_0"/>
          <p:cNvSpPr txBox="1"/>
          <p:nvPr>
            <p:ph idx="12" type="sldNum"/>
          </p:nvPr>
        </p:nvSpPr>
        <p:spPr>
          <a:xfrm>
            <a:off x="9531515" y="6217623"/>
            <a:ext cx="6174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898989"/>
              </a:buClr>
              <a:buSzPts val="10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f55af1c579_0_1"/>
          <p:cNvSpPr txBox="1"/>
          <p:nvPr>
            <p:ph type="title"/>
          </p:nvPr>
        </p:nvSpPr>
        <p:spPr>
          <a:xfrm>
            <a:off x="350663" y="593367"/>
            <a:ext cx="9585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rPr>
              <a:t>Đánh giá bài toán</a:t>
            </a:r>
            <a:endParaRPr>
              <a:solidFill>
                <a:schemeClr val="lt1"/>
              </a:solidFill>
            </a:endParaRPr>
          </a:p>
        </p:txBody>
      </p:sp>
      <p:sp>
        <p:nvSpPr>
          <p:cNvPr id="133" name="Google Shape;133;gf55af1c579_0_1"/>
          <p:cNvSpPr txBox="1"/>
          <p:nvPr>
            <p:ph idx="1" type="body"/>
          </p:nvPr>
        </p:nvSpPr>
        <p:spPr>
          <a:xfrm>
            <a:off x="350663" y="1536633"/>
            <a:ext cx="9585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f55af1c579_0_1"/>
          <p:cNvSpPr txBox="1"/>
          <p:nvPr>
            <p:ph idx="12" type="sldNum"/>
          </p:nvPr>
        </p:nvSpPr>
        <p:spPr>
          <a:xfrm>
            <a:off x="9531515" y="6217623"/>
            <a:ext cx="6174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898989"/>
              </a:buClr>
              <a:buSzPts val="10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2018-12-13T03:42:15Z</dcterms:created>
  <dc:creator>Dinh Anh Nguyen</dc:creator>
</cp:coreProperties>
</file>