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30EB-2FF6-49AD-8F40-E3FD2EC59B5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FC8B-5A68-4A5F-B0CC-AF69776F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62D7532-57CE-4E0C-A56D-6892ACB7FD06}"/>
              </a:ext>
            </a:extLst>
          </p:cNvPr>
          <p:cNvSpPr txBox="1"/>
          <p:nvPr/>
        </p:nvSpPr>
        <p:spPr>
          <a:xfrm>
            <a:off x="8420918" y="1134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 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EF72E4-6CCD-48C9-AAC8-BF09572BDE89}"/>
              </a:ext>
            </a:extLst>
          </p:cNvPr>
          <p:cNvSpPr/>
          <p:nvPr/>
        </p:nvSpPr>
        <p:spPr>
          <a:xfrm>
            <a:off x="8485115" y="54104"/>
            <a:ext cx="3440781" cy="526719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5CD16CD-2B17-4490-9D78-9358A1992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7664" b="28793"/>
          <a:stretch/>
        </p:blipFill>
        <p:spPr>
          <a:xfrm>
            <a:off x="144969" y="2044909"/>
            <a:ext cx="2876065" cy="1099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BC9408B-3194-40E4-8FF5-C34ACCDB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8" y="2686340"/>
            <a:ext cx="267472" cy="16029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379F23-E4AD-453B-96AD-A3F9FA98621F}"/>
              </a:ext>
            </a:extLst>
          </p:cNvPr>
          <p:cNvCxnSpPr>
            <a:cxnSpLocks/>
          </p:cNvCxnSpPr>
          <p:nvPr/>
        </p:nvCxnSpPr>
        <p:spPr>
          <a:xfrm>
            <a:off x="1157635" y="2672866"/>
            <a:ext cx="20500" cy="8689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F90E51-D4A1-4EC6-B9BE-3DF96A9031A6}"/>
              </a:ext>
            </a:extLst>
          </p:cNvPr>
          <p:cNvSpPr txBox="1"/>
          <p:nvPr/>
        </p:nvSpPr>
        <p:spPr>
          <a:xfrm>
            <a:off x="4033700" y="-4490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650B88-FA6A-4B9A-8121-4F802A0EDC81}"/>
                  </a:ext>
                </a:extLst>
              </p:cNvPr>
              <p:cNvSpPr/>
              <p:nvPr/>
            </p:nvSpPr>
            <p:spPr>
              <a:xfrm>
                <a:off x="4489903" y="3927497"/>
                <a:ext cx="2810653" cy="85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Target-Policy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650B88-FA6A-4B9A-8121-4F802A0ED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03" y="3927497"/>
                <a:ext cx="2810653" cy="85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9254DB-CC4E-422C-8B1B-6482220EE246}"/>
              </a:ext>
            </a:extLst>
          </p:cNvPr>
          <p:cNvSpPr/>
          <p:nvPr/>
        </p:nvSpPr>
        <p:spPr>
          <a:xfrm>
            <a:off x="4503826" y="522727"/>
            <a:ext cx="2759398" cy="8534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 Optimizer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8D7171-273A-4A8C-BBE9-AA7C956D48E1}"/>
              </a:ext>
            </a:extLst>
          </p:cNvPr>
          <p:cNvSpPr/>
          <p:nvPr/>
        </p:nvSpPr>
        <p:spPr>
          <a:xfrm>
            <a:off x="4073356" y="54104"/>
            <a:ext cx="3440781" cy="526719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D252EA-B3C3-45B6-838A-7783DE4E28ED}"/>
                  </a:ext>
                </a:extLst>
              </p:cNvPr>
              <p:cNvSpPr/>
              <p:nvPr/>
            </p:nvSpPr>
            <p:spPr>
              <a:xfrm>
                <a:off x="4477971" y="2156054"/>
                <a:ext cx="2810653" cy="8534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D252EA-B3C3-45B6-838A-7783DE4E2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71" y="2156054"/>
                <a:ext cx="2810653" cy="85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D16502-24A2-40CA-97BB-F4D6D0780EC1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021035" y="2582774"/>
            <a:ext cx="1456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E1F62C-A603-4D7A-B4C4-B5E205F083EE}"/>
              </a:ext>
            </a:extLst>
          </p:cNvPr>
          <p:cNvSpPr txBox="1"/>
          <p:nvPr/>
        </p:nvSpPr>
        <p:spPr>
          <a:xfrm>
            <a:off x="977364" y="167725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SUMO Env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D9C9688-D33C-4334-9CC3-249635DEA879}"/>
                  </a:ext>
                </a:extLst>
              </p:cNvPr>
              <p:cNvSpPr txBox="1"/>
              <p:nvPr/>
            </p:nvSpPr>
            <p:spPr>
              <a:xfrm>
                <a:off x="2718742" y="3955902"/>
                <a:ext cx="904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D9C9688-D33C-4334-9CC3-249635DE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742" y="3955902"/>
                <a:ext cx="9048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0DE480-80C0-4DA1-93D4-EDEBFA4FC13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81286" y="4347705"/>
            <a:ext cx="1708617" cy="6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499F0A9-8FF6-4956-ACC5-110014D163D4}"/>
              </a:ext>
            </a:extLst>
          </p:cNvPr>
          <p:cNvSpPr txBox="1"/>
          <p:nvPr/>
        </p:nvSpPr>
        <p:spPr>
          <a:xfrm>
            <a:off x="3273065" y="6057609"/>
            <a:ext cx="1738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Transition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20CABA-A86C-44F7-8073-6D6E9E94B2FE}"/>
              </a:ext>
            </a:extLst>
          </p:cNvPr>
          <p:cNvCxnSpPr>
            <a:cxnSpLocks/>
          </p:cNvCxnSpPr>
          <p:nvPr/>
        </p:nvCxnSpPr>
        <p:spPr>
          <a:xfrm>
            <a:off x="5577914" y="4780936"/>
            <a:ext cx="0" cy="1316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AD366D5-1F97-4E1E-876A-BC108FE69477}"/>
              </a:ext>
            </a:extLst>
          </p:cNvPr>
          <p:cNvCxnSpPr>
            <a:cxnSpLocks/>
            <a:stCxn id="99" idx="3"/>
            <a:endCxn id="42" idx="2"/>
          </p:cNvCxnSpPr>
          <p:nvPr/>
        </p:nvCxnSpPr>
        <p:spPr>
          <a:xfrm rot="16200000" flipV="1">
            <a:off x="6535289" y="4579759"/>
            <a:ext cx="776329" cy="22594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E5CCB1C-0F91-4A21-8FC1-3805D0212BB5}"/>
              </a:ext>
            </a:extLst>
          </p:cNvPr>
          <p:cNvCxnSpPr>
            <a:cxnSpLocks/>
            <a:stCxn id="99" idx="3"/>
            <a:endCxn id="23" idx="2"/>
          </p:cNvCxnSpPr>
          <p:nvPr/>
        </p:nvCxnSpPr>
        <p:spPr>
          <a:xfrm rot="5400000" flipH="1" flipV="1">
            <a:off x="8741168" y="4633292"/>
            <a:ext cx="776329" cy="2152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CD6BD4-D9C6-41E0-992C-289BE4611C1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570770" y="3144368"/>
            <a:ext cx="12232" cy="80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B370E5-27A1-49C8-AE3F-455D0D4E7C91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1562304" y="4743945"/>
            <a:ext cx="8466" cy="135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A781E58-848D-48FF-ABDB-29996A55D256}"/>
              </a:ext>
            </a:extLst>
          </p:cNvPr>
          <p:cNvSpPr/>
          <p:nvPr/>
        </p:nvSpPr>
        <p:spPr>
          <a:xfrm>
            <a:off x="333797" y="6097628"/>
            <a:ext cx="2457014" cy="6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53FFE71-48D9-4DA2-9F3A-B308FCBD5053}"/>
              </a:ext>
            </a:extLst>
          </p:cNvPr>
          <p:cNvCxnSpPr>
            <a:cxnSpLocks/>
            <a:stCxn id="76" idx="3"/>
            <a:endCxn id="99" idx="2"/>
          </p:cNvCxnSpPr>
          <p:nvPr/>
        </p:nvCxnSpPr>
        <p:spPr>
          <a:xfrm flipV="1">
            <a:off x="2790811" y="6439971"/>
            <a:ext cx="2703350" cy="2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Single Corner Snipped 98">
            <a:extLst>
              <a:ext uri="{FF2B5EF4-FFF2-40B4-BE49-F238E27FC236}">
                <a16:creationId xmlns:a16="http://schemas.microsoft.com/office/drawing/2014/main" id="{05C5A446-7BCF-452F-8D7D-2CDC021D1752}"/>
              </a:ext>
            </a:extLst>
          </p:cNvPr>
          <p:cNvSpPr/>
          <p:nvPr/>
        </p:nvSpPr>
        <p:spPr>
          <a:xfrm>
            <a:off x="5494161" y="6097629"/>
            <a:ext cx="5117996" cy="684684"/>
          </a:xfrm>
          <a:prstGeom prst="snip1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2BF271C-34D8-42BB-B362-B55AB6C82307}"/>
                  </a:ext>
                </a:extLst>
              </p:cNvPr>
              <p:cNvSpPr/>
              <p:nvPr/>
            </p:nvSpPr>
            <p:spPr>
              <a:xfrm>
                <a:off x="8880125" y="3898515"/>
                <a:ext cx="2810653" cy="85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Target-Evaluation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2BF271C-34D8-42BB-B362-B55AB6C82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125" y="3898515"/>
                <a:ext cx="2810653" cy="85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03C7498-47EB-4088-ACAF-D87E83CF8B92}"/>
              </a:ext>
            </a:extLst>
          </p:cNvPr>
          <p:cNvSpPr/>
          <p:nvPr/>
        </p:nvSpPr>
        <p:spPr>
          <a:xfrm>
            <a:off x="8919448" y="493745"/>
            <a:ext cx="2759398" cy="853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 Optimizer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308626A-7D79-4A6D-9DCC-300F5D162D1C}"/>
                  </a:ext>
                </a:extLst>
              </p:cNvPr>
              <p:cNvSpPr/>
              <p:nvPr/>
            </p:nvSpPr>
            <p:spPr>
              <a:xfrm>
                <a:off x="8868193" y="2136597"/>
                <a:ext cx="2810653" cy="8534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308626A-7D79-4A6D-9DCC-300F5D162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193" y="2136597"/>
                <a:ext cx="2810653" cy="85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708810-DB9E-4A3F-9939-A20FBCB6FC55}"/>
                  </a:ext>
                </a:extLst>
              </p:cNvPr>
              <p:cNvSpPr txBox="1"/>
              <p:nvPr/>
            </p:nvSpPr>
            <p:spPr>
              <a:xfrm>
                <a:off x="6448549" y="6298278"/>
                <a:ext cx="338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Replay memory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708810-DB9E-4A3F-9939-A20FBCB6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49" y="6298278"/>
                <a:ext cx="3387290" cy="369332"/>
              </a:xfrm>
              <a:prstGeom prst="rect">
                <a:avLst/>
              </a:prstGeom>
              <a:blipFill>
                <a:blip r:embed="rId9"/>
                <a:stretch>
                  <a:fillRect l="-16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301BFD7-37BC-4F8D-9B61-89FE32FFF0CB}"/>
              </a:ext>
            </a:extLst>
          </p:cNvPr>
          <p:cNvCxnSpPr>
            <a:cxnSpLocks/>
          </p:cNvCxnSpPr>
          <p:nvPr/>
        </p:nvCxnSpPr>
        <p:spPr>
          <a:xfrm flipH="1">
            <a:off x="7288624" y="2733838"/>
            <a:ext cx="15915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935492-DBB7-4548-9F7C-D968C60C64E6}"/>
              </a:ext>
            </a:extLst>
          </p:cNvPr>
          <p:cNvCxnSpPr>
            <a:cxnSpLocks/>
          </p:cNvCxnSpPr>
          <p:nvPr/>
        </p:nvCxnSpPr>
        <p:spPr>
          <a:xfrm flipH="1">
            <a:off x="7279862" y="2425863"/>
            <a:ext cx="159150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65F1CB3-8872-449B-B35A-A845E1070374}"/>
              </a:ext>
            </a:extLst>
          </p:cNvPr>
          <p:cNvCxnSpPr>
            <a:cxnSpLocks/>
          </p:cNvCxnSpPr>
          <p:nvPr/>
        </p:nvCxnSpPr>
        <p:spPr>
          <a:xfrm flipH="1">
            <a:off x="5476898" y="1376166"/>
            <a:ext cx="227" cy="7798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EB7EDAB-DABE-4F19-95BC-AC9948AFE78A}"/>
              </a:ext>
            </a:extLst>
          </p:cNvPr>
          <p:cNvCxnSpPr>
            <a:cxnSpLocks/>
          </p:cNvCxnSpPr>
          <p:nvPr/>
        </p:nvCxnSpPr>
        <p:spPr>
          <a:xfrm flipH="1">
            <a:off x="5850534" y="3022988"/>
            <a:ext cx="1" cy="875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C0A6FB9-B231-4161-9D9C-60F9C650F470}"/>
              </a:ext>
            </a:extLst>
          </p:cNvPr>
          <p:cNvCxnSpPr>
            <a:cxnSpLocks/>
          </p:cNvCxnSpPr>
          <p:nvPr/>
        </p:nvCxnSpPr>
        <p:spPr>
          <a:xfrm flipH="1">
            <a:off x="9964079" y="1353941"/>
            <a:ext cx="227" cy="77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5FE59E0-9C62-4D73-8F54-B90CF8BEFDE1}"/>
              </a:ext>
            </a:extLst>
          </p:cNvPr>
          <p:cNvCxnSpPr>
            <a:cxnSpLocks/>
          </p:cNvCxnSpPr>
          <p:nvPr/>
        </p:nvCxnSpPr>
        <p:spPr>
          <a:xfrm flipH="1">
            <a:off x="9944015" y="3010288"/>
            <a:ext cx="1" cy="875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E7035A-8408-4D64-AE77-3D0FB7A7FDAB}"/>
              </a:ext>
            </a:extLst>
          </p:cNvPr>
          <p:cNvCxnSpPr>
            <a:cxnSpLocks/>
          </p:cNvCxnSpPr>
          <p:nvPr/>
        </p:nvCxnSpPr>
        <p:spPr>
          <a:xfrm flipH="1">
            <a:off x="6259158" y="1366725"/>
            <a:ext cx="227" cy="779888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BFBD6E-5AFF-40FB-B884-2CF386BE3AAD}"/>
              </a:ext>
            </a:extLst>
          </p:cNvPr>
          <p:cNvCxnSpPr>
            <a:cxnSpLocks/>
          </p:cNvCxnSpPr>
          <p:nvPr/>
        </p:nvCxnSpPr>
        <p:spPr>
          <a:xfrm flipH="1">
            <a:off x="10828823" y="1337659"/>
            <a:ext cx="227" cy="7798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39A11D1-0CBA-46B5-A47C-B79F7993872F}"/>
              </a:ext>
            </a:extLst>
          </p:cNvPr>
          <p:cNvCxnSpPr>
            <a:cxnSpLocks/>
          </p:cNvCxnSpPr>
          <p:nvPr/>
        </p:nvCxnSpPr>
        <p:spPr>
          <a:xfrm flipH="1">
            <a:off x="10808759" y="2994006"/>
            <a:ext cx="1" cy="87552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6DC4E54-A58A-475B-B413-AC00125F8207}"/>
                  </a:ext>
                </a:extLst>
              </p:cNvPr>
              <p:cNvSpPr txBox="1"/>
              <p:nvPr/>
            </p:nvSpPr>
            <p:spPr>
              <a:xfrm>
                <a:off x="7279352" y="2711940"/>
                <a:ext cx="14440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6DC4E54-A58A-475B-B413-AC00125F8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52" y="2711940"/>
                <a:ext cx="1444007" cy="646331"/>
              </a:xfrm>
              <a:prstGeom prst="rect">
                <a:avLst/>
              </a:prstGeom>
              <a:blipFill>
                <a:blip r:embed="rId10"/>
                <a:stretch>
                  <a:fillRect t="-5660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9D928F9-2217-418B-A25E-D7B904F15E25}"/>
                  </a:ext>
                </a:extLst>
              </p:cNvPr>
              <p:cNvSpPr txBox="1"/>
              <p:nvPr/>
            </p:nvSpPr>
            <p:spPr>
              <a:xfrm>
                <a:off x="7300992" y="2055025"/>
                <a:ext cx="14440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9D928F9-2217-418B-A25E-D7B904F1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92" y="2055025"/>
                <a:ext cx="1444007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A069C3D-0412-4551-B962-086CC7074AFF}"/>
                  </a:ext>
                </a:extLst>
              </p:cNvPr>
              <p:cNvSpPr txBox="1"/>
              <p:nvPr/>
            </p:nvSpPr>
            <p:spPr>
              <a:xfrm>
                <a:off x="6082498" y="1427070"/>
                <a:ext cx="14440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A069C3D-0412-4551-B962-086CC7074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98" y="1427070"/>
                <a:ext cx="1444007" cy="646331"/>
              </a:xfrm>
              <a:prstGeom prst="rect">
                <a:avLst/>
              </a:prstGeom>
              <a:blipFill>
                <a:blip r:embed="rId12"/>
                <a:stretch>
                  <a:fillRect t="-471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9BFBB2D-7E64-483A-9595-2A659591A8BB}"/>
                  </a:ext>
                </a:extLst>
              </p:cNvPr>
              <p:cNvSpPr txBox="1"/>
              <p:nvPr/>
            </p:nvSpPr>
            <p:spPr>
              <a:xfrm>
                <a:off x="4257792" y="1436254"/>
                <a:ext cx="14440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9BFBB2D-7E64-483A-9595-2A659591A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92" y="1436254"/>
                <a:ext cx="1444007" cy="646331"/>
              </a:xfrm>
              <a:prstGeom prst="rect">
                <a:avLst/>
              </a:prstGeom>
              <a:blipFill>
                <a:blip r:embed="rId1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77DF93F-0B03-48D4-9A88-4B0A09C3DE2C}"/>
                  </a:ext>
                </a:extLst>
              </p:cNvPr>
              <p:cNvSpPr txBox="1"/>
              <p:nvPr/>
            </p:nvSpPr>
            <p:spPr>
              <a:xfrm>
                <a:off x="10601260" y="1427070"/>
                <a:ext cx="14440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77DF93F-0B03-48D4-9A88-4B0A09C3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260" y="1427070"/>
                <a:ext cx="1444007" cy="646331"/>
              </a:xfrm>
              <a:prstGeom prst="rect">
                <a:avLst/>
              </a:prstGeom>
              <a:blipFill>
                <a:blip r:embed="rId1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4FC2C06-B22B-4FCC-80DA-5DF2F41DFBC3}"/>
                  </a:ext>
                </a:extLst>
              </p:cNvPr>
              <p:cNvSpPr txBox="1"/>
              <p:nvPr/>
            </p:nvSpPr>
            <p:spPr>
              <a:xfrm>
                <a:off x="8776554" y="1436254"/>
                <a:ext cx="14440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4FC2C06-B22B-4FCC-80DA-5DF2F41DF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54" y="1436254"/>
                <a:ext cx="1444007" cy="646331"/>
              </a:xfrm>
              <a:prstGeom prst="rect">
                <a:avLst/>
              </a:prstGeom>
              <a:blipFill>
                <a:blip r:embed="rId1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5C7CAFC-7394-4F23-89E8-E7C1A4C9C328}"/>
                  </a:ext>
                </a:extLst>
              </p:cNvPr>
              <p:cNvSpPr txBox="1"/>
              <p:nvPr/>
            </p:nvSpPr>
            <p:spPr>
              <a:xfrm>
                <a:off x="10586205" y="3134272"/>
                <a:ext cx="14440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5C7CAFC-7394-4F23-89E8-E7C1A4C9C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205" y="3134272"/>
                <a:ext cx="1444007" cy="646331"/>
              </a:xfrm>
              <a:prstGeom prst="rect">
                <a:avLst/>
              </a:prstGeom>
              <a:blipFill>
                <a:blip r:embed="rId1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E5D37CB-D8BD-4BB0-9E66-43F89581CC3F}"/>
                  </a:ext>
                </a:extLst>
              </p:cNvPr>
              <p:cNvSpPr txBox="1"/>
              <p:nvPr/>
            </p:nvSpPr>
            <p:spPr>
              <a:xfrm>
                <a:off x="8761499" y="3143456"/>
                <a:ext cx="14440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E5D37CB-D8BD-4BB0-9E66-43F89581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99" y="3143456"/>
                <a:ext cx="1444007" cy="646331"/>
              </a:xfrm>
              <a:prstGeom prst="rect">
                <a:avLst/>
              </a:prstGeom>
              <a:blipFill>
                <a:blip r:embed="rId1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F2494E3-F9B6-4EA5-A7B6-685C429D5B30}"/>
                  </a:ext>
                </a:extLst>
              </p:cNvPr>
              <p:cNvSpPr txBox="1"/>
              <p:nvPr/>
            </p:nvSpPr>
            <p:spPr>
              <a:xfrm>
                <a:off x="5573855" y="3133757"/>
                <a:ext cx="14440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F2494E3-F9B6-4EA5-A7B6-685C429D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55" y="3133757"/>
                <a:ext cx="1444007" cy="646331"/>
              </a:xfrm>
              <a:prstGeom prst="rect">
                <a:avLst/>
              </a:prstGeom>
              <a:blipFill>
                <a:blip r:embed="rId18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0045053-C0D0-4475-87C2-213F639D9888}"/>
                  </a:ext>
                </a:extLst>
              </p:cNvPr>
              <p:cNvSpPr txBox="1"/>
              <p:nvPr/>
            </p:nvSpPr>
            <p:spPr>
              <a:xfrm>
                <a:off x="1444737" y="5159257"/>
                <a:ext cx="904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0045053-C0D0-4475-87C2-213F639D9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37" y="5159257"/>
                <a:ext cx="90488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4568A01-8261-40CC-A563-D5B9513B75B7}"/>
                  </a:ext>
                </a:extLst>
              </p:cNvPr>
              <p:cNvSpPr txBox="1"/>
              <p:nvPr/>
            </p:nvSpPr>
            <p:spPr>
              <a:xfrm>
                <a:off x="3062674" y="2187060"/>
                <a:ext cx="14701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4568A01-8261-40CC-A563-D5B9513B7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674" y="2187060"/>
                <a:ext cx="1470113" cy="307777"/>
              </a:xfrm>
              <a:prstGeom prst="rect">
                <a:avLst/>
              </a:prstGeom>
              <a:blipFill>
                <a:blip r:embed="rId2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DEC7479A-BBE9-4E9B-8EDA-083BC76DDAC1}"/>
              </a:ext>
            </a:extLst>
          </p:cNvPr>
          <p:cNvSpPr txBox="1"/>
          <p:nvPr/>
        </p:nvSpPr>
        <p:spPr>
          <a:xfrm>
            <a:off x="8084374" y="5741381"/>
            <a:ext cx="1738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graphicFrame>
        <p:nvGraphicFramePr>
          <p:cNvPr id="164" name="Table 37">
            <a:extLst>
              <a:ext uri="{FF2B5EF4-FFF2-40B4-BE49-F238E27FC236}">
                <a16:creationId xmlns:a16="http://schemas.microsoft.com/office/drawing/2014/main" id="{EF1C46EC-42BE-4774-B712-B6828B91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88170"/>
              </p:ext>
            </p:extLst>
          </p:nvPr>
        </p:nvGraphicFramePr>
        <p:xfrm>
          <a:off x="219615" y="3964640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graphicFrame>
        <p:nvGraphicFramePr>
          <p:cNvPr id="165" name="Table 37">
            <a:extLst>
              <a:ext uri="{FF2B5EF4-FFF2-40B4-BE49-F238E27FC236}">
                <a16:creationId xmlns:a16="http://schemas.microsoft.com/office/drawing/2014/main" id="{B2640AEA-9E99-42DC-9C5B-B1E497E0B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10401"/>
              </p:ext>
            </p:extLst>
          </p:nvPr>
        </p:nvGraphicFramePr>
        <p:xfrm>
          <a:off x="333915" y="4056080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graphicFrame>
        <p:nvGraphicFramePr>
          <p:cNvPr id="166" name="Table 37">
            <a:extLst>
              <a:ext uri="{FF2B5EF4-FFF2-40B4-BE49-F238E27FC236}">
                <a16:creationId xmlns:a16="http://schemas.microsoft.com/office/drawing/2014/main" id="{410FB1B7-41C7-4847-969E-5BB67DE71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57205"/>
              </p:ext>
            </p:extLst>
          </p:nvPr>
        </p:nvGraphicFramePr>
        <p:xfrm>
          <a:off x="448887" y="4159850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67" name="TextBox 166">
            <a:extLst>
              <a:ext uri="{FF2B5EF4-FFF2-40B4-BE49-F238E27FC236}">
                <a16:creationId xmlns:a16="http://schemas.microsoft.com/office/drawing/2014/main" id="{08EB8559-7567-4E97-AFC9-96DBAD202D1B}"/>
              </a:ext>
            </a:extLst>
          </p:cNvPr>
          <p:cNvSpPr txBox="1"/>
          <p:nvPr/>
        </p:nvSpPr>
        <p:spPr>
          <a:xfrm>
            <a:off x="1612233" y="4154013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702BE44-496B-4A83-BF3B-469A119401AF}"/>
              </a:ext>
            </a:extLst>
          </p:cNvPr>
          <p:cNvSpPr txBox="1"/>
          <p:nvPr/>
        </p:nvSpPr>
        <p:spPr>
          <a:xfrm>
            <a:off x="1914262" y="4153432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0.67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BFA68D4-4AAE-4FB1-AE48-B66A08E2E9F5}"/>
              </a:ext>
            </a:extLst>
          </p:cNvPr>
          <p:cNvSpPr txBox="1"/>
          <p:nvPr/>
        </p:nvSpPr>
        <p:spPr>
          <a:xfrm>
            <a:off x="2216292" y="4358692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C81EC1E-83E9-45D2-BD64-96D74F37F139}"/>
              </a:ext>
            </a:extLst>
          </p:cNvPr>
          <p:cNvSpPr txBox="1"/>
          <p:nvPr/>
        </p:nvSpPr>
        <p:spPr>
          <a:xfrm>
            <a:off x="2518321" y="4358645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0A645B-EB06-4B36-9EC0-1C485C995C2B}"/>
              </a:ext>
            </a:extLst>
          </p:cNvPr>
          <p:cNvSpPr txBox="1"/>
          <p:nvPr/>
        </p:nvSpPr>
        <p:spPr>
          <a:xfrm>
            <a:off x="2228607" y="4549809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F94250B-56A3-4918-940A-8BD831ABF313}"/>
              </a:ext>
            </a:extLst>
          </p:cNvPr>
          <p:cNvSpPr txBox="1"/>
          <p:nvPr/>
        </p:nvSpPr>
        <p:spPr>
          <a:xfrm>
            <a:off x="1620482" y="4554731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1222C0B-5E4B-44C1-B56C-2F1D5831019B}"/>
              </a:ext>
            </a:extLst>
          </p:cNvPr>
          <p:cNvSpPr txBox="1"/>
          <p:nvPr/>
        </p:nvSpPr>
        <p:spPr>
          <a:xfrm>
            <a:off x="1334789" y="4748358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7FD6DA8-0DCA-4680-BF5B-08E2FD029594}"/>
              </a:ext>
            </a:extLst>
          </p:cNvPr>
          <p:cNvSpPr txBox="1"/>
          <p:nvPr/>
        </p:nvSpPr>
        <p:spPr>
          <a:xfrm>
            <a:off x="2554121" y="4742277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6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129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13</cp:revision>
  <dcterms:created xsi:type="dcterms:W3CDTF">2024-12-27T11:22:25Z</dcterms:created>
  <dcterms:modified xsi:type="dcterms:W3CDTF">2024-12-27T15:29:57Z</dcterms:modified>
</cp:coreProperties>
</file>