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29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7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7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7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7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B522-4079-4B9E-8790-FD2D10A3A07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6730-6158-4517-8C64-76E9AF5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107655-60B1-44B7-966F-B2CAD3BF4E30}"/>
              </a:ext>
            </a:extLst>
          </p:cNvPr>
          <p:cNvSpPr/>
          <p:nvPr/>
        </p:nvSpPr>
        <p:spPr>
          <a:xfrm>
            <a:off x="4666150" y="394447"/>
            <a:ext cx="3440781" cy="622150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8A86-2C1A-4DC6-A8E6-FD5C4E460FE6}"/>
              </a:ext>
            </a:extLst>
          </p:cNvPr>
          <p:cNvSpPr/>
          <p:nvPr/>
        </p:nvSpPr>
        <p:spPr>
          <a:xfrm>
            <a:off x="254391" y="394447"/>
            <a:ext cx="3440781" cy="622150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A58EE-A6CD-415B-97D4-E3B1C797D385}"/>
              </a:ext>
            </a:extLst>
          </p:cNvPr>
          <p:cNvSpPr txBox="1"/>
          <p:nvPr/>
        </p:nvSpPr>
        <p:spPr>
          <a:xfrm>
            <a:off x="5588071" y="1060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311FB-B43E-4DF7-AF6B-011EC0B4BB48}"/>
              </a:ext>
            </a:extLst>
          </p:cNvPr>
          <p:cNvSpPr txBox="1"/>
          <p:nvPr/>
        </p:nvSpPr>
        <p:spPr>
          <a:xfrm>
            <a:off x="1200853" y="-5229"/>
            <a:ext cx="166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96514-2781-4E99-A54E-2957826B80B2}"/>
              </a:ext>
            </a:extLst>
          </p:cNvPr>
          <p:cNvSpPr/>
          <p:nvPr/>
        </p:nvSpPr>
        <p:spPr>
          <a:xfrm>
            <a:off x="824753" y="744070"/>
            <a:ext cx="2259106" cy="573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47C51-189C-4E4A-B20C-870F695805E1}"/>
              </a:ext>
            </a:extLst>
          </p:cNvPr>
          <p:cNvSpPr/>
          <p:nvPr/>
        </p:nvSpPr>
        <p:spPr>
          <a:xfrm>
            <a:off x="824753" y="1726741"/>
            <a:ext cx="2259106" cy="573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128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EE98E3-0D2F-4717-AF1B-8955B0ECDD54}"/>
              </a:ext>
            </a:extLst>
          </p:cNvPr>
          <p:cNvSpPr/>
          <p:nvPr/>
        </p:nvSpPr>
        <p:spPr>
          <a:xfrm>
            <a:off x="824753" y="2703896"/>
            <a:ext cx="2259106" cy="573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</a:rPr>
              <a:t>64 </a:t>
            </a:r>
            <a:r>
              <a:rPr lang="vi-VN" dirty="0">
                <a:solidFill>
                  <a:schemeClr val="tx1"/>
                </a:solidFill>
              </a:rPr>
              <a:t>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DD8B94-C5DC-47E3-8AD4-24D05389C614}"/>
              </a:ext>
            </a:extLst>
          </p:cNvPr>
          <p:cNvSpPr/>
          <p:nvPr/>
        </p:nvSpPr>
        <p:spPr>
          <a:xfrm>
            <a:off x="824753" y="3678980"/>
            <a:ext cx="2259106" cy="573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32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4752D-726B-4F9E-9A8E-94452877D109}"/>
              </a:ext>
            </a:extLst>
          </p:cNvPr>
          <p:cNvSpPr/>
          <p:nvPr/>
        </p:nvSpPr>
        <p:spPr>
          <a:xfrm>
            <a:off x="824753" y="4654064"/>
            <a:ext cx="2259106" cy="573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 (action)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E9E8B6-7FCB-48EC-8F0D-5499337FBB90}"/>
              </a:ext>
            </a:extLst>
          </p:cNvPr>
          <p:cNvSpPr/>
          <p:nvPr/>
        </p:nvSpPr>
        <p:spPr>
          <a:xfrm>
            <a:off x="824753" y="5611218"/>
            <a:ext cx="2259106" cy="573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7D438-B134-4A5A-B886-377D9ED45800}"/>
              </a:ext>
            </a:extLst>
          </p:cNvPr>
          <p:cNvSpPr/>
          <p:nvPr/>
        </p:nvSpPr>
        <p:spPr>
          <a:xfrm>
            <a:off x="5280212" y="1084731"/>
            <a:ext cx="2259106" cy="573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State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DC55C3-66C8-436F-BC44-11E919E7A889}"/>
              </a:ext>
            </a:extLst>
          </p:cNvPr>
          <p:cNvSpPr/>
          <p:nvPr/>
        </p:nvSpPr>
        <p:spPr>
          <a:xfrm>
            <a:off x="5280212" y="2094297"/>
            <a:ext cx="2259106" cy="573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128 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6FBFF6-00F0-40F2-B4D8-4D7F4D5C94C0}"/>
              </a:ext>
            </a:extLst>
          </p:cNvPr>
          <p:cNvSpPr/>
          <p:nvPr/>
        </p:nvSpPr>
        <p:spPr>
          <a:xfrm>
            <a:off x="5280212" y="3107312"/>
            <a:ext cx="2259106" cy="573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</a:rPr>
              <a:t>64 </a:t>
            </a:r>
            <a:r>
              <a:rPr lang="vi-VN" dirty="0">
                <a:solidFill>
                  <a:schemeClr val="tx1"/>
                </a:solidFill>
              </a:rPr>
              <a:t>neurons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384B4D-C6C1-4073-BEAE-B6A9DD8F8133}"/>
              </a:ext>
            </a:extLst>
          </p:cNvPr>
          <p:cNvSpPr/>
          <p:nvPr/>
        </p:nvSpPr>
        <p:spPr>
          <a:xfrm>
            <a:off x="5280212" y="4131699"/>
            <a:ext cx="2259106" cy="573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 (Q)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383880-E717-4A58-8FCF-C928C7D4B30F}"/>
              </a:ext>
            </a:extLst>
          </p:cNvPr>
          <p:cNvSpPr/>
          <p:nvPr/>
        </p:nvSpPr>
        <p:spPr>
          <a:xfrm>
            <a:off x="5280212" y="5162644"/>
            <a:ext cx="2259106" cy="573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001138-A322-4E36-BC08-2E89B1E6655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954306" y="1317811"/>
            <a:ext cx="0" cy="408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8F9030-571E-4049-AF17-44A5262C10F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954306" y="2300482"/>
            <a:ext cx="0" cy="403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A6E602-9CD4-4F6C-BCAA-2E420E8AE04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954306" y="3277637"/>
            <a:ext cx="0" cy="401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457258-8DBD-46B2-AFBF-17FE732C5B0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54306" y="4252721"/>
            <a:ext cx="0" cy="401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5E3AA8-7295-4B60-A1C4-13906798874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954306" y="5227805"/>
            <a:ext cx="0" cy="383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A67432-9442-4B2D-BAB8-57EF6D73012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409765" y="1658472"/>
            <a:ext cx="0" cy="435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C8BB45-4EBC-43C1-80B4-3C5E893C825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409765" y="2668038"/>
            <a:ext cx="0" cy="439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3977C4-3372-4C4D-BBAA-2D263E77DD8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409765" y="3681053"/>
            <a:ext cx="0" cy="450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4325D4-9A9D-4C51-94AD-CF91B4D8E9A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409765" y="4705440"/>
            <a:ext cx="0" cy="457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1B043E-CF89-4233-BBF8-11419B6CFF63}"/>
              </a:ext>
            </a:extLst>
          </p:cNvPr>
          <p:cNvCxnSpPr>
            <a:cxnSpLocks/>
          </p:cNvCxnSpPr>
          <p:nvPr/>
        </p:nvCxnSpPr>
        <p:spPr>
          <a:xfrm>
            <a:off x="3695172" y="3277637"/>
            <a:ext cx="970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BC35E1-838C-4A03-954C-D01AB9D146CF}"/>
              </a:ext>
            </a:extLst>
          </p:cNvPr>
          <p:cNvCxnSpPr>
            <a:cxnSpLocks/>
          </p:cNvCxnSpPr>
          <p:nvPr/>
        </p:nvCxnSpPr>
        <p:spPr>
          <a:xfrm>
            <a:off x="3695172" y="3876037"/>
            <a:ext cx="9709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5CE0DFF-4EE5-4115-B10C-9874EDE1BF6E}"/>
              </a:ext>
            </a:extLst>
          </p:cNvPr>
          <p:cNvSpPr txBox="1"/>
          <p:nvPr/>
        </p:nvSpPr>
        <p:spPr>
          <a:xfrm>
            <a:off x="3770045" y="290830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79C854-9408-4627-AA10-6FAF25F65142}"/>
              </a:ext>
            </a:extLst>
          </p:cNvPr>
          <p:cNvSpPr txBox="1"/>
          <p:nvPr/>
        </p:nvSpPr>
        <p:spPr>
          <a:xfrm>
            <a:off x="3794066" y="3876036"/>
            <a:ext cx="71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0C978E-2BB8-4943-AF4A-E48106155324}"/>
              </a:ext>
            </a:extLst>
          </p:cNvPr>
          <p:cNvSpPr txBox="1"/>
          <p:nvPr/>
        </p:nvSpPr>
        <p:spPr>
          <a:xfrm>
            <a:off x="1954306" y="230773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FD25A7-1B6A-4D99-9557-7D226FF22458}"/>
              </a:ext>
            </a:extLst>
          </p:cNvPr>
          <p:cNvSpPr txBox="1"/>
          <p:nvPr/>
        </p:nvSpPr>
        <p:spPr>
          <a:xfrm>
            <a:off x="1949186" y="32936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7F866F-62CD-41CC-BD58-B095DCD11397}"/>
              </a:ext>
            </a:extLst>
          </p:cNvPr>
          <p:cNvSpPr txBox="1"/>
          <p:nvPr/>
        </p:nvSpPr>
        <p:spPr>
          <a:xfrm>
            <a:off x="1974781" y="425272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ED51BB-DF54-4206-BB71-7BD083DB4B68}"/>
              </a:ext>
            </a:extLst>
          </p:cNvPr>
          <p:cNvSpPr txBox="1"/>
          <p:nvPr/>
        </p:nvSpPr>
        <p:spPr>
          <a:xfrm>
            <a:off x="1997911" y="5226714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1E9493-48D4-4458-9BC2-89DB569922CC}"/>
              </a:ext>
            </a:extLst>
          </p:cNvPr>
          <p:cNvSpPr txBox="1"/>
          <p:nvPr/>
        </p:nvSpPr>
        <p:spPr>
          <a:xfrm>
            <a:off x="6409765" y="26930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4F8AD-A1B2-4B63-9DBF-56B7539A22C5}"/>
              </a:ext>
            </a:extLst>
          </p:cNvPr>
          <p:cNvSpPr txBox="1"/>
          <p:nvPr/>
        </p:nvSpPr>
        <p:spPr>
          <a:xfrm>
            <a:off x="6422574" y="371396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0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38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Cong Son</dc:creator>
  <cp:lastModifiedBy>Duong Cong Son</cp:lastModifiedBy>
  <cp:revision>3</cp:revision>
  <dcterms:created xsi:type="dcterms:W3CDTF">2024-12-27T15:37:27Z</dcterms:created>
  <dcterms:modified xsi:type="dcterms:W3CDTF">2024-12-27T16:02:22Z</dcterms:modified>
</cp:coreProperties>
</file>